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theme/theme18.xml" ContentType="application/vnd.openxmlformats-officedocument.theme+xml"/>
  <Override PartName="/ppt/slideLayouts/slideLayout7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ppt/theme/theme21.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docProps/app.xml" ContentType="application/vnd.openxmlformats-officedocument.extended-properties+xml"/>
  <Override PartName="/ppt/slideMasters/slideMaster23.xml" ContentType="application/vnd.openxmlformats-officedocument.presentationml.slideMaster+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Override PartName="/ppt/theme/theme22.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slideLayouts/slideLayout59.xml" ContentType="application/vnd.openxmlformats-officedocument.presentationml.slideLayout+xml"/>
  <Override PartName="/ppt/theme/theme20.xml" ContentType="application/vnd.openxmlformats-officedocument.theme+xml"/>
  <Override PartName="/ppt/slideLayouts/slideLayout6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theme/theme23.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slideMasters/slideMaster21.xml" ContentType="application/vnd.openxmlformats-officedocument.presentationml.slideMaster+xml"/>
  <Override PartName="/ppt/theme/theme24.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55" r:id="rId3"/>
    <p:sldMasterId id="2147483658" r:id="rId4"/>
    <p:sldMasterId id="2147483660" r:id="rId5"/>
    <p:sldMasterId id="2147483667" r:id="rId6"/>
    <p:sldMasterId id="2147483671" r:id="rId7"/>
    <p:sldMasterId id="2147483674" r:id="rId8"/>
    <p:sldMasterId id="2147483678" r:id="rId9"/>
    <p:sldMasterId id="2147483681" r:id="rId10"/>
    <p:sldMasterId id="2147483683" r:id="rId11"/>
    <p:sldMasterId id="2147483702" r:id="rId12"/>
    <p:sldMasterId id="2147483706" r:id="rId13"/>
    <p:sldMasterId id="2147483711" r:id="rId14"/>
    <p:sldMasterId id="2147483716" r:id="rId15"/>
    <p:sldMasterId id="2147483719" r:id="rId16"/>
    <p:sldMasterId id="2147483723" r:id="rId17"/>
    <p:sldMasterId id="2147483726" r:id="rId18"/>
    <p:sldMasterId id="2147483728" r:id="rId19"/>
    <p:sldMasterId id="2147483731" r:id="rId20"/>
    <p:sldMasterId id="2147483734" r:id="rId21"/>
    <p:sldMasterId id="2147483737" r:id="rId22"/>
    <p:sldMasterId id="2147483739" r:id="rId23"/>
  </p:sldMasterIdLst>
  <p:handoutMasterIdLst>
    <p:handoutMasterId r:id="rId74"/>
  </p:handoutMasterIdLst>
  <p:sldIdLst>
    <p:sldId id="256" r:id="rId24"/>
    <p:sldId id="368" r:id="rId25"/>
    <p:sldId id="378" r:id="rId26"/>
    <p:sldId id="379" r:id="rId27"/>
    <p:sldId id="380" r:id="rId28"/>
    <p:sldId id="381" r:id="rId29"/>
    <p:sldId id="382" r:id="rId30"/>
    <p:sldId id="383" r:id="rId31"/>
    <p:sldId id="377" r:id="rId32"/>
    <p:sldId id="405" r:id="rId33"/>
    <p:sldId id="406" r:id="rId34"/>
    <p:sldId id="407" r:id="rId35"/>
    <p:sldId id="440" r:id="rId36"/>
    <p:sldId id="441" r:id="rId37"/>
    <p:sldId id="438" r:id="rId38"/>
    <p:sldId id="410" r:id="rId39"/>
    <p:sldId id="415" r:id="rId40"/>
    <p:sldId id="424" r:id="rId41"/>
    <p:sldId id="418" r:id="rId42"/>
    <p:sldId id="419" r:id="rId43"/>
    <p:sldId id="421" r:id="rId44"/>
    <p:sldId id="422" r:id="rId45"/>
    <p:sldId id="423" r:id="rId46"/>
    <p:sldId id="425" r:id="rId47"/>
    <p:sldId id="426" r:id="rId48"/>
    <p:sldId id="427" r:id="rId49"/>
    <p:sldId id="428" r:id="rId50"/>
    <p:sldId id="429" r:id="rId51"/>
    <p:sldId id="430" r:id="rId52"/>
    <p:sldId id="431" r:id="rId53"/>
    <p:sldId id="432" r:id="rId54"/>
    <p:sldId id="433" r:id="rId55"/>
    <p:sldId id="437" r:id="rId56"/>
    <p:sldId id="434" r:id="rId57"/>
    <p:sldId id="388" r:id="rId58"/>
    <p:sldId id="389" r:id="rId59"/>
    <p:sldId id="390" r:id="rId60"/>
    <p:sldId id="397" r:id="rId61"/>
    <p:sldId id="398" r:id="rId62"/>
    <p:sldId id="400" r:id="rId63"/>
    <p:sldId id="402" r:id="rId64"/>
    <p:sldId id="442" r:id="rId65"/>
    <p:sldId id="443" r:id="rId66"/>
    <p:sldId id="444" r:id="rId67"/>
    <p:sldId id="445" r:id="rId68"/>
    <p:sldId id="449" r:id="rId69"/>
    <p:sldId id="450" r:id="rId70"/>
    <p:sldId id="451" r:id="rId71"/>
    <p:sldId id="477" r:id="rId72"/>
    <p:sldId id="322" r:id="rId73"/>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66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8243" autoAdjust="0"/>
    <p:restoredTop sz="94660"/>
  </p:normalViewPr>
  <p:slideViewPr>
    <p:cSldViewPr snapToGrid="0" showGuides="1">
      <p:cViewPr varScale="1">
        <p:scale>
          <a:sx n="68" d="100"/>
          <a:sy n="68" d="100"/>
        </p:scale>
        <p:origin x="-1014" y="-102"/>
      </p:cViewPr>
      <p:guideLst>
        <p:guide orient="horz" pos="2160"/>
        <p:guide pos="3839"/>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slide" Target="slides/slide45.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61" Type="http://schemas.openxmlformats.org/officeDocument/2006/relationships/slide" Target="slides/slide38.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78208" cy="512256"/>
          </a:xfrm>
          <a:prstGeom prst="rect">
            <a:avLst/>
          </a:prstGeom>
        </p:spPr>
        <p:txBody>
          <a:bodyPr vert="horz" lIns="94906" tIns="47452" rIns="94906" bIns="47452" rtlCol="0"/>
          <a:lstStyle>
            <a:lvl1pPr algn="l">
              <a:defRPr sz="1200"/>
            </a:lvl1pPr>
          </a:lstStyle>
          <a:p>
            <a:endParaRPr lang="en-US"/>
          </a:p>
        </p:txBody>
      </p:sp>
      <p:sp>
        <p:nvSpPr>
          <p:cNvPr id="3" name="Date Placeholder 2"/>
          <p:cNvSpPr>
            <a:spLocks noGrp="1"/>
          </p:cNvSpPr>
          <p:nvPr>
            <p:ph type="dt" sz="quarter" idx="1"/>
          </p:nvPr>
        </p:nvSpPr>
        <p:spPr>
          <a:xfrm>
            <a:off x="4024212" y="0"/>
            <a:ext cx="3078208" cy="512256"/>
          </a:xfrm>
          <a:prstGeom prst="rect">
            <a:avLst/>
          </a:prstGeom>
        </p:spPr>
        <p:txBody>
          <a:bodyPr vert="horz" lIns="94906" tIns="47452" rIns="94906" bIns="47452" rtlCol="0"/>
          <a:lstStyle>
            <a:lvl1pPr algn="r">
              <a:defRPr sz="1200"/>
            </a:lvl1pPr>
          </a:lstStyle>
          <a:p>
            <a:fld id="{90785455-FB1F-4AD2-99A0-25E3B01F4522}" type="datetimeFigureOut">
              <a:rPr lang="en-US" smtClean="0"/>
              <a:pPr/>
              <a:t>8/14/2022</a:t>
            </a:fld>
            <a:endParaRPr lang="en-US"/>
          </a:p>
        </p:txBody>
      </p:sp>
      <p:sp>
        <p:nvSpPr>
          <p:cNvPr id="4" name="Footer Placeholder 3"/>
          <p:cNvSpPr>
            <a:spLocks noGrp="1"/>
          </p:cNvSpPr>
          <p:nvPr>
            <p:ph type="ftr" sz="quarter" idx="2"/>
          </p:nvPr>
        </p:nvSpPr>
        <p:spPr>
          <a:xfrm>
            <a:off x="3" y="9720609"/>
            <a:ext cx="3078208" cy="512256"/>
          </a:xfrm>
          <a:prstGeom prst="rect">
            <a:avLst/>
          </a:prstGeom>
        </p:spPr>
        <p:txBody>
          <a:bodyPr vert="horz" lIns="94906" tIns="47452" rIns="94906" bIns="47452" rtlCol="0" anchor="b"/>
          <a:lstStyle>
            <a:lvl1pPr algn="l">
              <a:defRPr sz="1200"/>
            </a:lvl1pPr>
          </a:lstStyle>
          <a:p>
            <a:endParaRPr lang="en-US"/>
          </a:p>
        </p:txBody>
      </p:sp>
      <p:sp>
        <p:nvSpPr>
          <p:cNvPr id="5" name="Slide Number Placeholder 4"/>
          <p:cNvSpPr>
            <a:spLocks noGrp="1"/>
          </p:cNvSpPr>
          <p:nvPr>
            <p:ph type="sldNum" sz="quarter" idx="3"/>
          </p:nvPr>
        </p:nvSpPr>
        <p:spPr>
          <a:xfrm>
            <a:off x="4024212" y="9720609"/>
            <a:ext cx="3078208" cy="512256"/>
          </a:xfrm>
          <a:prstGeom prst="rect">
            <a:avLst/>
          </a:prstGeom>
        </p:spPr>
        <p:txBody>
          <a:bodyPr vert="horz" lIns="94906" tIns="47452" rIns="94906" bIns="47452" rtlCol="0" anchor="b"/>
          <a:lstStyle>
            <a:lvl1pPr algn="r">
              <a:defRPr sz="1200"/>
            </a:lvl1pPr>
          </a:lstStyle>
          <a:p>
            <a:fld id="{E9E7FF32-8F13-4551-A6C6-3745CC8C8E7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9.xml"/><Relationship Id="rId5" Type="http://schemas.openxmlformats.org/officeDocument/2006/relationships/image" Target="../media/image24.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svg"/><Relationship Id="rId7"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Master" Target="../slideMasters/slideMaster13.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svg"/><Relationship Id="rId7"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Master" Target="../slideMasters/slideMaster13.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svg"/><Relationship Id="rId7"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Master" Target="../slideMasters/slideMaster13.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svg"/><Relationship Id="rId7"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Master" Target="../slideMasters/slideMaster13.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Master" Target="../slideMasters/slideMaster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Master" Target="../slideMasters/slideMaster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Master" Target="../slideMasters/slideMaster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Master" Target="../slideMasters/slideMaster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7.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Master" Target="../slideMasters/slideMaster19.xml"/><Relationship Id="rId5" Type="http://schemas.openxmlformats.org/officeDocument/2006/relationships/image" Target="../media/image12.png"/><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19.xml"/><Relationship Id="rId5" Type="http://schemas.openxmlformats.org/officeDocument/2006/relationships/image" Target="../media/image13.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0.xml"/><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2.xml"/><Relationship Id="rId6" Type="http://schemas.openxmlformats.org/officeDocument/2006/relationships/image" Target="../media/image8.jpe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6" name="Freeform: Shape 5"/>
          <p:cNvSpPr/>
          <p:nvPr userDrawn="1"/>
        </p:nvSpPr>
        <p:spPr>
          <a:xfrm>
            <a:off x="-2" y="345440"/>
            <a:ext cx="12191999" cy="6512563"/>
          </a:xfrm>
          <a:custGeom>
            <a:avLst/>
            <a:gdLst>
              <a:gd name="connsiteX0" fmla="*/ 12191999 w 12191999"/>
              <a:gd name="connsiteY0" fmla="*/ 0 h 5824538"/>
              <a:gd name="connsiteX1" fmla="*/ 12191999 w 12191999"/>
              <a:gd name="connsiteY1" fmla="*/ 5824538 h 5824538"/>
              <a:gd name="connsiteX2" fmla="*/ 0 w 12191999"/>
              <a:gd name="connsiteY2" fmla="*/ 5824538 h 5824538"/>
              <a:gd name="connsiteX3" fmla="*/ 0 w 12191999"/>
              <a:gd name="connsiteY3" fmla="*/ 4749068 h 5824538"/>
              <a:gd name="connsiteX4" fmla="*/ 67945 w 12191999"/>
              <a:gd name="connsiteY4" fmla="*/ 4684288 h 5824538"/>
              <a:gd name="connsiteX5" fmla="*/ 12191999 w 12191999"/>
              <a:gd name="connsiteY5" fmla="*/ 0 h 582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5824538">
                <a:moveTo>
                  <a:pt x="12191999" y="0"/>
                </a:moveTo>
                <a:lnTo>
                  <a:pt x="12191999" y="5824538"/>
                </a:lnTo>
                <a:lnTo>
                  <a:pt x="0" y="5824538"/>
                </a:lnTo>
                <a:lnTo>
                  <a:pt x="0" y="4749068"/>
                </a:lnTo>
                <a:lnTo>
                  <a:pt x="67945" y="4684288"/>
                </a:lnTo>
                <a:cubicBezTo>
                  <a:pt x="3270130" y="1773859"/>
                  <a:pt x="7523911" y="0"/>
                  <a:pt x="1219199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ight Triangle 6"/>
          <p:cNvSpPr/>
          <p:nvPr userDrawn="1"/>
        </p:nvSpPr>
        <p:spPr>
          <a:xfrm flipH="1">
            <a:off x="6941975" y="345440"/>
            <a:ext cx="5250021" cy="6512560"/>
          </a:xfrm>
          <a:prstGeom prst="rtTriangle">
            <a:avLst/>
          </a:prstGeom>
          <a:solidFill>
            <a:schemeClr val="tx1">
              <a:lumMod val="25000"/>
              <a:lumOff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Picture Placeholder 22"/>
          <p:cNvSpPr>
            <a:spLocks noGrp="1"/>
          </p:cNvSpPr>
          <p:nvPr>
            <p:ph type="pic" sz="quarter" idx="10"/>
          </p:nvPr>
        </p:nvSpPr>
        <p:spPr>
          <a:xfrm>
            <a:off x="0" y="1401097"/>
            <a:ext cx="5456902" cy="5456903"/>
          </a:xfrm>
          <a:custGeom>
            <a:avLst/>
            <a:gdLst>
              <a:gd name="connsiteX0" fmla="*/ 0 w 3957637"/>
              <a:gd name="connsiteY0" fmla="*/ 0 h 3957638"/>
              <a:gd name="connsiteX1" fmla="*/ 203659 w 3957637"/>
              <a:gd name="connsiteY1" fmla="*/ 5150 h 3957638"/>
              <a:gd name="connsiteX2" fmla="*/ 3957637 w 3957637"/>
              <a:gd name="connsiteY2" fmla="*/ 3957638 h 3957638"/>
              <a:gd name="connsiteX3" fmla="*/ 0 w 3957637"/>
              <a:gd name="connsiteY3" fmla="*/ 3957638 h 3957638"/>
            </a:gdLst>
            <a:ahLst/>
            <a:cxnLst>
              <a:cxn ang="0">
                <a:pos x="connsiteX0" y="connsiteY0"/>
              </a:cxn>
              <a:cxn ang="0">
                <a:pos x="connsiteX1" y="connsiteY1"/>
              </a:cxn>
              <a:cxn ang="0">
                <a:pos x="connsiteX2" y="connsiteY2"/>
              </a:cxn>
              <a:cxn ang="0">
                <a:pos x="connsiteX3" y="connsiteY3"/>
              </a:cxn>
            </a:cxnLst>
            <a:rect l="l" t="t" r="r" b="b"/>
            <a:pathLst>
              <a:path w="3957637" h="3957638">
                <a:moveTo>
                  <a:pt x="0" y="0"/>
                </a:moveTo>
                <a:lnTo>
                  <a:pt x="203659" y="5150"/>
                </a:lnTo>
                <a:cubicBezTo>
                  <a:pt x="2294756" y="111148"/>
                  <a:pt x="3957637" y="1840200"/>
                  <a:pt x="3957637" y="3957638"/>
                </a:cubicBezTo>
                <a:lnTo>
                  <a:pt x="0" y="3957638"/>
                </a:lnTo>
                <a:close/>
              </a:path>
            </a:pathLst>
          </a:custGeom>
        </p:spPr>
        <p:txBody>
          <a:bodyPr wrap="square">
            <a:noAutofit/>
          </a:bodyPr>
          <a:lstStyle>
            <a:lvl1pPr marL="0" indent="0">
              <a:buNone/>
              <a:defRPr/>
            </a:lvl1pPr>
          </a:lstStyle>
          <a:p>
            <a:endParaRPr lang="en-ID" dirty="0"/>
          </a:p>
        </p:txBody>
      </p:sp>
      <p:sp>
        <p:nvSpPr>
          <p:cNvPr id="9" name="Text Placeholder 28"/>
          <p:cNvSpPr>
            <a:spLocks noGrp="1"/>
          </p:cNvSpPr>
          <p:nvPr>
            <p:ph type="body" sz="quarter" idx="12" hasCustomPrompt="1"/>
          </p:nvPr>
        </p:nvSpPr>
        <p:spPr>
          <a:xfrm>
            <a:off x="-1" y="1401099"/>
            <a:ext cx="5456903" cy="5456903"/>
          </a:xfrm>
          <a:custGeom>
            <a:avLst/>
            <a:gdLst>
              <a:gd name="connsiteX0" fmla="*/ 0 w 3957638"/>
              <a:gd name="connsiteY0" fmla="*/ 0 h 3957638"/>
              <a:gd name="connsiteX1" fmla="*/ 3957638 w 3957638"/>
              <a:gd name="connsiteY1" fmla="*/ 3957638 h 3957638"/>
              <a:gd name="connsiteX2" fmla="*/ 0 w 3957638"/>
              <a:gd name="connsiteY2" fmla="*/ 3957638 h 3957638"/>
            </a:gdLst>
            <a:ahLst/>
            <a:cxnLst>
              <a:cxn ang="0">
                <a:pos x="connsiteX0" y="connsiteY0"/>
              </a:cxn>
              <a:cxn ang="0">
                <a:pos x="connsiteX1" y="connsiteY1"/>
              </a:cxn>
              <a:cxn ang="0">
                <a:pos x="connsiteX2" y="connsiteY2"/>
              </a:cxn>
            </a:cxnLst>
            <a:rect l="l" t="t" r="r" b="b"/>
            <a:pathLst>
              <a:path w="3957638" h="3957638">
                <a:moveTo>
                  <a:pt x="0" y="0"/>
                </a:moveTo>
                <a:cubicBezTo>
                  <a:pt x="2185743" y="0"/>
                  <a:pt x="3957638" y="1771895"/>
                  <a:pt x="3957638" y="3957638"/>
                </a:cubicBezTo>
                <a:lnTo>
                  <a:pt x="0" y="3957638"/>
                </a:lnTo>
                <a:close/>
              </a:path>
            </a:pathLst>
          </a:custGeom>
          <a:gradFill flip="none" rotWithShape="1">
            <a:gsLst>
              <a:gs pos="100000">
                <a:schemeClr val="tx1">
                  <a:lumMod val="95000"/>
                  <a:lumOff val="5000"/>
                </a:schemeClr>
              </a:gs>
              <a:gs pos="76000">
                <a:srgbClr val="0D0D0D">
                  <a:alpha val="91000"/>
                </a:srgbClr>
              </a:gs>
              <a:gs pos="0">
                <a:schemeClr val="tx1">
                  <a:lumMod val="95000"/>
                  <a:lumOff val="5000"/>
                  <a:alpha val="47000"/>
                </a:schemeClr>
              </a:gs>
            </a:gsLst>
            <a:path path="circle">
              <a:fillToRect l="100000" t="100000"/>
            </a:path>
            <a:tileRect r="-100000" b="-100000"/>
          </a:gradFill>
          <a:effectLst>
            <a:outerShdw blurRad="50800" dist="38100" algn="l" rotWithShape="0">
              <a:prstClr val="black">
                <a:alpha val="40000"/>
              </a:prstClr>
            </a:outerShdw>
          </a:effectLst>
        </p:spPr>
        <p:txBody>
          <a:bodyPr wrap="square">
            <a:noAutofit/>
          </a:bodyPr>
          <a:lstStyle>
            <a:lvl1pPr marL="0" indent="0">
              <a:buNone/>
              <a:defRPr/>
            </a:lvl1pPr>
          </a:lstStyle>
          <a:p>
            <a:pPr lvl="0"/>
            <a:r>
              <a:rPr lang="en-US" dirty="0"/>
              <a:t> </a:t>
            </a:r>
            <a:endParaRPr lang="en-ID" dirty="0"/>
          </a:p>
        </p:txBody>
      </p:sp>
      <p:sp>
        <p:nvSpPr>
          <p:cNvPr id="10" name="Text Placeholder 25"/>
          <p:cNvSpPr>
            <a:spLocks noGrp="1"/>
          </p:cNvSpPr>
          <p:nvPr>
            <p:ph type="body" sz="quarter" idx="11" hasCustomPrompt="1"/>
          </p:nvPr>
        </p:nvSpPr>
        <p:spPr>
          <a:xfrm>
            <a:off x="-2" y="1401097"/>
            <a:ext cx="4592322" cy="5456905"/>
          </a:xfrm>
          <a:custGeom>
            <a:avLst/>
            <a:gdLst>
              <a:gd name="connsiteX0" fmla="*/ 0 w 2811440"/>
              <a:gd name="connsiteY0" fmla="*/ 0 h 2811439"/>
              <a:gd name="connsiteX1" fmla="*/ 1 w 2811440"/>
              <a:gd name="connsiteY1" fmla="*/ 0 h 2811439"/>
              <a:gd name="connsiteX2" fmla="*/ 2811440 w 2811440"/>
              <a:gd name="connsiteY2" fmla="*/ 2811439 h 2811439"/>
              <a:gd name="connsiteX3" fmla="*/ 0 w 2811440"/>
              <a:gd name="connsiteY3" fmla="*/ 2811439 h 2811439"/>
            </a:gdLst>
            <a:ahLst/>
            <a:cxnLst>
              <a:cxn ang="0">
                <a:pos x="connsiteX0" y="connsiteY0"/>
              </a:cxn>
              <a:cxn ang="0">
                <a:pos x="connsiteX1" y="connsiteY1"/>
              </a:cxn>
              <a:cxn ang="0">
                <a:pos x="connsiteX2" y="connsiteY2"/>
              </a:cxn>
              <a:cxn ang="0">
                <a:pos x="connsiteX3" y="connsiteY3"/>
              </a:cxn>
            </a:cxnLst>
            <a:rect l="l" t="t" r="r" b="b"/>
            <a:pathLst>
              <a:path w="2811440" h="2811439">
                <a:moveTo>
                  <a:pt x="0" y="0"/>
                </a:moveTo>
                <a:lnTo>
                  <a:pt x="1" y="0"/>
                </a:lnTo>
                <a:cubicBezTo>
                  <a:pt x="1552716" y="0"/>
                  <a:pt x="2811440" y="1258724"/>
                  <a:pt x="2811440" y="2811439"/>
                </a:cubicBezTo>
                <a:lnTo>
                  <a:pt x="0" y="2811439"/>
                </a:lnTo>
                <a:close/>
              </a:path>
            </a:pathLst>
          </a:custGeom>
          <a:gradFill flip="none" rotWithShape="1">
            <a:gsLst>
              <a:gs pos="0">
                <a:schemeClr val="tx2"/>
              </a:gs>
              <a:gs pos="100000">
                <a:schemeClr val="bg2">
                  <a:alpha val="20000"/>
                </a:schemeClr>
              </a:gs>
            </a:gsLst>
            <a:path path="circle">
              <a:fillToRect r="100000" b="100000"/>
            </a:path>
            <a:tileRect l="-100000" t="-100000"/>
          </a:gradFill>
          <a:effectLst>
            <a:outerShdw blurRad="50800" dist="38100" algn="l" rotWithShape="0">
              <a:prstClr val="black">
                <a:alpha val="40000"/>
              </a:prstClr>
            </a:outerShdw>
          </a:effectLst>
        </p:spPr>
        <p:txBody>
          <a:bodyPr wrap="square">
            <a:noAutofit/>
          </a:bodyPr>
          <a:lstStyle>
            <a:lvl1pPr marL="0" indent="0">
              <a:buNone/>
              <a:defRPr/>
            </a:lvl1pPr>
          </a:lstStyle>
          <a:p>
            <a:pPr lvl="0"/>
            <a:r>
              <a:rPr lang="en-US" dirty="0"/>
              <a:t> </a:t>
            </a:r>
            <a:endParaRPr lang="en-ID" dirty="0"/>
          </a:p>
        </p:txBody>
      </p:sp>
      <p:sp>
        <p:nvSpPr>
          <p:cNvPr id="11" name="Text Placeholder 33"/>
          <p:cNvSpPr>
            <a:spLocks noGrp="1"/>
          </p:cNvSpPr>
          <p:nvPr>
            <p:ph type="body" sz="quarter" idx="13" hasCustomPrompt="1"/>
          </p:nvPr>
        </p:nvSpPr>
        <p:spPr>
          <a:xfrm>
            <a:off x="6061909" y="3429000"/>
            <a:ext cx="5467347" cy="1090612"/>
          </a:xfrm>
        </p:spPr>
        <p:txBody>
          <a:bodyPr anchor="b">
            <a:noAutofit/>
          </a:bodyPr>
          <a:lstStyle>
            <a:lvl1pPr marL="0" indent="0" algn="r">
              <a:buNone/>
              <a:defRPr sz="6000" b="1">
                <a:solidFill>
                  <a:srgbClr val="171717"/>
                </a:solidFill>
                <a:latin typeface="Comfortaa" panose="00000500000000000000" pitchFamily="2" charset="0"/>
              </a:defRPr>
            </a:lvl1pPr>
          </a:lstStyle>
          <a:p>
            <a:pPr lvl="0"/>
            <a:r>
              <a:rPr lang="en-US" dirty="0"/>
              <a:t>Presentation</a:t>
            </a:r>
            <a:endParaRPr lang="en-ID" dirty="0"/>
          </a:p>
        </p:txBody>
      </p:sp>
      <p:cxnSp>
        <p:nvCxnSpPr>
          <p:cNvPr id="12" name="Straight Connector 11"/>
          <p:cNvCxnSpPr/>
          <p:nvPr userDrawn="1"/>
        </p:nvCxnSpPr>
        <p:spPr>
          <a:xfrm>
            <a:off x="9026006" y="4478972"/>
            <a:ext cx="2329180" cy="0"/>
          </a:xfrm>
          <a:prstGeom prst="line">
            <a:avLst/>
          </a:prstGeom>
          <a:ln w="76200" cap="rnd">
            <a:gradFill>
              <a:gsLst>
                <a:gs pos="0">
                  <a:schemeClr val="tx2"/>
                </a:gs>
                <a:gs pos="100000">
                  <a:schemeClr val="tx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436726" y="4478972"/>
            <a:ext cx="358856" cy="0"/>
          </a:xfrm>
          <a:prstGeom prst="line">
            <a:avLst/>
          </a:prstGeom>
          <a:ln w="76200" cap="rnd">
            <a:gradFill>
              <a:gsLst>
                <a:gs pos="0">
                  <a:schemeClr val="tx2"/>
                </a:gs>
                <a:gs pos="100000">
                  <a:schemeClr val="tx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827126" y="4478972"/>
            <a:ext cx="358856" cy="0"/>
          </a:xfrm>
          <a:prstGeom prst="line">
            <a:avLst/>
          </a:prstGeom>
          <a:ln w="76200" cap="rnd">
            <a:gradFill>
              <a:gsLst>
                <a:gs pos="0">
                  <a:schemeClr val="tx2"/>
                </a:gs>
                <a:gs pos="99000">
                  <a:schemeClr val="tx2"/>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5827249" y="868843"/>
            <a:ext cx="11697108" cy="11698411"/>
            <a:chOff x="-5827249" y="868843"/>
            <a:chExt cx="11697108" cy="11698411"/>
          </a:xfrm>
        </p:grpSpPr>
        <p:sp>
          <p:nvSpPr>
            <p:cNvPr id="16" name="Arc 15"/>
            <p:cNvSpPr/>
            <p:nvPr userDrawn="1"/>
          </p:nvSpPr>
          <p:spPr>
            <a:xfrm>
              <a:off x="-5827249" y="870153"/>
              <a:ext cx="11697108" cy="11697101"/>
            </a:xfrm>
            <a:prstGeom prst="arc">
              <a:avLst>
                <a:gd name="adj1" fmla="val 16431029"/>
                <a:gd name="adj2" fmla="val 18272296"/>
              </a:avLst>
            </a:prstGeom>
            <a:ln w="25400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7" name="Arc 16"/>
            <p:cNvSpPr/>
            <p:nvPr userDrawn="1"/>
          </p:nvSpPr>
          <p:spPr>
            <a:xfrm rot="10800000">
              <a:off x="-5827249" y="868843"/>
              <a:ext cx="11697108" cy="11697101"/>
            </a:xfrm>
            <a:prstGeom prst="arc">
              <a:avLst>
                <a:gd name="adj1" fmla="val 16431029"/>
                <a:gd name="adj2" fmla="val 18272296"/>
              </a:avLst>
            </a:prstGeom>
            <a:ln w="2540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grpSp>
        <p:nvGrpSpPr>
          <p:cNvPr id="18" name="Group 17"/>
          <p:cNvGrpSpPr/>
          <p:nvPr userDrawn="1"/>
        </p:nvGrpSpPr>
        <p:grpSpPr>
          <a:xfrm>
            <a:off x="-5827249" y="868843"/>
            <a:ext cx="11703572" cy="11699721"/>
            <a:chOff x="-5827249" y="868843"/>
            <a:chExt cx="11703572" cy="11699721"/>
          </a:xfrm>
        </p:grpSpPr>
        <p:sp>
          <p:nvSpPr>
            <p:cNvPr id="19" name="Arc 18"/>
            <p:cNvSpPr/>
            <p:nvPr userDrawn="1"/>
          </p:nvSpPr>
          <p:spPr>
            <a:xfrm>
              <a:off x="-5827249" y="871463"/>
              <a:ext cx="11697108" cy="11697101"/>
            </a:xfrm>
            <a:prstGeom prst="arc">
              <a:avLst>
                <a:gd name="adj1" fmla="val 20248429"/>
                <a:gd name="adj2" fmla="val 21420858"/>
              </a:avLst>
            </a:prstGeom>
            <a:noFill/>
            <a:ln w="25400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dirty="0"/>
            </a:p>
          </p:txBody>
        </p:sp>
        <p:sp>
          <p:nvSpPr>
            <p:cNvPr id="20" name="Arc 19"/>
            <p:cNvSpPr/>
            <p:nvPr userDrawn="1"/>
          </p:nvSpPr>
          <p:spPr>
            <a:xfrm rot="10800000">
              <a:off x="-5820785" y="868843"/>
              <a:ext cx="11697108" cy="11697101"/>
            </a:xfrm>
            <a:prstGeom prst="arc">
              <a:avLst>
                <a:gd name="adj1" fmla="val 20248429"/>
                <a:gd name="adj2" fmla="val 21420858"/>
              </a:avLst>
            </a:prstGeom>
            <a:ln w="2540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sp>
        <p:nvSpPr>
          <p:cNvPr id="21" name="Text Placeholder 46"/>
          <p:cNvSpPr>
            <a:spLocks noGrp="1"/>
          </p:cNvSpPr>
          <p:nvPr>
            <p:ph type="body" sz="quarter" idx="14" hasCustomPrompt="1"/>
          </p:nvPr>
        </p:nvSpPr>
        <p:spPr>
          <a:xfrm>
            <a:off x="6062663" y="4563926"/>
            <a:ext cx="5467350" cy="688975"/>
          </a:xfrm>
        </p:spPr>
        <p:txBody>
          <a:bodyPr/>
          <a:lstStyle>
            <a:lvl1pPr marL="0" indent="0" algn="r">
              <a:buNone/>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floor sit </a:t>
            </a:r>
            <a:r>
              <a:rPr lang="en-US" dirty="0" err="1"/>
              <a:t>amet</a:t>
            </a:r>
            <a:endParaRPr lang="en-ID" dirty="0"/>
          </a:p>
        </p:txBody>
      </p:sp>
      <p:pic>
        <p:nvPicPr>
          <p:cNvPr id="22" name="Picture 3" descr="E:\Desain\PPT UNS\Twibon edit.png"/>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7287" r="7977"/>
          <a:stretch>
            <a:fillRect/>
          </a:stretch>
        </p:blipFill>
        <p:spPr bwMode="auto">
          <a:xfrm>
            <a:off x="6148564" y="6438522"/>
            <a:ext cx="589630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4" descr="E:\Desain\PPT UNS\Active.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9367284" y="5900827"/>
            <a:ext cx="1361498" cy="458044"/>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 descr="E:\Desain\PPT UNS\green campus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0884212" y="5540284"/>
            <a:ext cx="1123134" cy="818587"/>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E:\Desain\PPT UNS\UNS Bingkai.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8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48000" fill="hold" grpId="0" nodeType="with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900" fill="hold"/>
                                        <p:tgtEl>
                                          <p:spTgt spid="8"/>
                                        </p:tgtEl>
                                        <p:attrNameLst>
                                          <p:attrName>ppt_x</p:attrName>
                                        </p:attrNameLst>
                                      </p:cBhvr>
                                      <p:tavLst>
                                        <p:tav tm="0">
                                          <p:val>
                                            <p:strVal val="#ppt_x"/>
                                          </p:val>
                                        </p:tav>
                                        <p:tav tm="100000">
                                          <p:val>
                                            <p:strVal val="#ppt_x"/>
                                          </p:val>
                                        </p:tav>
                                      </p:tavLst>
                                    </p:anim>
                                    <p:anim calcmode="lin" valueType="num">
                                      <p:cBhvr additive="base">
                                        <p:cTn id="12" dur="9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8" decel="48000" fill="hold" grpId="0" nodeType="withEffect">
                                  <p:stCondLst>
                                    <p:cond delay="250"/>
                                  </p:stCondLst>
                                  <p:childTnLst>
                                    <p:set>
                                      <p:cBhvr>
                                        <p:cTn id="14" dur="1" fill="hold">
                                          <p:stCondLst>
                                            <p:cond delay="0"/>
                                          </p:stCondLst>
                                        </p:cTn>
                                        <p:tgtEl>
                                          <p:spTgt spid="9">
                                            <p:bg/>
                                          </p:spTgt>
                                        </p:tgtEl>
                                        <p:attrNameLst>
                                          <p:attrName>style.visibility</p:attrName>
                                        </p:attrNameLst>
                                      </p:cBhvr>
                                      <p:to>
                                        <p:strVal val="visible"/>
                                      </p:to>
                                    </p:set>
                                    <p:anim calcmode="lin" valueType="num">
                                      <p:cBhvr additive="base">
                                        <p:cTn id="15" dur="500" fill="hold"/>
                                        <p:tgtEl>
                                          <p:spTgt spid="9">
                                            <p:bg/>
                                          </p:spTgt>
                                        </p:tgtEl>
                                        <p:attrNameLst>
                                          <p:attrName>ppt_x</p:attrName>
                                        </p:attrNameLst>
                                      </p:cBhvr>
                                      <p:tavLst>
                                        <p:tav tm="0">
                                          <p:val>
                                            <p:strVal val="0-#ppt_w/2"/>
                                          </p:val>
                                        </p:tav>
                                        <p:tav tm="100000">
                                          <p:val>
                                            <p:strVal val="#ppt_x"/>
                                          </p:val>
                                        </p:tav>
                                      </p:tavLst>
                                    </p:anim>
                                    <p:anim calcmode="lin" valueType="num">
                                      <p:cBhvr additive="base">
                                        <p:cTn id="16" dur="500" fill="hold"/>
                                        <p:tgtEl>
                                          <p:spTgt spid="9">
                                            <p:bg/>
                                          </p:spTgt>
                                        </p:tgtEl>
                                        <p:attrNameLst>
                                          <p:attrName>ppt_y</p:attrName>
                                        </p:attrNameLst>
                                      </p:cBhvr>
                                      <p:tavLst>
                                        <p:tav tm="0">
                                          <p:val>
                                            <p:strVal val="#ppt_y"/>
                                          </p:val>
                                        </p:tav>
                                        <p:tav tm="100000">
                                          <p:val>
                                            <p:strVal val="#ppt_y"/>
                                          </p:val>
                                        </p:tav>
                                      </p:tavLst>
                                    </p:anim>
                                  </p:childTnLst>
                                </p:cTn>
                              </p:par>
                              <p:par>
                                <p:cTn id="17" presetID="2" presetClass="entr" presetSubtype="8" decel="48000" fill="hold" grpId="0" nodeType="withEffect">
                                  <p:stCondLst>
                                    <p:cond delay="25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decel="48000" fill="hold" grpId="0" nodeType="withEffect">
                                  <p:stCondLst>
                                    <p:cond delay="250"/>
                                  </p:stCondLst>
                                  <p:childTnLst>
                                    <p:set>
                                      <p:cBhvr>
                                        <p:cTn id="22" dur="1" fill="hold">
                                          <p:stCondLst>
                                            <p:cond delay="0"/>
                                          </p:stCondLst>
                                        </p:cTn>
                                        <p:tgtEl>
                                          <p:spTgt spid="10">
                                            <p:bg/>
                                          </p:spTgt>
                                        </p:tgtEl>
                                        <p:attrNameLst>
                                          <p:attrName>style.visibility</p:attrName>
                                        </p:attrNameLst>
                                      </p:cBhvr>
                                      <p:to>
                                        <p:strVal val="visible"/>
                                      </p:to>
                                    </p:set>
                                    <p:anim calcmode="lin" valueType="num">
                                      <p:cBhvr additive="base">
                                        <p:cTn id="23" dur="850" fill="hold"/>
                                        <p:tgtEl>
                                          <p:spTgt spid="10">
                                            <p:bg/>
                                          </p:spTgt>
                                        </p:tgtEl>
                                        <p:attrNameLst>
                                          <p:attrName>ppt_x</p:attrName>
                                        </p:attrNameLst>
                                      </p:cBhvr>
                                      <p:tavLst>
                                        <p:tav tm="0">
                                          <p:val>
                                            <p:strVal val="0-#ppt_w/2"/>
                                          </p:val>
                                        </p:tav>
                                        <p:tav tm="100000">
                                          <p:val>
                                            <p:strVal val="#ppt_x"/>
                                          </p:val>
                                        </p:tav>
                                      </p:tavLst>
                                    </p:anim>
                                    <p:anim calcmode="lin" valueType="num">
                                      <p:cBhvr additive="base">
                                        <p:cTn id="24" dur="850" fill="hold"/>
                                        <p:tgtEl>
                                          <p:spTgt spid="10">
                                            <p:bg/>
                                          </p:spTgt>
                                        </p:tgtEl>
                                        <p:attrNameLst>
                                          <p:attrName>ppt_y</p:attrName>
                                        </p:attrNameLst>
                                      </p:cBhvr>
                                      <p:tavLst>
                                        <p:tav tm="0">
                                          <p:val>
                                            <p:strVal val="#ppt_y"/>
                                          </p:val>
                                        </p:tav>
                                        <p:tav tm="100000">
                                          <p:val>
                                            <p:strVal val="#ppt_y"/>
                                          </p:val>
                                        </p:tav>
                                      </p:tavLst>
                                    </p:anim>
                                  </p:childTnLst>
                                </p:cTn>
                              </p:par>
                              <p:par>
                                <p:cTn id="25" presetID="2" presetClass="entr" presetSubtype="8" decel="48000" fill="hold" grpId="0" nodeType="withEffect">
                                  <p:stCondLst>
                                    <p:cond delay="25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ppt_y"/>
                                          </p:val>
                                        </p:tav>
                                        <p:tav tm="100000">
                                          <p:val>
                                            <p:strVal val="#ppt_y"/>
                                          </p:val>
                                        </p:tav>
                                      </p:tavLst>
                                    </p:anim>
                                  </p:childTnLst>
                                </p:cTn>
                              </p:par>
                              <p:par>
                                <p:cTn id="29" presetID="35"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400"/>
                                        <p:tgtEl>
                                          <p:spTgt spid="15"/>
                                        </p:tgtEl>
                                      </p:cBhvr>
                                    </p:animEffect>
                                    <p:anim calcmode="lin" valueType="num">
                                      <p:cBhvr>
                                        <p:cTn id="32" dur="1400" fill="hold"/>
                                        <p:tgtEl>
                                          <p:spTgt spid="15"/>
                                        </p:tgtEl>
                                        <p:attrNameLst>
                                          <p:attrName>style.rotation</p:attrName>
                                        </p:attrNameLst>
                                      </p:cBhvr>
                                      <p:tavLst>
                                        <p:tav tm="0">
                                          <p:val>
                                            <p:fltVal val="720"/>
                                          </p:val>
                                        </p:tav>
                                        <p:tav tm="100000">
                                          <p:val>
                                            <p:fltVal val="0"/>
                                          </p:val>
                                        </p:tav>
                                      </p:tavLst>
                                    </p:anim>
                                    <p:anim calcmode="lin" valueType="num">
                                      <p:cBhvr>
                                        <p:cTn id="33" dur="1400" fill="hold"/>
                                        <p:tgtEl>
                                          <p:spTgt spid="15"/>
                                        </p:tgtEl>
                                        <p:attrNameLst>
                                          <p:attrName>ppt_h</p:attrName>
                                        </p:attrNameLst>
                                      </p:cBhvr>
                                      <p:tavLst>
                                        <p:tav tm="0">
                                          <p:val>
                                            <p:fltVal val="0"/>
                                          </p:val>
                                        </p:tav>
                                        <p:tav tm="100000">
                                          <p:val>
                                            <p:strVal val="#ppt_h"/>
                                          </p:val>
                                        </p:tav>
                                      </p:tavLst>
                                    </p:anim>
                                    <p:anim calcmode="lin" valueType="num">
                                      <p:cBhvr>
                                        <p:cTn id="34" dur="1400" fill="hold"/>
                                        <p:tgtEl>
                                          <p:spTgt spid="15"/>
                                        </p:tgtEl>
                                        <p:attrNameLst>
                                          <p:attrName>ppt_w</p:attrName>
                                        </p:attrNameLst>
                                      </p:cBhvr>
                                      <p:tavLst>
                                        <p:tav tm="0">
                                          <p:val>
                                            <p:fltVal val="0"/>
                                          </p:val>
                                        </p:tav>
                                        <p:tav tm="100000">
                                          <p:val>
                                            <p:strVal val="#ppt_w"/>
                                          </p:val>
                                        </p:tav>
                                      </p:tavLst>
                                    </p:anim>
                                  </p:childTnLst>
                                </p:cTn>
                              </p:par>
                              <p:par>
                                <p:cTn id="35" presetID="35"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800"/>
                                        <p:tgtEl>
                                          <p:spTgt spid="18"/>
                                        </p:tgtEl>
                                      </p:cBhvr>
                                    </p:animEffect>
                                    <p:anim calcmode="lin" valueType="num">
                                      <p:cBhvr>
                                        <p:cTn id="38" dur="1800" fill="hold"/>
                                        <p:tgtEl>
                                          <p:spTgt spid="18"/>
                                        </p:tgtEl>
                                        <p:attrNameLst>
                                          <p:attrName>style.rotation</p:attrName>
                                        </p:attrNameLst>
                                      </p:cBhvr>
                                      <p:tavLst>
                                        <p:tav tm="0">
                                          <p:val>
                                            <p:fltVal val="720"/>
                                          </p:val>
                                        </p:tav>
                                        <p:tav tm="100000">
                                          <p:val>
                                            <p:fltVal val="0"/>
                                          </p:val>
                                        </p:tav>
                                      </p:tavLst>
                                    </p:anim>
                                    <p:anim calcmode="lin" valueType="num">
                                      <p:cBhvr>
                                        <p:cTn id="39" dur="1800" fill="hold"/>
                                        <p:tgtEl>
                                          <p:spTgt spid="18"/>
                                        </p:tgtEl>
                                        <p:attrNameLst>
                                          <p:attrName>ppt_h</p:attrName>
                                        </p:attrNameLst>
                                      </p:cBhvr>
                                      <p:tavLst>
                                        <p:tav tm="0">
                                          <p:val>
                                            <p:fltVal val="0"/>
                                          </p:val>
                                        </p:tav>
                                        <p:tav tm="100000">
                                          <p:val>
                                            <p:strVal val="#ppt_h"/>
                                          </p:val>
                                        </p:tav>
                                      </p:tavLst>
                                    </p:anim>
                                    <p:anim calcmode="lin" valueType="num">
                                      <p:cBhvr>
                                        <p:cTn id="40" dur="1800" fill="hold"/>
                                        <p:tgtEl>
                                          <p:spTgt spid="18"/>
                                        </p:tgtEl>
                                        <p:attrNameLst>
                                          <p:attrName>ppt_w</p:attrName>
                                        </p:attrNameLst>
                                      </p:cBhvr>
                                      <p:tavLst>
                                        <p:tav tm="0">
                                          <p:val>
                                            <p:fltVal val="0"/>
                                          </p:val>
                                        </p:tav>
                                        <p:tav tm="100000">
                                          <p:val>
                                            <p:strVal val="#ppt_w"/>
                                          </p:val>
                                        </p:tav>
                                      </p:tavLst>
                                    </p:anim>
                                  </p:childTnLst>
                                </p:cTn>
                              </p:par>
                              <p:par>
                                <p:cTn id="41" presetID="2" presetClass="entr" presetSubtype="2" decel="4400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1+#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2" decel="44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700" fill="hold"/>
                                        <p:tgtEl>
                                          <p:spTgt spid="13"/>
                                        </p:tgtEl>
                                        <p:attrNameLst>
                                          <p:attrName>ppt_x</p:attrName>
                                        </p:attrNameLst>
                                      </p:cBhvr>
                                      <p:tavLst>
                                        <p:tav tm="0">
                                          <p:val>
                                            <p:strVal val="1+#ppt_w/2"/>
                                          </p:val>
                                        </p:tav>
                                        <p:tav tm="100000">
                                          <p:val>
                                            <p:strVal val="#ppt_x"/>
                                          </p:val>
                                        </p:tav>
                                      </p:tavLst>
                                    </p:anim>
                                    <p:anim calcmode="lin" valueType="num">
                                      <p:cBhvr additive="base">
                                        <p:cTn id="48" dur="700" fill="hold"/>
                                        <p:tgtEl>
                                          <p:spTgt spid="13"/>
                                        </p:tgtEl>
                                        <p:attrNameLst>
                                          <p:attrName>ppt_y</p:attrName>
                                        </p:attrNameLst>
                                      </p:cBhvr>
                                      <p:tavLst>
                                        <p:tav tm="0">
                                          <p:val>
                                            <p:strVal val="#ppt_y"/>
                                          </p:val>
                                        </p:tav>
                                        <p:tav tm="100000">
                                          <p:val>
                                            <p:strVal val="#ppt_y"/>
                                          </p:val>
                                        </p:tav>
                                      </p:tavLst>
                                    </p:anim>
                                  </p:childTnLst>
                                </p:cTn>
                              </p:par>
                              <p:par>
                                <p:cTn id="49" presetID="2" presetClass="entr" presetSubtype="2" decel="4400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1000" fill="hold"/>
                                        <p:tgtEl>
                                          <p:spTgt spid="14"/>
                                        </p:tgtEl>
                                        <p:attrNameLst>
                                          <p:attrName>ppt_x</p:attrName>
                                        </p:attrNameLst>
                                      </p:cBhvr>
                                      <p:tavLst>
                                        <p:tav tm="0">
                                          <p:val>
                                            <p:strVal val="1+#ppt_w/2"/>
                                          </p:val>
                                        </p:tav>
                                        <p:tav tm="100000">
                                          <p:val>
                                            <p:strVal val="#ppt_x"/>
                                          </p:val>
                                        </p:tav>
                                      </p:tavLst>
                                    </p:anim>
                                    <p:anim calcmode="lin" valueType="num">
                                      <p:cBhvr additive="base">
                                        <p:cTn id="52" dur="1000" fill="hold"/>
                                        <p:tgtEl>
                                          <p:spTgt spid="14"/>
                                        </p:tgtEl>
                                        <p:attrNameLst>
                                          <p:attrName>ppt_y</p:attrName>
                                        </p:attrNameLst>
                                      </p:cBhvr>
                                      <p:tavLst>
                                        <p:tav tm="0">
                                          <p:val>
                                            <p:strVal val="#ppt_y"/>
                                          </p:val>
                                        </p:tav>
                                        <p:tav tm="100000">
                                          <p:val>
                                            <p:strVal val="#ppt_y"/>
                                          </p:val>
                                        </p:tav>
                                      </p:tavLst>
                                    </p:anim>
                                  </p:childTnLst>
                                </p:cTn>
                              </p:par>
                              <p:par>
                                <p:cTn id="53" presetID="2" presetClass="entr" presetSubtype="2" decel="56000" fill="hold" grpId="0" nodeType="withEffect">
                                  <p:stCondLst>
                                    <p:cond delay="0"/>
                                  </p:stCondLst>
                                  <p:iterate type="wd">
                                    <p:tmPct val="10000"/>
                                  </p:iterate>
                                  <p:childTnLst>
                                    <p:set>
                                      <p:cBhvr>
                                        <p:cTn id="54" dur="1" fill="hold">
                                          <p:stCondLst>
                                            <p:cond delay="0"/>
                                          </p:stCondLst>
                                        </p:cTn>
                                        <p:tgtEl>
                                          <p:spTgt spid="11">
                                            <p:txEl>
                                              <p:pRg st="0" end="0"/>
                                            </p:txEl>
                                          </p:spTgt>
                                        </p:tgtEl>
                                        <p:attrNameLst>
                                          <p:attrName>style.visibility</p:attrName>
                                        </p:attrNameLst>
                                      </p:cBhvr>
                                      <p:to>
                                        <p:strVal val="visible"/>
                                      </p:to>
                                    </p:set>
                                    <p:anim calcmode="lin" valueType="num">
                                      <p:cBhvr additive="base">
                                        <p:cTn id="55" dur="9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56" dur="900" fill="hold"/>
                                        <p:tgtEl>
                                          <p:spTgt spid="11">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decel="56000" fill="hold" grpId="0" nodeType="withEffect">
                                  <p:stCondLst>
                                    <p:cond delay="0"/>
                                  </p:stCondLst>
                                  <p:iterate type="wd">
                                    <p:tmPct val="40000"/>
                                  </p:iterate>
                                  <p:childTnLst>
                                    <p:set>
                                      <p:cBhvr>
                                        <p:cTn id="58" dur="1" fill="hold">
                                          <p:stCondLst>
                                            <p:cond delay="0"/>
                                          </p:stCondLst>
                                        </p:cTn>
                                        <p:tgtEl>
                                          <p:spTgt spid="21">
                                            <p:txEl>
                                              <p:pRg st="0" end="0"/>
                                            </p:txEl>
                                          </p:spTgt>
                                        </p:tgtEl>
                                        <p:attrNameLst>
                                          <p:attrName>style.visibility</p:attrName>
                                        </p:attrNameLst>
                                      </p:cBhvr>
                                      <p:to>
                                        <p:strVal val="visible"/>
                                      </p:to>
                                    </p:set>
                                    <p:anim calcmode="lin" valueType="num">
                                      <p:cBhvr additive="base">
                                        <p:cTn id="59"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decel="4200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1100" fill="hold"/>
                                        <p:tgtEl>
                                          <p:spTgt spid="7"/>
                                        </p:tgtEl>
                                        <p:attrNameLst>
                                          <p:attrName>ppt_x</p:attrName>
                                        </p:attrNameLst>
                                      </p:cBhvr>
                                      <p:tavLst>
                                        <p:tav tm="0">
                                          <p:val>
                                            <p:strVal val="1+#ppt_w/2"/>
                                          </p:val>
                                        </p:tav>
                                        <p:tav tm="100000">
                                          <p:val>
                                            <p:strVal val="#ppt_x"/>
                                          </p:val>
                                        </p:tav>
                                      </p:tavLst>
                                    </p:anim>
                                    <p:anim calcmode="lin" valueType="num">
                                      <p:cBhvr additive="base">
                                        <p:cTn id="64" dur="1100" fill="hold"/>
                                        <p:tgtEl>
                                          <p:spTgt spid="7"/>
                                        </p:tgtEl>
                                        <p:attrNameLst>
                                          <p:attrName>ppt_y</p:attrName>
                                        </p:attrNameLst>
                                      </p:cBhvr>
                                      <p:tavLst>
                                        <p:tav tm="0">
                                          <p:val>
                                            <p:strVal val="#ppt_y"/>
                                          </p:val>
                                        </p:tav>
                                        <p:tav tm="100000">
                                          <p:val>
                                            <p:strVal val="#ppt_y"/>
                                          </p:val>
                                        </p:tav>
                                      </p:tavLst>
                                    </p:anim>
                                  </p:childTnLst>
                                </p:cTn>
                              </p:par>
                              <p:par>
                                <p:cTn id="65" presetID="14" presetClass="entr" presetSubtype="1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randombar(horizontal)">
                                      <p:cBhvr>
                                        <p:cTn id="67" dur="500"/>
                                        <p:tgtEl>
                                          <p:spTgt spid="22"/>
                                        </p:tgtEl>
                                      </p:cBhvr>
                                    </p:animEffect>
                                  </p:childTnLst>
                                </p:cTn>
                              </p:par>
                              <p:par>
                                <p:cTn id="68" presetID="14" presetClass="entr" presetSubtype="1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randombar(horizontal)">
                                      <p:cBhvr>
                                        <p:cTn id="70" dur="500"/>
                                        <p:tgtEl>
                                          <p:spTgt spid="23"/>
                                        </p:tgtEl>
                                      </p:cBhvr>
                                    </p:animEffect>
                                  </p:childTnLst>
                                </p:cTn>
                              </p:par>
                              <p:par>
                                <p:cTn id="71" presetID="14" presetClass="entr" presetSubtype="1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randombar(horizontal)">
                                      <p:cBhvr>
                                        <p:cTn id="73" dur="500"/>
                                        <p:tgtEl>
                                          <p:spTgt spid="24"/>
                                        </p:tgtEl>
                                      </p:cBhvr>
                                    </p:animEffect>
                                  </p:childTnLst>
                                </p:cTn>
                              </p:par>
                              <p:par>
                                <p:cTn id="74" presetID="14" presetClass="entr" presetSubtype="10"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randombar(horizontal)">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build="p" animBg="1">
        <p:tmplLst>
          <p:tmpl>
            <p:tnLst>
              <p:par>
                <p:cTn presetID="2" presetClass="entr" presetSubtype="8" decel="4800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4800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animBg="1">
        <p:tmplLst>
          <p:tmpl>
            <p:tnLst>
              <p:par>
                <p:cTn presetID="2" presetClass="entr" presetSubtype="8" decel="48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850" fill="hold"/>
                        <p:tgtEl>
                          <p:spTgt spid="10"/>
                        </p:tgtEl>
                        <p:attrNameLst>
                          <p:attrName>ppt_x</p:attrName>
                        </p:attrNameLst>
                      </p:cBhvr>
                      <p:tavLst>
                        <p:tav tm="0">
                          <p:val>
                            <p:strVal val="0-#ppt_w/2"/>
                          </p:val>
                        </p:tav>
                        <p:tav tm="100000">
                          <p:val>
                            <p:strVal val="#ppt_x"/>
                          </p:val>
                        </p:tav>
                      </p:tavLst>
                    </p:anim>
                    <p:anim calcmode="lin" valueType="num">
                      <p:cBhvr additive="base">
                        <p:cTn dur="850" fill="hold"/>
                        <p:tgtEl>
                          <p:spTgt spid="10"/>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48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11"/>
                        </p:tgtEl>
                        <p:attrNameLst>
                          <p:attrName>style.visibility</p:attrName>
                        </p:attrNameLst>
                      </p:cBhvr>
                      <p:to>
                        <p:strVal val="visible"/>
                      </p:to>
                    </p:set>
                    <p:anim calcmode="lin" valueType="num">
                      <p:cBhvr additive="base">
                        <p:cTn dur="900" fill="hold"/>
                        <p:tgtEl>
                          <p:spTgt spid="11"/>
                        </p:tgtEl>
                        <p:attrNameLst>
                          <p:attrName>ppt_x</p:attrName>
                        </p:attrNameLst>
                      </p:cBhvr>
                      <p:tavLst>
                        <p:tav tm="0">
                          <p:val>
                            <p:strVal val="1+#ppt_w/2"/>
                          </p:val>
                        </p:tav>
                        <p:tav tm="100000">
                          <p:val>
                            <p:strVal val="#ppt_x"/>
                          </p:val>
                        </p:tav>
                      </p:tavLst>
                    </p:anim>
                    <p:anim calcmode="lin" valueType="num">
                      <p:cBhvr additive="base">
                        <p:cTn dur="900" fill="hold"/>
                        <p:tgtEl>
                          <p:spTgt spid="11"/>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56000" fill="hold" nodeType="withEffect">
                  <p:stCondLst>
                    <p:cond delay="0"/>
                  </p:stCondLst>
                  <p:iterate type="wd">
                    <p:tmPct val="4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Rectangle: Rounded Corners 6"/>
          <p:cNvSpPr/>
          <p:nvPr userDrawn="1"/>
        </p:nvSpPr>
        <p:spPr>
          <a:xfrm>
            <a:off x="603194" y="2696793"/>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p:cNvSpPr/>
          <p:nvPr userDrawn="1"/>
        </p:nvSpPr>
        <p:spPr>
          <a:xfrm>
            <a:off x="786867" y="2873665"/>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Arc 7"/>
          <p:cNvSpPr/>
          <p:nvPr userDrawn="1"/>
        </p:nvSpPr>
        <p:spPr>
          <a:xfrm>
            <a:off x="599790" y="2686588"/>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5" name="Text Placeholder 33"/>
          <p:cNvSpPr>
            <a:spLocks noGrp="1"/>
          </p:cNvSpPr>
          <p:nvPr>
            <p:ph type="body" sz="quarter" idx="13" hasCustomPrompt="1"/>
          </p:nvPr>
        </p:nvSpPr>
        <p:spPr>
          <a:xfrm>
            <a:off x="786867" y="2926368"/>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9" name="Text Placeholder 33"/>
          <p:cNvSpPr>
            <a:spLocks noGrp="1"/>
          </p:cNvSpPr>
          <p:nvPr>
            <p:ph type="body" sz="quarter" idx="14" hasCustomPrompt="1"/>
          </p:nvPr>
        </p:nvSpPr>
        <p:spPr>
          <a:xfrm>
            <a:off x="1573382" y="2926368"/>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1</a:t>
            </a:r>
            <a:endParaRPr lang="en-ID" dirty="0"/>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CONTENT</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Rectangle: Rounded Corners 29"/>
          <p:cNvSpPr/>
          <p:nvPr userDrawn="1"/>
        </p:nvSpPr>
        <p:spPr>
          <a:xfrm>
            <a:off x="603194" y="4387051"/>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Oval 30"/>
          <p:cNvSpPr/>
          <p:nvPr userDrawn="1"/>
        </p:nvSpPr>
        <p:spPr>
          <a:xfrm>
            <a:off x="786867" y="4563923"/>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2" name="Arc 31"/>
          <p:cNvSpPr/>
          <p:nvPr userDrawn="1"/>
        </p:nvSpPr>
        <p:spPr>
          <a:xfrm>
            <a:off x="599790" y="4376846"/>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33" name="Text Placeholder 33"/>
          <p:cNvSpPr>
            <a:spLocks noGrp="1"/>
          </p:cNvSpPr>
          <p:nvPr>
            <p:ph type="body" sz="quarter" idx="16" hasCustomPrompt="1"/>
          </p:nvPr>
        </p:nvSpPr>
        <p:spPr>
          <a:xfrm>
            <a:off x="786867" y="4616626"/>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34" name="Text Placeholder 33"/>
          <p:cNvSpPr>
            <a:spLocks noGrp="1"/>
          </p:cNvSpPr>
          <p:nvPr>
            <p:ph type="body" sz="quarter" idx="17" hasCustomPrompt="1"/>
          </p:nvPr>
        </p:nvSpPr>
        <p:spPr>
          <a:xfrm>
            <a:off x="1573382" y="4616626"/>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2</a:t>
            </a:r>
            <a:endParaRPr lang="en-ID" dirty="0"/>
          </a:p>
        </p:txBody>
      </p:sp>
      <p:sp>
        <p:nvSpPr>
          <p:cNvPr id="40" name="Rectangle: Rounded Corners 39"/>
          <p:cNvSpPr/>
          <p:nvPr userDrawn="1"/>
        </p:nvSpPr>
        <p:spPr>
          <a:xfrm>
            <a:off x="6494650" y="2696793"/>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Oval 40"/>
          <p:cNvSpPr/>
          <p:nvPr userDrawn="1"/>
        </p:nvSpPr>
        <p:spPr>
          <a:xfrm>
            <a:off x="6678323" y="2873665"/>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2" name="Arc 41"/>
          <p:cNvSpPr/>
          <p:nvPr userDrawn="1"/>
        </p:nvSpPr>
        <p:spPr>
          <a:xfrm>
            <a:off x="6491246" y="2686588"/>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43" name="Text Placeholder 33"/>
          <p:cNvSpPr>
            <a:spLocks noGrp="1"/>
          </p:cNvSpPr>
          <p:nvPr>
            <p:ph type="body" sz="quarter" idx="20" hasCustomPrompt="1"/>
          </p:nvPr>
        </p:nvSpPr>
        <p:spPr>
          <a:xfrm>
            <a:off x="6678323" y="2926368"/>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44" name="Text Placeholder 33"/>
          <p:cNvSpPr>
            <a:spLocks noGrp="1"/>
          </p:cNvSpPr>
          <p:nvPr>
            <p:ph type="body" sz="quarter" idx="21" hasCustomPrompt="1"/>
          </p:nvPr>
        </p:nvSpPr>
        <p:spPr>
          <a:xfrm>
            <a:off x="7464838" y="2926368"/>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3</a:t>
            </a:r>
            <a:endParaRPr lang="en-ID" dirty="0"/>
          </a:p>
        </p:txBody>
      </p:sp>
      <p:sp>
        <p:nvSpPr>
          <p:cNvPr id="45" name="Rectangle: Rounded Corners 44"/>
          <p:cNvSpPr/>
          <p:nvPr userDrawn="1"/>
        </p:nvSpPr>
        <p:spPr>
          <a:xfrm>
            <a:off x="6494650" y="4387051"/>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p:cNvSpPr/>
          <p:nvPr userDrawn="1"/>
        </p:nvSpPr>
        <p:spPr>
          <a:xfrm>
            <a:off x="6678323" y="4563923"/>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7" name="Arc 46"/>
          <p:cNvSpPr/>
          <p:nvPr userDrawn="1"/>
        </p:nvSpPr>
        <p:spPr>
          <a:xfrm>
            <a:off x="6491246" y="4376846"/>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48" name="Text Placeholder 33"/>
          <p:cNvSpPr>
            <a:spLocks noGrp="1"/>
          </p:cNvSpPr>
          <p:nvPr>
            <p:ph type="body" sz="quarter" idx="22" hasCustomPrompt="1"/>
          </p:nvPr>
        </p:nvSpPr>
        <p:spPr>
          <a:xfrm>
            <a:off x="6678323" y="4616626"/>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49" name="Text Placeholder 33"/>
          <p:cNvSpPr>
            <a:spLocks noGrp="1"/>
          </p:cNvSpPr>
          <p:nvPr>
            <p:ph type="body" sz="quarter" idx="23" hasCustomPrompt="1"/>
          </p:nvPr>
        </p:nvSpPr>
        <p:spPr>
          <a:xfrm>
            <a:off x="7464838" y="4616626"/>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4</a:t>
            </a:r>
            <a:endParaRPr lang="en-ID" dirty="0"/>
          </a:p>
        </p:txBody>
      </p:sp>
      <p:pic>
        <p:nvPicPr>
          <p:cNvPr id="35"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515454"/>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097986"/>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132416" y="5407359"/>
            <a:ext cx="1931987" cy="1408113"/>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randombar(horizontal)">
                                      <p:cBhvr>
                                        <p:cTn id="25" dur="500"/>
                                        <p:tgtEl>
                                          <p:spTgt spid="39"/>
                                        </p:tgtEl>
                                      </p:cBhvr>
                                    </p:animEffect>
                                  </p:childTnLst>
                                </p:cTn>
                              </p:par>
                              <p:par>
                                <p:cTn id="26" presetID="14" presetClass="entr" presetSubtype="1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randombar(horizontal)">
                                      <p:cBhvr>
                                        <p:cTn id="28" dur="500"/>
                                        <p:tgtEl>
                                          <p:spTgt spid="36"/>
                                        </p:tgtEl>
                                      </p:cBhvr>
                                    </p:animEffect>
                                  </p:childTnLst>
                                </p:cTn>
                              </p:par>
                              <p:par>
                                <p:cTn id="29" presetID="14" presetClass="entr" presetSubtype="1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randombar(horizontal)">
                                      <p:cBhvr>
                                        <p:cTn id="34" dur="500"/>
                                        <p:tgtEl>
                                          <p:spTgt spid="37"/>
                                        </p:tgtEl>
                                      </p:cBhvr>
                                    </p:animEffect>
                                  </p:childTnLst>
                                </p:cTn>
                              </p:par>
                              <p:par>
                                <p:cTn id="35" presetID="14" presetClass="entr" presetSubtype="1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randombar(horizont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decel="8000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0-#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par>
                                <p:cTn id="44" presetID="53" presetClass="entr" presetSubtype="16" fill="hold" grpId="0" nodeType="withEffect">
                                  <p:stCondLst>
                                    <p:cond delay="250"/>
                                  </p:stCondLst>
                                  <p:childTnLst>
                                    <p:set>
                                      <p:cBhvr>
                                        <p:cTn id="45" dur="1" fill="hold">
                                          <p:stCondLst>
                                            <p:cond delay="0"/>
                                          </p:stCondLst>
                                        </p:cTn>
                                        <p:tgtEl>
                                          <p:spTgt spid="8"/>
                                        </p:tgtEl>
                                        <p:attrNameLst>
                                          <p:attrName>style.visibility</p:attrName>
                                        </p:attrNameLst>
                                      </p:cBhvr>
                                      <p:to>
                                        <p:strVal val="visible"/>
                                      </p:to>
                                    </p:set>
                                    <p:anim calcmode="lin" valueType="num">
                                      <p:cBhvr>
                                        <p:cTn id="46" dur="350" fill="hold"/>
                                        <p:tgtEl>
                                          <p:spTgt spid="8"/>
                                        </p:tgtEl>
                                        <p:attrNameLst>
                                          <p:attrName>ppt_w</p:attrName>
                                        </p:attrNameLst>
                                      </p:cBhvr>
                                      <p:tavLst>
                                        <p:tav tm="0">
                                          <p:val>
                                            <p:fltVal val="0"/>
                                          </p:val>
                                        </p:tav>
                                        <p:tav tm="100000">
                                          <p:val>
                                            <p:strVal val="#ppt_w"/>
                                          </p:val>
                                        </p:tav>
                                      </p:tavLst>
                                    </p:anim>
                                    <p:anim calcmode="lin" valueType="num">
                                      <p:cBhvr>
                                        <p:cTn id="47" dur="350" fill="hold"/>
                                        <p:tgtEl>
                                          <p:spTgt spid="8"/>
                                        </p:tgtEl>
                                        <p:attrNameLst>
                                          <p:attrName>ppt_h</p:attrName>
                                        </p:attrNameLst>
                                      </p:cBhvr>
                                      <p:tavLst>
                                        <p:tav tm="0">
                                          <p:val>
                                            <p:fltVal val="0"/>
                                          </p:val>
                                        </p:tav>
                                        <p:tav tm="100000">
                                          <p:val>
                                            <p:strVal val="#ppt_h"/>
                                          </p:val>
                                        </p:tav>
                                      </p:tavLst>
                                    </p:anim>
                                    <p:animEffect transition="in" filter="fade">
                                      <p:cBhvr>
                                        <p:cTn id="48" dur="350"/>
                                        <p:tgtEl>
                                          <p:spTgt spid="8"/>
                                        </p:tgtEl>
                                      </p:cBhvr>
                                    </p:animEffect>
                                  </p:childTnLst>
                                </p:cTn>
                              </p:par>
                              <p:par>
                                <p:cTn id="49" presetID="22" presetClass="entr" presetSubtype="8" fill="hold" grpId="0" nodeType="withEffect">
                                  <p:stCondLst>
                                    <p:cond delay="5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2" presetClass="entr" presetSubtype="2" decel="56000" fill="hold" grpId="0" nodeType="withEffect">
                                  <p:stCondLst>
                                    <p:cond delay="0"/>
                                  </p:stCondLst>
                                  <p:iterate type="wd">
                                    <p:tmPct val="10000"/>
                                  </p:iterate>
                                  <p:childTnLst>
                                    <p:set>
                                      <p:cBhvr>
                                        <p:cTn id="53" dur="1" fill="hold">
                                          <p:stCondLst>
                                            <p:cond delay="0"/>
                                          </p:stCondLst>
                                        </p:cTn>
                                        <p:tgtEl>
                                          <p:spTgt spid="5">
                                            <p:txEl>
                                              <p:pRg st="0" end="0"/>
                                            </p:txEl>
                                          </p:spTgt>
                                        </p:tgtEl>
                                        <p:attrNameLst>
                                          <p:attrName>style.visibility</p:attrName>
                                        </p:attrNameLst>
                                      </p:cBhvr>
                                      <p:to>
                                        <p:strVal val="visible"/>
                                      </p:to>
                                    </p:set>
                                    <p:anim calcmode="lin" valueType="num">
                                      <p:cBhvr additive="base">
                                        <p:cTn id="54" dur="9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55" dur="900" fill="hold"/>
                                        <p:tgtEl>
                                          <p:spTgt spid="5">
                                            <p:txEl>
                                              <p:pRg st="0" end="0"/>
                                            </p:txEl>
                                          </p:spTgt>
                                        </p:tgtEl>
                                        <p:attrNameLst>
                                          <p:attrName>ppt_y</p:attrName>
                                        </p:attrNameLst>
                                      </p:cBhvr>
                                      <p:tavLst>
                                        <p:tav tm="0">
                                          <p:val>
                                            <p:strVal val="#ppt_y"/>
                                          </p:val>
                                        </p:tav>
                                        <p:tav tm="100000">
                                          <p:val>
                                            <p:strVal val="#ppt_y"/>
                                          </p:val>
                                        </p:tav>
                                      </p:tavLst>
                                    </p:anim>
                                  </p:childTnLst>
                                </p:cTn>
                              </p:par>
                              <p:par>
                                <p:cTn id="56" presetID="26" presetClass="emph" presetSubtype="0" fill="hold" grpId="1" nodeType="withEffect">
                                  <p:stCondLst>
                                    <p:cond delay="750"/>
                                  </p:stCondLst>
                                  <p:iterate type="wd">
                                    <p:tmPct val="0"/>
                                  </p:iterate>
                                  <p:childTnLst>
                                    <p:animEffect transition="out" filter="fade">
                                      <p:cBhvr>
                                        <p:cTn id="57" dur="250" tmFilter="0, 0; .2, .5; .8, .5; 1, 0"/>
                                        <p:tgtEl>
                                          <p:spTgt spid="5">
                                            <p:txEl>
                                              <p:pRg st="0" end="0"/>
                                            </p:txEl>
                                          </p:spTgt>
                                        </p:tgtEl>
                                      </p:cBhvr>
                                    </p:animEffect>
                                    <p:animScale>
                                      <p:cBhvr>
                                        <p:cTn id="58" dur="125" autoRev="1" fill="hold"/>
                                        <p:tgtEl>
                                          <p:spTgt spid="5">
                                            <p:txEl>
                                              <p:pRg st="0" end="0"/>
                                            </p:txEl>
                                          </p:spTgt>
                                        </p:tgtEl>
                                      </p:cBhvr>
                                      <p:by x="105000" y="105000"/>
                                    </p:animScale>
                                  </p:childTnLst>
                                </p:cTn>
                              </p:par>
                              <p:par>
                                <p:cTn id="59" presetID="50" presetClass="entr" presetSubtype="0" decel="100000" fill="hold" grpId="0" nodeType="withEffect">
                                  <p:stCondLst>
                                    <p:cond delay="750"/>
                                  </p:stCondLst>
                                  <p:iterate type="lt">
                                    <p:tmPct val="10000"/>
                                  </p:iterate>
                                  <p:childTnLst>
                                    <p:set>
                                      <p:cBhvr>
                                        <p:cTn id="60" dur="1" fill="hold">
                                          <p:stCondLst>
                                            <p:cond delay="0"/>
                                          </p:stCondLst>
                                        </p:cTn>
                                        <p:tgtEl>
                                          <p:spTgt spid="9">
                                            <p:txEl>
                                              <p:pRg st="0" end="0"/>
                                            </p:txEl>
                                          </p:spTgt>
                                        </p:tgtEl>
                                        <p:attrNameLst>
                                          <p:attrName>style.visibility</p:attrName>
                                        </p:attrNameLst>
                                      </p:cBhvr>
                                      <p:to>
                                        <p:strVal val="visible"/>
                                      </p:to>
                                    </p:set>
                                    <p:anim calcmode="lin" valueType="num">
                                      <p:cBhvr>
                                        <p:cTn id="61" dur="25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62" dur="25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63" dur="250"/>
                                        <p:tgtEl>
                                          <p:spTgt spid="9">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decel="8000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0-#ppt_w/2"/>
                                          </p:val>
                                        </p:tav>
                                        <p:tav tm="100000">
                                          <p:val>
                                            <p:strVal val="#ppt_x"/>
                                          </p:val>
                                        </p:tav>
                                      </p:tavLst>
                                    </p:anim>
                                    <p:anim calcmode="lin" valueType="num">
                                      <p:cBhvr additive="base">
                                        <p:cTn id="69" dur="500" fill="hold"/>
                                        <p:tgtEl>
                                          <p:spTgt spid="31"/>
                                        </p:tgtEl>
                                        <p:attrNameLst>
                                          <p:attrName>ppt_y</p:attrName>
                                        </p:attrNameLst>
                                      </p:cBhvr>
                                      <p:tavLst>
                                        <p:tav tm="0">
                                          <p:val>
                                            <p:strVal val="#ppt_y"/>
                                          </p:val>
                                        </p:tav>
                                        <p:tav tm="100000">
                                          <p:val>
                                            <p:strVal val="#ppt_y"/>
                                          </p:val>
                                        </p:tav>
                                      </p:tavLst>
                                    </p:anim>
                                  </p:childTnLst>
                                </p:cTn>
                              </p:par>
                              <p:par>
                                <p:cTn id="70" presetID="53" presetClass="entr" presetSubtype="16" fill="hold" grpId="0" nodeType="withEffect">
                                  <p:stCondLst>
                                    <p:cond delay="250"/>
                                  </p:stCondLst>
                                  <p:childTnLst>
                                    <p:set>
                                      <p:cBhvr>
                                        <p:cTn id="71" dur="1" fill="hold">
                                          <p:stCondLst>
                                            <p:cond delay="0"/>
                                          </p:stCondLst>
                                        </p:cTn>
                                        <p:tgtEl>
                                          <p:spTgt spid="32"/>
                                        </p:tgtEl>
                                        <p:attrNameLst>
                                          <p:attrName>style.visibility</p:attrName>
                                        </p:attrNameLst>
                                      </p:cBhvr>
                                      <p:to>
                                        <p:strVal val="visible"/>
                                      </p:to>
                                    </p:set>
                                    <p:anim calcmode="lin" valueType="num">
                                      <p:cBhvr>
                                        <p:cTn id="72" dur="350" fill="hold"/>
                                        <p:tgtEl>
                                          <p:spTgt spid="32"/>
                                        </p:tgtEl>
                                        <p:attrNameLst>
                                          <p:attrName>ppt_w</p:attrName>
                                        </p:attrNameLst>
                                      </p:cBhvr>
                                      <p:tavLst>
                                        <p:tav tm="0">
                                          <p:val>
                                            <p:fltVal val="0"/>
                                          </p:val>
                                        </p:tav>
                                        <p:tav tm="100000">
                                          <p:val>
                                            <p:strVal val="#ppt_w"/>
                                          </p:val>
                                        </p:tav>
                                      </p:tavLst>
                                    </p:anim>
                                    <p:anim calcmode="lin" valueType="num">
                                      <p:cBhvr>
                                        <p:cTn id="73" dur="350" fill="hold"/>
                                        <p:tgtEl>
                                          <p:spTgt spid="32"/>
                                        </p:tgtEl>
                                        <p:attrNameLst>
                                          <p:attrName>ppt_h</p:attrName>
                                        </p:attrNameLst>
                                      </p:cBhvr>
                                      <p:tavLst>
                                        <p:tav tm="0">
                                          <p:val>
                                            <p:fltVal val="0"/>
                                          </p:val>
                                        </p:tav>
                                        <p:tav tm="100000">
                                          <p:val>
                                            <p:strVal val="#ppt_h"/>
                                          </p:val>
                                        </p:tav>
                                      </p:tavLst>
                                    </p:anim>
                                    <p:animEffect transition="in" filter="fade">
                                      <p:cBhvr>
                                        <p:cTn id="74" dur="350"/>
                                        <p:tgtEl>
                                          <p:spTgt spid="32"/>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par>
                                <p:cTn id="78" presetID="2" presetClass="entr" presetSubtype="2" decel="56000" fill="hold" grpId="0" nodeType="withEffect">
                                  <p:stCondLst>
                                    <p:cond delay="0"/>
                                  </p:stCondLst>
                                  <p:iterate type="wd">
                                    <p:tmPct val="10000"/>
                                  </p:iterate>
                                  <p:childTnLst>
                                    <p:set>
                                      <p:cBhvr>
                                        <p:cTn id="79" dur="1" fill="hold">
                                          <p:stCondLst>
                                            <p:cond delay="0"/>
                                          </p:stCondLst>
                                        </p:cTn>
                                        <p:tgtEl>
                                          <p:spTgt spid="33">
                                            <p:txEl>
                                              <p:pRg st="0" end="0"/>
                                            </p:txEl>
                                          </p:spTgt>
                                        </p:tgtEl>
                                        <p:attrNameLst>
                                          <p:attrName>style.visibility</p:attrName>
                                        </p:attrNameLst>
                                      </p:cBhvr>
                                      <p:to>
                                        <p:strVal val="visible"/>
                                      </p:to>
                                    </p:set>
                                    <p:anim calcmode="lin" valueType="num">
                                      <p:cBhvr additive="base">
                                        <p:cTn id="80" dur="9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1" dur="900" fill="hold"/>
                                        <p:tgtEl>
                                          <p:spTgt spid="33">
                                            <p:txEl>
                                              <p:pRg st="0" end="0"/>
                                            </p:txEl>
                                          </p:spTgt>
                                        </p:tgtEl>
                                        <p:attrNameLst>
                                          <p:attrName>ppt_y</p:attrName>
                                        </p:attrNameLst>
                                      </p:cBhvr>
                                      <p:tavLst>
                                        <p:tav tm="0">
                                          <p:val>
                                            <p:strVal val="#ppt_y"/>
                                          </p:val>
                                        </p:tav>
                                        <p:tav tm="100000">
                                          <p:val>
                                            <p:strVal val="#ppt_y"/>
                                          </p:val>
                                        </p:tav>
                                      </p:tavLst>
                                    </p:anim>
                                  </p:childTnLst>
                                </p:cTn>
                              </p:par>
                              <p:par>
                                <p:cTn id="82" presetID="26" presetClass="emph" presetSubtype="0" fill="hold" grpId="1" nodeType="withEffect">
                                  <p:stCondLst>
                                    <p:cond delay="750"/>
                                  </p:stCondLst>
                                  <p:iterate type="wd">
                                    <p:tmPct val="0"/>
                                  </p:iterate>
                                  <p:childTnLst>
                                    <p:animEffect transition="out" filter="fade">
                                      <p:cBhvr>
                                        <p:cTn id="83" dur="250" tmFilter="0, 0; .2, .5; .8, .5; 1, 0"/>
                                        <p:tgtEl>
                                          <p:spTgt spid="33">
                                            <p:txEl>
                                              <p:pRg st="0" end="0"/>
                                            </p:txEl>
                                          </p:spTgt>
                                        </p:tgtEl>
                                      </p:cBhvr>
                                    </p:animEffect>
                                    <p:animScale>
                                      <p:cBhvr>
                                        <p:cTn id="84" dur="125" autoRev="1" fill="hold"/>
                                        <p:tgtEl>
                                          <p:spTgt spid="33">
                                            <p:txEl>
                                              <p:pRg st="0" end="0"/>
                                            </p:txEl>
                                          </p:spTgt>
                                        </p:tgtEl>
                                      </p:cBhvr>
                                      <p:by x="105000" y="105000"/>
                                    </p:animScale>
                                  </p:childTnLst>
                                </p:cTn>
                              </p:par>
                              <p:par>
                                <p:cTn id="85" presetID="50" presetClass="entr" presetSubtype="0" decel="100000" fill="hold" grpId="0" nodeType="withEffect">
                                  <p:stCondLst>
                                    <p:cond delay="750"/>
                                  </p:stCondLst>
                                  <p:iterate type="lt">
                                    <p:tmPct val="10000"/>
                                  </p:iterate>
                                  <p:childTnLst>
                                    <p:set>
                                      <p:cBhvr>
                                        <p:cTn id="86" dur="1" fill="hold">
                                          <p:stCondLst>
                                            <p:cond delay="0"/>
                                          </p:stCondLst>
                                        </p:cTn>
                                        <p:tgtEl>
                                          <p:spTgt spid="34">
                                            <p:txEl>
                                              <p:pRg st="0" end="0"/>
                                            </p:txEl>
                                          </p:spTgt>
                                        </p:tgtEl>
                                        <p:attrNameLst>
                                          <p:attrName>style.visibility</p:attrName>
                                        </p:attrNameLst>
                                      </p:cBhvr>
                                      <p:to>
                                        <p:strVal val="visible"/>
                                      </p:to>
                                    </p:set>
                                    <p:anim calcmode="lin" valueType="num">
                                      <p:cBhvr>
                                        <p:cTn id="87" dur="250" fill="hold"/>
                                        <p:tgtEl>
                                          <p:spTgt spid="34">
                                            <p:txEl>
                                              <p:pRg st="0" end="0"/>
                                            </p:txEl>
                                          </p:spTgt>
                                        </p:tgtEl>
                                        <p:attrNameLst>
                                          <p:attrName>ppt_w</p:attrName>
                                        </p:attrNameLst>
                                      </p:cBhvr>
                                      <p:tavLst>
                                        <p:tav tm="0">
                                          <p:val>
                                            <p:strVal val="#ppt_w+.3"/>
                                          </p:val>
                                        </p:tav>
                                        <p:tav tm="100000">
                                          <p:val>
                                            <p:strVal val="#ppt_w"/>
                                          </p:val>
                                        </p:tav>
                                      </p:tavLst>
                                    </p:anim>
                                    <p:anim calcmode="lin" valueType="num">
                                      <p:cBhvr>
                                        <p:cTn id="88" dur="250" fill="hold"/>
                                        <p:tgtEl>
                                          <p:spTgt spid="34">
                                            <p:txEl>
                                              <p:pRg st="0" end="0"/>
                                            </p:txEl>
                                          </p:spTgt>
                                        </p:tgtEl>
                                        <p:attrNameLst>
                                          <p:attrName>ppt_h</p:attrName>
                                        </p:attrNameLst>
                                      </p:cBhvr>
                                      <p:tavLst>
                                        <p:tav tm="0">
                                          <p:val>
                                            <p:strVal val="#ppt_h"/>
                                          </p:val>
                                        </p:tav>
                                        <p:tav tm="100000">
                                          <p:val>
                                            <p:strVal val="#ppt_h"/>
                                          </p:val>
                                        </p:tav>
                                      </p:tavLst>
                                    </p:anim>
                                    <p:animEffect transition="in" filter="fade">
                                      <p:cBhvr>
                                        <p:cTn id="89" dur="250"/>
                                        <p:tgtEl>
                                          <p:spTgt spid="34">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2" decel="80000" fill="hold" grpId="0" nodeType="click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additive="base">
                                        <p:cTn id="94" dur="500" fill="hold"/>
                                        <p:tgtEl>
                                          <p:spTgt spid="41"/>
                                        </p:tgtEl>
                                        <p:attrNameLst>
                                          <p:attrName>ppt_x</p:attrName>
                                        </p:attrNameLst>
                                      </p:cBhvr>
                                      <p:tavLst>
                                        <p:tav tm="0">
                                          <p:val>
                                            <p:strVal val="1+#ppt_w/2"/>
                                          </p:val>
                                        </p:tav>
                                        <p:tav tm="100000">
                                          <p:val>
                                            <p:strVal val="#ppt_x"/>
                                          </p:val>
                                        </p:tav>
                                      </p:tavLst>
                                    </p:anim>
                                    <p:anim calcmode="lin" valueType="num">
                                      <p:cBhvr additive="base">
                                        <p:cTn id="95" dur="500" fill="hold"/>
                                        <p:tgtEl>
                                          <p:spTgt spid="41"/>
                                        </p:tgtEl>
                                        <p:attrNameLst>
                                          <p:attrName>ppt_y</p:attrName>
                                        </p:attrNameLst>
                                      </p:cBhvr>
                                      <p:tavLst>
                                        <p:tav tm="0">
                                          <p:val>
                                            <p:strVal val="#ppt_y"/>
                                          </p:val>
                                        </p:tav>
                                        <p:tav tm="100000">
                                          <p:val>
                                            <p:strVal val="#ppt_y"/>
                                          </p:val>
                                        </p:tav>
                                      </p:tavLst>
                                    </p:anim>
                                  </p:childTnLst>
                                </p:cTn>
                              </p:par>
                              <p:par>
                                <p:cTn id="96" presetID="53" presetClass="entr" presetSubtype="16" fill="hold" grpId="0" nodeType="withEffect">
                                  <p:stCondLst>
                                    <p:cond delay="250"/>
                                  </p:stCondLst>
                                  <p:childTnLst>
                                    <p:set>
                                      <p:cBhvr>
                                        <p:cTn id="97" dur="1" fill="hold">
                                          <p:stCondLst>
                                            <p:cond delay="0"/>
                                          </p:stCondLst>
                                        </p:cTn>
                                        <p:tgtEl>
                                          <p:spTgt spid="42"/>
                                        </p:tgtEl>
                                        <p:attrNameLst>
                                          <p:attrName>style.visibility</p:attrName>
                                        </p:attrNameLst>
                                      </p:cBhvr>
                                      <p:to>
                                        <p:strVal val="visible"/>
                                      </p:to>
                                    </p:set>
                                    <p:anim calcmode="lin" valueType="num">
                                      <p:cBhvr>
                                        <p:cTn id="98" dur="350" fill="hold"/>
                                        <p:tgtEl>
                                          <p:spTgt spid="42"/>
                                        </p:tgtEl>
                                        <p:attrNameLst>
                                          <p:attrName>ppt_w</p:attrName>
                                        </p:attrNameLst>
                                      </p:cBhvr>
                                      <p:tavLst>
                                        <p:tav tm="0">
                                          <p:val>
                                            <p:fltVal val="0"/>
                                          </p:val>
                                        </p:tav>
                                        <p:tav tm="100000">
                                          <p:val>
                                            <p:strVal val="#ppt_w"/>
                                          </p:val>
                                        </p:tav>
                                      </p:tavLst>
                                    </p:anim>
                                    <p:anim calcmode="lin" valueType="num">
                                      <p:cBhvr>
                                        <p:cTn id="99" dur="350" fill="hold"/>
                                        <p:tgtEl>
                                          <p:spTgt spid="42"/>
                                        </p:tgtEl>
                                        <p:attrNameLst>
                                          <p:attrName>ppt_h</p:attrName>
                                        </p:attrNameLst>
                                      </p:cBhvr>
                                      <p:tavLst>
                                        <p:tav tm="0">
                                          <p:val>
                                            <p:fltVal val="0"/>
                                          </p:val>
                                        </p:tav>
                                        <p:tav tm="100000">
                                          <p:val>
                                            <p:strVal val="#ppt_h"/>
                                          </p:val>
                                        </p:tav>
                                      </p:tavLst>
                                    </p:anim>
                                    <p:animEffect transition="in" filter="fade">
                                      <p:cBhvr>
                                        <p:cTn id="100" dur="350"/>
                                        <p:tgtEl>
                                          <p:spTgt spid="42"/>
                                        </p:tgtEl>
                                      </p:cBhvr>
                                    </p:animEffect>
                                  </p:childTnLst>
                                </p:cTn>
                              </p:par>
                              <p:par>
                                <p:cTn id="101" presetID="22" presetClass="entr" presetSubtype="8" fill="hold" grpId="0" nodeType="withEffect">
                                  <p:stCondLst>
                                    <p:cond delay="500"/>
                                  </p:stCondLst>
                                  <p:childTnLst>
                                    <p:set>
                                      <p:cBhvr>
                                        <p:cTn id="102" dur="1" fill="hold">
                                          <p:stCondLst>
                                            <p:cond delay="0"/>
                                          </p:stCondLst>
                                        </p:cTn>
                                        <p:tgtEl>
                                          <p:spTgt spid="40"/>
                                        </p:tgtEl>
                                        <p:attrNameLst>
                                          <p:attrName>style.visibility</p:attrName>
                                        </p:attrNameLst>
                                      </p:cBhvr>
                                      <p:to>
                                        <p:strVal val="visible"/>
                                      </p:to>
                                    </p:set>
                                    <p:animEffect transition="in" filter="wipe(left)">
                                      <p:cBhvr>
                                        <p:cTn id="103" dur="500"/>
                                        <p:tgtEl>
                                          <p:spTgt spid="40"/>
                                        </p:tgtEl>
                                      </p:cBhvr>
                                    </p:animEffect>
                                  </p:childTnLst>
                                </p:cTn>
                              </p:par>
                              <p:par>
                                <p:cTn id="104" presetID="2" presetClass="entr" presetSubtype="2" decel="56000" fill="hold" grpId="0" nodeType="withEffect">
                                  <p:stCondLst>
                                    <p:cond delay="0"/>
                                  </p:stCondLst>
                                  <p:iterate type="wd">
                                    <p:tmPct val="10000"/>
                                  </p:iterate>
                                  <p:childTnLst>
                                    <p:set>
                                      <p:cBhvr>
                                        <p:cTn id="105" dur="1" fill="hold">
                                          <p:stCondLst>
                                            <p:cond delay="0"/>
                                          </p:stCondLst>
                                        </p:cTn>
                                        <p:tgtEl>
                                          <p:spTgt spid="43">
                                            <p:txEl>
                                              <p:pRg st="0" end="0"/>
                                            </p:txEl>
                                          </p:spTgt>
                                        </p:tgtEl>
                                        <p:attrNameLst>
                                          <p:attrName>style.visibility</p:attrName>
                                        </p:attrNameLst>
                                      </p:cBhvr>
                                      <p:to>
                                        <p:strVal val="visible"/>
                                      </p:to>
                                    </p:set>
                                    <p:anim calcmode="lin" valueType="num">
                                      <p:cBhvr additive="base">
                                        <p:cTn id="106" dur="9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07" dur="900" fill="hold"/>
                                        <p:tgtEl>
                                          <p:spTgt spid="43">
                                            <p:txEl>
                                              <p:pRg st="0" end="0"/>
                                            </p:txEl>
                                          </p:spTgt>
                                        </p:tgtEl>
                                        <p:attrNameLst>
                                          <p:attrName>ppt_y</p:attrName>
                                        </p:attrNameLst>
                                      </p:cBhvr>
                                      <p:tavLst>
                                        <p:tav tm="0">
                                          <p:val>
                                            <p:strVal val="#ppt_y"/>
                                          </p:val>
                                        </p:tav>
                                        <p:tav tm="100000">
                                          <p:val>
                                            <p:strVal val="#ppt_y"/>
                                          </p:val>
                                        </p:tav>
                                      </p:tavLst>
                                    </p:anim>
                                  </p:childTnLst>
                                </p:cTn>
                              </p:par>
                              <p:par>
                                <p:cTn id="108" presetID="26" presetClass="emph" presetSubtype="0" fill="hold" grpId="1" nodeType="withEffect">
                                  <p:stCondLst>
                                    <p:cond delay="750"/>
                                  </p:stCondLst>
                                  <p:iterate type="wd">
                                    <p:tmPct val="0"/>
                                  </p:iterate>
                                  <p:childTnLst>
                                    <p:animEffect transition="out" filter="fade">
                                      <p:cBhvr>
                                        <p:cTn id="109" dur="250" tmFilter="0, 0; .2, .5; .8, .5; 1, 0"/>
                                        <p:tgtEl>
                                          <p:spTgt spid="43">
                                            <p:txEl>
                                              <p:pRg st="0" end="0"/>
                                            </p:txEl>
                                          </p:spTgt>
                                        </p:tgtEl>
                                      </p:cBhvr>
                                    </p:animEffect>
                                    <p:animScale>
                                      <p:cBhvr>
                                        <p:cTn id="110" dur="125" autoRev="1" fill="hold"/>
                                        <p:tgtEl>
                                          <p:spTgt spid="43">
                                            <p:txEl>
                                              <p:pRg st="0" end="0"/>
                                            </p:txEl>
                                          </p:spTgt>
                                        </p:tgtEl>
                                      </p:cBhvr>
                                      <p:by x="105000" y="105000"/>
                                    </p:animScale>
                                  </p:childTnLst>
                                </p:cTn>
                              </p:par>
                              <p:par>
                                <p:cTn id="111" presetID="50" presetClass="entr" presetSubtype="0" decel="100000" fill="hold" grpId="0" nodeType="withEffect">
                                  <p:stCondLst>
                                    <p:cond delay="750"/>
                                  </p:stCondLst>
                                  <p:iterate type="lt">
                                    <p:tmPct val="10000"/>
                                  </p:iterate>
                                  <p:childTnLst>
                                    <p:set>
                                      <p:cBhvr>
                                        <p:cTn id="112" dur="1" fill="hold">
                                          <p:stCondLst>
                                            <p:cond delay="0"/>
                                          </p:stCondLst>
                                        </p:cTn>
                                        <p:tgtEl>
                                          <p:spTgt spid="44">
                                            <p:txEl>
                                              <p:pRg st="0" end="0"/>
                                            </p:txEl>
                                          </p:spTgt>
                                        </p:tgtEl>
                                        <p:attrNameLst>
                                          <p:attrName>style.visibility</p:attrName>
                                        </p:attrNameLst>
                                      </p:cBhvr>
                                      <p:to>
                                        <p:strVal val="visible"/>
                                      </p:to>
                                    </p:set>
                                    <p:anim calcmode="lin" valueType="num">
                                      <p:cBhvr>
                                        <p:cTn id="113" dur="250" fill="hold"/>
                                        <p:tgtEl>
                                          <p:spTgt spid="44">
                                            <p:txEl>
                                              <p:pRg st="0" end="0"/>
                                            </p:txEl>
                                          </p:spTgt>
                                        </p:tgtEl>
                                        <p:attrNameLst>
                                          <p:attrName>ppt_w</p:attrName>
                                        </p:attrNameLst>
                                      </p:cBhvr>
                                      <p:tavLst>
                                        <p:tav tm="0">
                                          <p:val>
                                            <p:strVal val="#ppt_w+.3"/>
                                          </p:val>
                                        </p:tav>
                                        <p:tav tm="100000">
                                          <p:val>
                                            <p:strVal val="#ppt_w"/>
                                          </p:val>
                                        </p:tav>
                                      </p:tavLst>
                                    </p:anim>
                                    <p:anim calcmode="lin" valueType="num">
                                      <p:cBhvr>
                                        <p:cTn id="114" dur="250" fill="hold"/>
                                        <p:tgtEl>
                                          <p:spTgt spid="44">
                                            <p:txEl>
                                              <p:pRg st="0" end="0"/>
                                            </p:txEl>
                                          </p:spTgt>
                                        </p:tgtEl>
                                        <p:attrNameLst>
                                          <p:attrName>ppt_h</p:attrName>
                                        </p:attrNameLst>
                                      </p:cBhvr>
                                      <p:tavLst>
                                        <p:tav tm="0">
                                          <p:val>
                                            <p:strVal val="#ppt_h"/>
                                          </p:val>
                                        </p:tav>
                                        <p:tav tm="100000">
                                          <p:val>
                                            <p:strVal val="#ppt_h"/>
                                          </p:val>
                                        </p:tav>
                                      </p:tavLst>
                                    </p:anim>
                                    <p:animEffect transition="in" filter="fade">
                                      <p:cBhvr>
                                        <p:cTn id="115" dur="250"/>
                                        <p:tgtEl>
                                          <p:spTgt spid="44">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ntr" presetSubtype="2" decel="80000" fill="hold" grpId="0" nodeType="clickEffect">
                                  <p:stCondLst>
                                    <p:cond delay="0"/>
                                  </p:stCondLst>
                                  <p:childTnLst>
                                    <p:set>
                                      <p:cBhvr>
                                        <p:cTn id="119" dur="1" fill="hold">
                                          <p:stCondLst>
                                            <p:cond delay="0"/>
                                          </p:stCondLst>
                                        </p:cTn>
                                        <p:tgtEl>
                                          <p:spTgt spid="46"/>
                                        </p:tgtEl>
                                        <p:attrNameLst>
                                          <p:attrName>style.visibility</p:attrName>
                                        </p:attrNameLst>
                                      </p:cBhvr>
                                      <p:to>
                                        <p:strVal val="visible"/>
                                      </p:to>
                                    </p:set>
                                    <p:anim calcmode="lin" valueType="num">
                                      <p:cBhvr additive="base">
                                        <p:cTn id="120" dur="500" fill="hold"/>
                                        <p:tgtEl>
                                          <p:spTgt spid="46"/>
                                        </p:tgtEl>
                                        <p:attrNameLst>
                                          <p:attrName>ppt_x</p:attrName>
                                        </p:attrNameLst>
                                      </p:cBhvr>
                                      <p:tavLst>
                                        <p:tav tm="0">
                                          <p:val>
                                            <p:strVal val="1+#ppt_w/2"/>
                                          </p:val>
                                        </p:tav>
                                        <p:tav tm="100000">
                                          <p:val>
                                            <p:strVal val="#ppt_x"/>
                                          </p:val>
                                        </p:tav>
                                      </p:tavLst>
                                    </p:anim>
                                    <p:anim calcmode="lin" valueType="num">
                                      <p:cBhvr additive="base">
                                        <p:cTn id="121" dur="500" fill="hold"/>
                                        <p:tgtEl>
                                          <p:spTgt spid="46"/>
                                        </p:tgtEl>
                                        <p:attrNameLst>
                                          <p:attrName>ppt_y</p:attrName>
                                        </p:attrNameLst>
                                      </p:cBhvr>
                                      <p:tavLst>
                                        <p:tav tm="0">
                                          <p:val>
                                            <p:strVal val="#ppt_y"/>
                                          </p:val>
                                        </p:tav>
                                        <p:tav tm="100000">
                                          <p:val>
                                            <p:strVal val="#ppt_y"/>
                                          </p:val>
                                        </p:tav>
                                      </p:tavLst>
                                    </p:anim>
                                  </p:childTnLst>
                                </p:cTn>
                              </p:par>
                              <p:par>
                                <p:cTn id="122" presetID="53" presetClass="entr" presetSubtype="16" fill="hold" grpId="0" nodeType="withEffect">
                                  <p:stCondLst>
                                    <p:cond delay="250"/>
                                  </p:stCondLst>
                                  <p:childTnLst>
                                    <p:set>
                                      <p:cBhvr>
                                        <p:cTn id="123" dur="1" fill="hold">
                                          <p:stCondLst>
                                            <p:cond delay="0"/>
                                          </p:stCondLst>
                                        </p:cTn>
                                        <p:tgtEl>
                                          <p:spTgt spid="47"/>
                                        </p:tgtEl>
                                        <p:attrNameLst>
                                          <p:attrName>style.visibility</p:attrName>
                                        </p:attrNameLst>
                                      </p:cBhvr>
                                      <p:to>
                                        <p:strVal val="visible"/>
                                      </p:to>
                                    </p:set>
                                    <p:anim calcmode="lin" valueType="num">
                                      <p:cBhvr>
                                        <p:cTn id="124" dur="350" fill="hold"/>
                                        <p:tgtEl>
                                          <p:spTgt spid="47"/>
                                        </p:tgtEl>
                                        <p:attrNameLst>
                                          <p:attrName>ppt_w</p:attrName>
                                        </p:attrNameLst>
                                      </p:cBhvr>
                                      <p:tavLst>
                                        <p:tav tm="0">
                                          <p:val>
                                            <p:fltVal val="0"/>
                                          </p:val>
                                        </p:tav>
                                        <p:tav tm="100000">
                                          <p:val>
                                            <p:strVal val="#ppt_w"/>
                                          </p:val>
                                        </p:tav>
                                      </p:tavLst>
                                    </p:anim>
                                    <p:anim calcmode="lin" valueType="num">
                                      <p:cBhvr>
                                        <p:cTn id="125" dur="350" fill="hold"/>
                                        <p:tgtEl>
                                          <p:spTgt spid="47"/>
                                        </p:tgtEl>
                                        <p:attrNameLst>
                                          <p:attrName>ppt_h</p:attrName>
                                        </p:attrNameLst>
                                      </p:cBhvr>
                                      <p:tavLst>
                                        <p:tav tm="0">
                                          <p:val>
                                            <p:fltVal val="0"/>
                                          </p:val>
                                        </p:tav>
                                        <p:tav tm="100000">
                                          <p:val>
                                            <p:strVal val="#ppt_h"/>
                                          </p:val>
                                        </p:tav>
                                      </p:tavLst>
                                    </p:anim>
                                    <p:animEffect transition="in" filter="fade">
                                      <p:cBhvr>
                                        <p:cTn id="126" dur="350"/>
                                        <p:tgtEl>
                                          <p:spTgt spid="47"/>
                                        </p:tgtEl>
                                      </p:cBhvr>
                                    </p:animEffect>
                                  </p:childTnLst>
                                </p:cTn>
                              </p:par>
                              <p:par>
                                <p:cTn id="127" presetID="22" presetClass="entr" presetSubtype="8" fill="hold" grpId="0" nodeType="withEffect">
                                  <p:stCondLst>
                                    <p:cond delay="500"/>
                                  </p:stCondLst>
                                  <p:childTnLst>
                                    <p:set>
                                      <p:cBhvr>
                                        <p:cTn id="128" dur="1" fill="hold">
                                          <p:stCondLst>
                                            <p:cond delay="0"/>
                                          </p:stCondLst>
                                        </p:cTn>
                                        <p:tgtEl>
                                          <p:spTgt spid="45"/>
                                        </p:tgtEl>
                                        <p:attrNameLst>
                                          <p:attrName>style.visibility</p:attrName>
                                        </p:attrNameLst>
                                      </p:cBhvr>
                                      <p:to>
                                        <p:strVal val="visible"/>
                                      </p:to>
                                    </p:set>
                                    <p:animEffect transition="in" filter="wipe(left)">
                                      <p:cBhvr>
                                        <p:cTn id="129" dur="500"/>
                                        <p:tgtEl>
                                          <p:spTgt spid="45"/>
                                        </p:tgtEl>
                                      </p:cBhvr>
                                    </p:animEffect>
                                  </p:childTnLst>
                                </p:cTn>
                              </p:par>
                              <p:par>
                                <p:cTn id="130" presetID="2" presetClass="entr" presetSubtype="2" decel="56000" fill="hold" grpId="0" nodeType="withEffect">
                                  <p:stCondLst>
                                    <p:cond delay="0"/>
                                  </p:stCondLst>
                                  <p:iterate type="wd">
                                    <p:tmPct val="10000"/>
                                  </p:iterate>
                                  <p:childTnLst>
                                    <p:set>
                                      <p:cBhvr>
                                        <p:cTn id="131" dur="1" fill="hold">
                                          <p:stCondLst>
                                            <p:cond delay="0"/>
                                          </p:stCondLst>
                                        </p:cTn>
                                        <p:tgtEl>
                                          <p:spTgt spid="48">
                                            <p:txEl>
                                              <p:pRg st="0" end="0"/>
                                            </p:txEl>
                                          </p:spTgt>
                                        </p:tgtEl>
                                        <p:attrNameLst>
                                          <p:attrName>style.visibility</p:attrName>
                                        </p:attrNameLst>
                                      </p:cBhvr>
                                      <p:to>
                                        <p:strVal val="visible"/>
                                      </p:to>
                                    </p:set>
                                    <p:anim calcmode="lin" valueType="num">
                                      <p:cBhvr additive="base">
                                        <p:cTn id="132" dur="9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133" dur="900" fill="hold"/>
                                        <p:tgtEl>
                                          <p:spTgt spid="48">
                                            <p:txEl>
                                              <p:pRg st="0" end="0"/>
                                            </p:txEl>
                                          </p:spTgt>
                                        </p:tgtEl>
                                        <p:attrNameLst>
                                          <p:attrName>ppt_y</p:attrName>
                                        </p:attrNameLst>
                                      </p:cBhvr>
                                      <p:tavLst>
                                        <p:tav tm="0">
                                          <p:val>
                                            <p:strVal val="#ppt_y"/>
                                          </p:val>
                                        </p:tav>
                                        <p:tav tm="100000">
                                          <p:val>
                                            <p:strVal val="#ppt_y"/>
                                          </p:val>
                                        </p:tav>
                                      </p:tavLst>
                                    </p:anim>
                                  </p:childTnLst>
                                </p:cTn>
                              </p:par>
                              <p:par>
                                <p:cTn id="134" presetID="26" presetClass="emph" presetSubtype="0" fill="hold" grpId="1" nodeType="withEffect">
                                  <p:stCondLst>
                                    <p:cond delay="750"/>
                                  </p:stCondLst>
                                  <p:iterate type="wd">
                                    <p:tmPct val="0"/>
                                  </p:iterate>
                                  <p:childTnLst>
                                    <p:animEffect transition="out" filter="fade">
                                      <p:cBhvr>
                                        <p:cTn id="135" dur="250" tmFilter="0, 0; .2, .5; .8, .5; 1, 0"/>
                                        <p:tgtEl>
                                          <p:spTgt spid="48">
                                            <p:txEl>
                                              <p:pRg st="0" end="0"/>
                                            </p:txEl>
                                          </p:spTgt>
                                        </p:tgtEl>
                                      </p:cBhvr>
                                    </p:animEffect>
                                    <p:animScale>
                                      <p:cBhvr>
                                        <p:cTn id="136" dur="125" autoRev="1" fill="hold"/>
                                        <p:tgtEl>
                                          <p:spTgt spid="48">
                                            <p:txEl>
                                              <p:pRg st="0" end="0"/>
                                            </p:txEl>
                                          </p:spTgt>
                                        </p:tgtEl>
                                      </p:cBhvr>
                                      <p:by x="105000" y="105000"/>
                                    </p:animScale>
                                  </p:childTnLst>
                                </p:cTn>
                              </p:par>
                              <p:par>
                                <p:cTn id="137" presetID="50" presetClass="entr" presetSubtype="0" decel="100000" fill="hold" grpId="0" nodeType="withEffect">
                                  <p:stCondLst>
                                    <p:cond delay="750"/>
                                  </p:stCondLst>
                                  <p:iterate type="lt">
                                    <p:tmPct val="10000"/>
                                  </p:iterate>
                                  <p:childTnLst>
                                    <p:set>
                                      <p:cBhvr>
                                        <p:cTn id="138" dur="1" fill="hold">
                                          <p:stCondLst>
                                            <p:cond delay="0"/>
                                          </p:stCondLst>
                                        </p:cTn>
                                        <p:tgtEl>
                                          <p:spTgt spid="49">
                                            <p:txEl>
                                              <p:pRg st="0" end="0"/>
                                            </p:txEl>
                                          </p:spTgt>
                                        </p:tgtEl>
                                        <p:attrNameLst>
                                          <p:attrName>style.visibility</p:attrName>
                                        </p:attrNameLst>
                                      </p:cBhvr>
                                      <p:to>
                                        <p:strVal val="visible"/>
                                      </p:to>
                                    </p:set>
                                    <p:anim calcmode="lin" valueType="num">
                                      <p:cBhvr>
                                        <p:cTn id="139" dur="250" fill="hold"/>
                                        <p:tgtEl>
                                          <p:spTgt spid="49">
                                            <p:txEl>
                                              <p:pRg st="0" end="0"/>
                                            </p:txEl>
                                          </p:spTgt>
                                        </p:tgtEl>
                                        <p:attrNameLst>
                                          <p:attrName>ppt_w</p:attrName>
                                        </p:attrNameLst>
                                      </p:cBhvr>
                                      <p:tavLst>
                                        <p:tav tm="0">
                                          <p:val>
                                            <p:strVal val="#ppt_w+.3"/>
                                          </p:val>
                                        </p:tav>
                                        <p:tav tm="100000">
                                          <p:val>
                                            <p:strVal val="#ppt_w"/>
                                          </p:val>
                                        </p:tav>
                                      </p:tavLst>
                                    </p:anim>
                                    <p:anim calcmode="lin" valueType="num">
                                      <p:cBhvr>
                                        <p:cTn id="140" dur="250" fill="hold"/>
                                        <p:tgtEl>
                                          <p:spTgt spid="49">
                                            <p:txEl>
                                              <p:pRg st="0" end="0"/>
                                            </p:txEl>
                                          </p:spTgt>
                                        </p:tgtEl>
                                        <p:attrNameLst>
                                          <p:attrName>ppt_h</p:attrName>
                                        </p:attrNameLst>
                                      </p:cBhvr>
                                      <p:tavLst>
                                        <p:tav tm="0">
                                          <p:val>
                                            <p:strVal val="#ppt_h"/>
                                          </p:val>
                                        </p:tav>
                                        <p:tav tm="100000">
                                          <p:val>
                                            <p:strVal val="#ppt_h"/>
                                          </p:val>
                                        </p:tav>
                                      </p:tavLst>
                                    </p:anim>
                                    <p:animEffect transition="in" filter="fade">
                                      <p:cBhvr>
                                        <p:cTn id="141" dur="25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5"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900" fill="hold"/>
                        <p:tgtEl>
                          <p:spTgt spid="5"/>
                        </p:tgtEl>
                        <p:attrNameLst>
                          <p:attrName>ppt_x</p:attrName>
                        </p:attrNameLst>
                      </p:cBhvr>
                      <p:tavLst>
                        <p:tav tm="0">
                          <p:val>
                            <p:strVal val="1+#ppt_w/2"/>
                          </p:val>
                        </p:tav>
                        <p:tav tm="100000">
                          <p:val>
                            <p:strVal val="#ppt_x"/>
                          </p:val>
                        </p:tav>
                      </p:tavLst>
                    </p:anim>
                    <p:anim calcmode="lin" valueType="num">
                      <p:cBhvr additive="base">
                        <p:cTn dur="900" fill="hold"/>
                        <p:tgtEl>
                          <p:spTgt spid="5"/>
                        </p:tgtEl>
                        <p:attrNameLst>
                          <p:attrName>ppt_y</p:attrName>
                        </p:attrNameLst>
                      </p:cBhvr>
                      <p:tavLst>
                        <p:tav tm="0">
                          <p:val>
                            <p:strVal val="#ppt_y"/>
                          </p:val>
                        </p:tav>
                        <p:tav tm="100000">
                          <p:val>
                            <p:strVal val="#ppt_y"/>
                          </p:val>
                        </p:tav>
                      </p:tavLst>
                    </p:anim>
                  </p:childTnLst>
                </p:cTn>
              </p:par>
            </p:tnLst>
          </p:tmpl>
        </p:tmplLst>
      </p:bldP>
      <p:bldP spid="5"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5"/>
                        </p:tgtEl>
                      </p:cBhvr>
                    </p:animEffect>
                    <p:animScale>
                      <p:cBhvr>
                        <p:cTn dur="125" autoRev="1" fill="hold"/>
                        <p:tgtEl>
                          <p:spTgt spid="5"/>
                        </p:tgtEl>
                      </p:cBhvr>
                      <p:by x="105000" y="105000"/>
                    </p:animScale>
                  </p:childTnLst>
                </p:cTn>
              </p:par>
            </p:tnLst>
          </p:tmpl>
        </p:tmplLst>
      </p:bldP>
      <p:bldP spid="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p:cTn dur="250" fill="hold"/>
                        <p:tgtEl>
                          <p:spTgt spid="9"/>
                        </p:tgtEl>
                        <p:attrNameLst>
                          <p:attrName>ppt_w</p:attrName>
                        </p:attrNameLst>
                      </p:cBhvr>
                      <p:tavLst>
                        <p:tav tm="0">
                          <p:val>
                            <p:strVal val="#ppt_w+.3"/>
                          </p:val>
                        </p:tav>
                        <p:tav tm="100000">
                          <p:val>
                            <p:strVal val="#ppt_w"/>
                          </p:val>
                        </p:tav>
                      </p:tavLst>
                    </p:anim>
                    <p:anim calcmode="lin" valueType="num">
                      <p:cBhvr>
                        <p:cTn dur="250" fill="hold"/>
                        <p:tgtEl>
                          <p:spTgt spid="9"/>
                        </p:tgtEl>
                        <p:attrNameLst>
                          <p:attrName>ppt_h</p:attrName>
                        </p:attrNameLst>
                      </p:cBhvr>
                      <p:tavLst>
                        <p:tav tm="0">
                          <p:val>
                            <p:strVal val="#ppt_h"/>
                          </p:val>
                        </p:tav>
                        <p:tav tm="100000">
                          <p:val>
                            <p:strVal val="#ppt_h"/>
                          </p:val>
                        </p:tav>
                      </p:tavLst>
                    </p:anim>
                    <p:animEffect transition="in" filter="fade">
                      <p:cBhvr>
                        <p:cTn dur="250"/>
                        <p:tgtEl>
                          <p:spTgt spid="9"/>
                        </p:tgtEl>
                      </p:cBhvr>
                    </p:animEffect>
                  </p:childTnLst>
                </p:cTn>
              </p:par>
            </p:tnLst>
          </p:tmpl>
        </p:tmplLst>
      </p:bldP>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30" grpId="0" animBg="1"/>
      <p:bldP spid="31" grpId="0" animBg="1"/>
      <p:bldP spid="32" grpId="0" animBg="1"/>
      <p:bldP spid="3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900" fill="hold"/>
                        <p:tgtEl>
                          <p:spTgt spid="33"/>
                        </p:tgtEl>
                        <p:attrNameLst>
                          <p:attrName>ppt_x</p:attrName>
                        </p:attrNameLst>
                      </p:cBhvr>
                      <p:tavLst>
                        <p:tav tm="0">
                          <p:val>
                            <p:strVal val="1+#ppt_w/2"/>
                          </p:val>
                        </p:tav>
                        <p:tav tm="100000">
                          <p:val>
                            <p:strVal val="#ppt_x"/>
                          </p:val>
                        </p:tav>
                      </p:tavLst>
                    </p:anim>
                    <p:anim calcmode="lin" valueType="num">
                      <p:cBhvr additive="base">
                        <p:cTn dur="900" fill="hold"/>
                        <p:tgtEl>
                          <p:spTgt spid="33"/>
                        </p:tgtEl>
                        <p:attrNameLst>
                          <p:attrName>ppt_y</p:attrName>
                        </p:attrNameLst>
                      </p:cBhvr>
                      <p:tavLst>
                        <p:tav tm="0">
                          <p:val>
                            <p:strVal val="#ppt_y"/>
                          </p:val>
                        </p:tav>
                        <p:tav tm="100000">
                          <p:val>
                            <p:strVal val="#ppt_y"/>
                          </p:val>
                        </p:tav>
                      </p:tavLst>
                    </p:anim>
                  </p:childTnLst>
                </p:cTn>
              </p:par>
            </p:tnLst>
          </p:tmpl>
        </p:tmplLst>
      </p:bldP>
      <p:bldP spid="3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33"/>
                        </p:tgtEl>
                      </p:cBhvr>
                    </p:animEffect>
                    <p:animScale>
                      <p:cBhvr>
                        <p:cTn dur="125" autoRev="1" fill="hold"/>
                        <p:tgtEl>
                          <p:spTgt spid="33"/>
                        </p:tgtEl>
                      </p:cBhvr>
                      <p:by x="105000" y="105000"/>
                    </p:animScale>
                  </p:childTnLst>
                </p:cTn>
              </p:par>
            </p:tnLst>
          </p:tmpl>
        </p:tmplLst>
      </p:bldP>
      <p:bldP spid="3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4"/>
                        </p:tgtEl>
                        <p:attrNameLst>
                          <p:attrName>style.visibility</p:attrName>
                        </p:attrNameLst>
                      </p:cBhvr>
                      <p:to>
                        <p:strVal val="visible"/>
                      </p:to>
                    </p:set>
                    <p:anim calcmode="lin" valueType="num">
                      <p:cBhvr>
                        <p:cTn dur="250" fill="hold"/>
                        <p:tgtEl>
                          <p:spTgt spid="34"/>
                        </p:tgtEl>
                        <p:attrNameLst>
                          <p:attrName>ppt_w</p:attrName>
                        </p:attrNameLst>
                      </p:cBhvr>
                      <p:tavLst>
                        <p:tav tm="0">
                          <p:val>
                            <p:strVal val="#ppt_w+.3"/>
                          </p:val>
                        </p:tav>
                        <p:tav tm="100000">
                          <p:val>
                            <p:strVal val="#ppt_w"/>
                          </p:val>
                        </p:tav>
                      </p:tavLst>
                    </p:anim>
                    <p:anim calcmode="lin" valueType="num">
                      <p:cBhvr>
                        <p:cTn dur="250" fill="hold"/>
                        <p:tgtEl>
                          <p:spTgt spid="34"/>
                        </p:tgtEl>
                        <p:attrNameLst>
                          <p:attrName>ppt_h</p:attrName>
                        </p:attrNameLst>
                      </p:cBhvr>
                      <p:tavLst>
                        <p:tav tm="0">
                          <p:val>
                            <p:strVal val="#ppt_h"/>
                          </p:val>
                        </p:tav>
                        <p:tav tm="100000">
                          <p:val>
                            <p:strVal val="#ppt_h"/>
                          </p:val>
                        </p:tav>
                      </p:tavLst>
                    </p:anim>
                    <p:animEffect transition="in" filter="fade">
                      <p:cBhvr>
                        <p:cTn dur="250"/>
                        <p:tgtEl>
                          <p:spTgt spid="34"/>
                        </p:tgtEl>
                      </p:cBhvr>
                    </p:animEffect>
                  </p:childTnLst>
                </p:cTn>
              </p:par>
            </p:tnLst>
          </p:tmpl>
        </p:tmplLst>
      </p:bldP>
      <p:bldP spid="40" grpId="0" animBg="1"/>
      <p:bldP spid="41" grpId="0" animBg="1"/>
      <p:bldP spid="42" grpId="0" animBg="1"/>
      <p:bldP spid="4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43"/>
                        </p:tgtEl>
                        <p:attrNameLst>
                          <p:attrName>style.visibility</p:attrName>
                        </p:attrNameLst>
                      </p:cBhvr>
                      <p:to>
                        <p:strVal val="visible"/>
                      </p:to>
                    </p:set>
                    <p:anim calcmode="lin" valueType="num">
                      <p:cBhvr additive="base">
                        <p:cTn dur="900" fill="hold"/>
                        <p:tgtEl>
                          <p:spTgt spid="43"/>
                        </p:tgtEl>
                        <p:attrNameLst>
                          <p:attrName>ppt_x</p:attrName>
                        </p:attrNameLst>
                      </p:cBhvr>
                      <p:tavLst>
                        <p:tav tm="0">
                          <p:val>
                            <p:strVal val="1+#ppt_w/2"/>
                          </p:val>
                        </p:tav>
                        <p:tav tm="100000">
                          <p:val>
                            <p:strVal val="#ppt_x"/>
                          </p:val>
                        </p:tav>
                      </p:tavLst>
                    </p:anim>
                    <p:anim calcmode="lin" valueType="num">
                      <p:cBhvr additive="base">
                        <p:cTn dur="900" fill="hold"/>
                        <p:tgtEl>
                          <p:spTgt spid="43"/>
                        </p:tgtEl>
                        <p:attrNameLst>
                          <p:attrName>ppt_y</p:attrName>
                        </p:attrNameLst>
                      </p:cBhvr>
                      <p:tavLst>
                        <p:tav tm="0">
                          <p:val>
                            <p:strVal val="#ppt_y"/>
                          </p:val>
                        </p:tav>
                        <p:tav tm="100000">
                          <p:val>
                            <p:strVal val="#ppt_y"/>
                          </p:val>
                        </p:tav>
                      </p:tavLst>
                    </p:anim>
                  </p:childTnLst>
                </p:cTn>
              </p:par>
            </p:tnLst>
          </p:tmpl>
        </p:tmplLst>
      </p:bldP>
      <p:bldP spid="4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43"/>
                        </p:tgtEl>
                      </p:cBhvr>
                    </p:animEffect>
                    <p:animScale>
                      <p:cBhvr>
                        <p:cTn dur="125" autoRev="1" fill="hold"/>
                        <p:tgtEl>
                          <p:spTgt spid="43"/>
                        </p:tgtEl>
                      </p:cBhvr>
                      <p:by x="105000" y="105000"/>
                    </p:animScale>
                  </p:childTnLst>
                </p:cTn>
              </p:par>
            </p:tnLst>
          </p:tmpl>
        </p:tmplLst>
      </p:bldP>
      <p:bldP spid="4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44"/>
                        </p:tgtEl>
                        <p:attrNameLst>
                          <p:attrName>style.visibility</p:attrName>
                        </p:attrNameLst>
                      </p:cBhvr>
                      <p:to>
                        <p:strVal val="visible"/>
                      </p:to>
                    </p:set>
                    <p:anim calcmode="lin" valueType="num">
                      <p:cBhvr>
                        <p:cTn dur="250" fill="hold"/>
                        <p:tgtEl>
                          <p:spTgt spid="44"/>
                        </p:tgtEl>
                        <p:attrNameLst>
                          <p:attrName>ppt_w</p:attrName>
                        </p:attrNameLst>
                      </p:cBhvr>
                      <p:tavLst>
                        <p:tav tm="0">
                          <p:val>
                            <p:strVal val="#ppt_w+.3"/>
                          </p:val>
                        </p:tav>
                        <p:tav tm="100000">
                          <p:val>
                            <p:strVal val="#ppt_w"/>
                          </p:val>
                        </p:tav>
                      </p:tavLst>
                    </p:anim>
                    <p:anim calcmode="lin" valueType="num">
                      <p:cBhvr>
                        <p:cTn dur="250" fill="hold"/>
                        <p:tgtEl>
                          <p:spTgt spid="44"/>
                        </p:tgtEl>
                        <p:attrNameLst>
                          <p:attrName>ppt_h</p:attrName>
                        </p:attrNameLst>
                      </p:cBhvr>
                      <p:tavLst>
                        <p:tav tm="0">
                          <p:val>
                            <p:strVal val="#ppt_h"/>
                          </p:val>
                        </p:tav>
                        <p:tav tm="100000">
                          <p:val>
                            <p:strVal val="#ppt_h"/>
                          </p:val>
                        </p:tav>
                      </p:tavLst>
                    </p:anim>
                    <p:animEffect transition="in" filter="fade">
                      <p:cBhvr>
                        <p:cTn dur="250"/>
                        <p:tgtEl>
                          <p:spTgt spid="44"/>
                        </p:tgtEl>
                      </p:cBhvr>
                    </p:animEffect>
                  </p:childTnLst>
                </p:cTn>
              </p:par>
            </p:tnLst>
          </p:tmpl>
        </p:tmplLst>
      </p:bldP>
      <p:bldP spid="45" grpId="0" animBg="1"/>
      <p:bldP spid="46" grpId="0" animBg="1"/>
      <p:bldP spid="47" grpId="0" animBg="1"/>
      <p:bldP spid="48"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900" fill="hold"/>
                        <p:tgtEl>
                          <p:spTgt spid="48"/>
                        </p:tgtEl>
                        <p:attrNameLst>
                          <p:attrName>ppt_x</p:attrName>
                        </p:attrNameLst>
                      </p:cBhvr>
                      <p:tavLst>
                        <p:tav tm="0">
                          <p:val>
                            <p:strVal val="1+#ppt_w/2"/>
                          </p:val>
                        </p:tav>
                        <p:tav tm="100000">
                          <p:val>
                            <p:strVal val="#ppt_x"/>
                          </p:val>
                        </p:tav>
                      </p:tavLst>
                    </p:anim>
                    <p:anim calcmode="lin" valueType="num">
                      <p:cBhvr additive="base">
                        <p:cTn dur="900" fill="hold"/>
                        <p:tgtEl>
                          <p:spTgt spid="48"/>
                        </p:tgtEl>
                        <p:attrNameLst>
                          <p:attrName>ppt_y</p:attrName>
                        </p:attrNameLst>
                      </p:cBhvr>
                      <p:tavLst>
                        <p:tav tm="0">
                          <p:val>
                            <p:strVal val="#ppt_y"/>
                          </p:val>
                        </p:tav>
                        <p:tav tm="100000">
                          <p:val>
                            <p:strVal val="#ppt_y"/>
                          </p:val>
                        </p:tav>
                      </p:tavLst>
                    </p:anim>
                  </p:childTnLst>
                </p:cTn>
              </p:par>
            </p:tnLst>
          </p:tmpl>
        </p:tmplLst>
      </p:bldP>
      <p:bldP spid="48"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48"/>
                        </p:tgtEl>
                      </p:cBhvr>
                    </p:animEffect>
                    <p:animScale>
                      <p:cBhvr>
                        <p:cTn dur="125" autoRev="1" fill="hold"/>
                        <p:tgtEl>
                          <p:spTgt spid="48"/>
                        </p:tgtEl>
                      </p:cBhvr>
                      <p:by x="105000" y="105000"/>
                    </p:animScale>
                  </p:childTnLst>
                </p:cTn>
              </p:par>
            </p:tnLst>
          </p:tmpl>
        </p:tmplLst>
      </p:bldP>
      <p:bldP spid="4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49"/>
                        </p:tgtEl>
                        <p:attrNameLst>
                          <p:attrName>style.visibility</p:attrName>
                        </p:attrNameLst>
                      </p:cBhvr>
                      <p:to>
                        <p:strVal val="visible"/>
                      </p:to>
                    </p:set>
                    <p:anim calcmode="lin" valueType="num">
                      <p:cBhvr>
                        <p:cTn dur="250" fill="hold"/>
                        <p:tgtEl>
                          <p:spTgt spid="49"/>
                        </p:tgtEl>
                        <p:attrNameLst>
                          <p:attrName>ppt_w</p:attrName>
                        </p:attrNameLst>
                      </p:cBhvr>
                      <p:tavLst>
                        <p:tav tm="0">
                          <p:val>
                            <p:strVal val="#ppt_w+.3"/>
                          </p:val>
                        </p:tav>
                        <p:tav tm="100000">
                          <p:val>
                            <p:strVal val="#ppt_w"/>
                          </p:val>
                        </p:tav>
                      </p:tavLst>
                    </p:anim>
                    <p:anim calcmode="lin" valueType="num">
                      <p:cBhvr>
                        <p:cTn dur="250" fill="hold"/>
                        <p:tgtEl>
                          <p:spTgt spid="49"/>
                        </p:tgtEl>
                        <p:attrNameLst>
                          <p:attrName>ppt_h</p:attrName>
                        </p:attrNameLst>
                      </p:cBhvr>
                      <p:tavLst>
                        <p:tav tm="0">
                          <p:val>
                            <p:strVal val="#ppt_h"/>
                          </p:val>
                        </p:tav>
                        <p:tav tm="100000">
                          <p:val>
                            <p:strVal val="#ppt_h"/>
                          </p:val>
                        </p:tav>
                      </p:tavLst>
                    </p:anim>
                    <p:animEffect transition="in" filter="fade">
                      <p:cBhvr>
                        <p:cTn dur="250"/>
                        <p:tgtEl>
                          <p:spTgt spid="49"/>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7" name="Rectangle: Rounded Corners 6"/>
          <p:cNvSpPr/>
          <p:nvPr userDrawn="1"/>
        </p:nvSpPr>
        <p:spPr>
          <a:xfrm>
            <a:off x="603194" y="1613632"/>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p:cNvSpPr/>
          <p:nvPr userDrawn="1"/>
        </p:nvSpPr>
        <p:spPr>
          <a:xfrm>
            <a:off x="786867" y="1790504"/>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Arc 7"/>
          <p:cNvSpPr/>
          <p:nvPr userDrawn="1"/>
        </p:nvSpPr>
        <p:spPr>
          <a:xfrm>
            <a:off x="599790" y="1603427"/>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5" name="Text Placeholder 33"/>
          <p:cNvSpPr>
            <a:spLocks noGrp="1"/>
          </p:cNvSpPr>
          <p:nvPr>
            <p:ph type="body" sz="quarter" idx="13" hasCustomPrompt="1"/>
          </p:nvPr>
        </p:nvSpPr>
        <p:spPr>
          <a:xfrm>
            <a:off x="786865" y="1843207"/>
            <a:ext cx="720978"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9" name="Text Placeholder 33"/>
          <p:cNvSpPr>
            <a:spLocks noGrp="1"/>
          </p:cNvSpPr>
          <p:nvPr>
            <p:ph type="body" sz="quarter" idx="14" hasCustomPrompt="1"/>
          </p:nvPr>
        </p:nvSpPr>
        <p:spPr>
          <a:xfrm>
            <a:off x="1573382" y="1843207"/>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1</a:t>
            </a:r>
            <a:endParaRPr lang="en-ID" dirty="0"/>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CONTENT</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Rectangle: Rounded Corners 29"/>
          <p:cNvSpPr/>
          <p:nvPr userDrawn="1"/>
        </p:nvSpPr>
        <p:spPr>
          <a:xfrm>
            <a:off x="603194" y="3303890"/>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Oval 30"/>
          <p:cNvSpPr/>
          <p:nvPr userDrawn="1"/>
        </p:nvSpPr>
        <p:spPr>
          <a:xfrm>
            <a:off x="786867" y="3480762"/>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2" name="Arc 31"/>
          <p:cNvSpPr/>
          <p:nvPr userDrawn="1"/>
        </p:nvSpPr>
        <p:spPr>
          <a:xfrm>
            <a:off x="599790" y="3293685"/>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33" name="Text Placeholder 33"/>
          <p:cNvSpPr>
            <a:spLocks noGrp="1"/>
          </p:cNvSpPr>
          <p:nvPr>
            <p:ph type="body" sz="quarter" idx="16" hasCustomPrompt="1"/>
          </p:nvPr>
        </p:nvSpPr>
        <p:spPr>
          <a:xfrm>
            <a:off x="786865" y="3533465"/>
            <a:ext cx="720978"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34" name="Text Placeholder 33"/>
          <p:cNvSpPr>
            <a:spLocks noGrp="1"/>
          </p:cNvSpPr>
          <p:nvPr>
            <p:ph type="body" sz="quarter" idx="17" hasCustomPrompt="1"/>
          </p:nvPr>
        </p:nvSpPr>
        <p:spPr>
          <a:xfrm>
            <a:off x="1573382" y="3533465"/>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2</a:t>
            </a:r>
            <a:endParaRPr lang="en-ID" dirty="0"/>
          </a:p>
        </p:txBody>
      </p:sp>
      <p:sp>
        <p:nvSpPr>
          <p:cNvPr id="35" name="Rectangle: Rounded Corners 34"/>
          <p:cNvSpPr/>
          <p:nvPr userDrawn="1"/>
        </p:nvSpPr>
        <p:spPr>
          <a:xfrm>
            <a:off x="603194" y="4983942"/>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p:cNvSpPr/>
          <p:nvPr userDrawn="1"/>
        </p:nvSpPr>
        <p:spPr>
          <a:xfrm>
            <a:off x="786867" y="5160814"/>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7" name="Arc 36"/>
          <p:cNvSpPr/>
          <p:nvPr userDrawn="1"/>
        </p:nvSpPr>
        <p:spPr>
          <a:xfrm>
            <a:off x="599790" y="4973737"/>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38" name="Text Placeholder 33"/>
          <p:cNvSpPr>
            <a:spLocks noGrp="1"/>
          </p:cNvSpPr>
          <p:nvPr>
            <p:ph type="body" sz="quarter" idx="18" hasCustomPrompt="1"/>
          </p:nvPr>
        </p:nvSpPr>
        <p:spPr>
          <a:xfrm>
            <a:off x="786865" y="5213517"/>
            <a:ext cx="720978"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39" name="Text Placeholder 33"/>
          <p:cNvSpPr>
            <a:spLocks noGrp="1"/>
          </p:cNvSpPr>
          <p:nvPr>
            <p:ph type="body" sz="quarter" idx="19" hasCustomPrompt="1"/>
          </p:nvPr>
        </p:nvSpPr>
        <p:spPr>
          <a:xfrm>
            <a:off x="1573382" y="5213517"/>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3</a:t>
            </a:r>
            <a:endParaRPr lang="en-ID" dirty="0"/>
          </a:p>
        </p:txBody>
      </p:sp>
      <p:sp>
        <p:nvSpPr>
          <p:cNvPr id="40" name="Rectangle: Rounded Corners 39"/>
          <p:cNvSpPr/>
          <p:nvPr userDrawn="1"/>
        </p:nvSpPr>
        <p:spPr>
          <a:xfrm>
            <a:off x="6494650" y="2439781"/>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Oval 40"/>
          <p:cNvSpPr/>
          <p:nvPr userDrawn="1"/>
        </p:nvSpPr>
        <p:spPr>
          <a:xfrm>
            <a:off x="6678323" y="2616653"/>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2" name="Arc 41"/>
          <p:cNvSpPr/>
          <p:nvPr userDrawn="1"/>
        </p:nvSpPr>
        <p:spPr>
          <a:xfrm>
            <a:off x="6491246" y="2429576"/>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43" name="Text Placeholder 33"/>
          <p:cNvSpPr>
            <a:spLocks noGrp="1"/>
          </p:cNvSpPr>
          <p:nvPr>
            <p:ph type="body" sz="quarter" idx="20" hasCustomPrompt="1"/>
          </p:nvPr>
        </p:nvSpPr>
        <p:spPr>
          <a:xfrm>
            <a:off x="6678321" y="2669356"/>
            <a:ext cx="720978"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44" name="Text Placeholder 33"/>
          <p:cNvSpPr>
            <a:spLocks noGrp="1"/>
          </p:cNvSpPr>
          <p:nvPr>
            <p:ph type="body" sz="quarter" idx="21" hasCustomPrompt="1"/>
          </p:nvPr>
        </p:nvSpPr>
        <p:spPr>
          <a:xfrm>
            <a:off x="7464838" y="2669356"/>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4</a:t>
            </a:r>
            <a:endParaRPr lang="en-ID" dirty="0"/>
          </a:p>
        </p:txBody>
      </p:sp>
      <p:sp>
        <p:nvSpPr>
          <p:cNvPr id="45" name="Rectangle: Rounded Corners 44"/>
          <p:cNvSpPr/>
          <p:nvPr userDrawn="1"/>
        </p:nvSpPr>
        <p:spPr>
          <a:xfrm>
            <a:off x="6494650" y="4130039"/>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p:cNvSpPr/>
          <p:nvPr userDrawn="1"/>
        </p:nvSpPr>
        <p:spPr>
          <a:xfrm>
            <a:off x="6678323" y="4306911"/>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7" name="Arc 46"/>
          <p:cNvSpPr/>
          <p:nvPr userDrawn="1"/>
        </p:nvSpPr>
        <p:spPr>
          <a:xfrm>
            <a:off x="6491246" y="4119834"/>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48" name="Text Placeholder 33"/>
          <p:cNvSpPr>
            <a:spLocks noGrp="1"/>
          </p:cNvSpPr>
          <p:nvPr>
            <p:ph type="body" sz="quarter" idx="22" hasCustomPrompt="1"/>
          </p:nvPr>
        </p:nvSpPr>
        <p:spPr>
          <a:xfrm>
            <a:off x="6678321" y="4359614"/>
            <a:ext cx="720978"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49" name="Text Placeholder 33"/>
          <p:cNvSpPr>
            <a:spLocks noGrp="1"/>
          </p:cNvSpPr>
          <p:nvPr>
            <p:ph type="body" sz="quarter" idx="23" hasCustomPrompt="1"/>
          </p:nvPr>
        </p:nvSpPr>
        <p:spPr>
          <a:xfrm>
            <a:off x="7464838" y="4359614"/>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5</a:t>
            </a:r>
            <a:endParaRPr lang="en-ID" dirty="0"/>
          </a:p>
        </p:txBody>
      </p:sp>
      <p:pic>
        <p:nvPicPr>
          <p:cNvPr id="50"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4" descr="E:\Desain\PPT UNS\Active.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8018101" y="6085365"/>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3" descr="E:\Desain\PPT UNS\green campus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9927696" y="5434655"/>
            <a:ext cx="1931987" cy="1408113"/>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1" descr="E:\Desain\PPT UNS\Slide 1 Corner.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3" descr="E:\Desain\PPT UNS\Twibon edit.png"/>
          <p:cNvPicPr>
            <a:picLocks noChangeAspect="1" noChangeArrowheads="1"/>
          </p:cNvPicPr>
          <p:nvPr userDrawn="1"/>
        </p:nvPicPr>
        <p:blipFill rotWithShape="1">
          <a:blip r:embed="rId6" cstate="print">
            <a:extLst>
              <a:ext uri="{28A0092B-C50C-407E-A947-70E740481C1C}">
                <a14:useLocalDpi xmlns:a14="http://schemas.microsoft.com/office/drawing/2010/main" xmlns="" val="0"/>
              </a:ext>
            </a:extLst>
          </a:blip>
          <a:srcRect l="7287" r="7977"/>
          <a:stretch>
            <a:fillRect/>
          </a:stretch>
        </p:blipFill>
        <p:spPr bwMode="auto">
          <a:xfrm>
            <a:off x="1983257" y="6452170"/>
            <a:ext cx="5896305" cy="324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randombar(horizontal)">
                                      <p:cBhvr>
                                        <p:cTn id="25" dur="500"/>
                                        <p:tgtEl>
                                          <p:spTgt spid="54"/>
                                        </p:tgtEl>
                                      </p:cBhvr>
                                    </p:animEffect>
                                  </p:childTnLst>
                                </p:cTn>
                              </p:par>
                              <p:par>
                                <p:cTn id="26" presetID="14" presetClass="entr" presetSubtype="1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randombar(horizontal)">
                                      <p:cBhvr>
                                        <p:cTn id="28" dur="500"/>
                                        <p:tgtEl>
                                          <p:spTgt spid="50"/>
                                        </p:tgtEl>
                                      </p:cBhvr>
                                    </p:animEffect>
                                  </p:childTnLst>
                                </p:cTn>
                              </p:par>
                              <p:par>
                                <p:cTn id="29" presetID="14" presetClass="entr" presetSubtype="1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randombar(horizontal)">
                                      <p:cBhvr>
                                        <p:cTn id="31" dur="500"/>
                                        <p:tgtEl>
                                          <p:spTgt spid="55"/>
                                        </p:tgtEl>
                                      </p:cBhvr>
                                    </p:animEffect>
                                  </p:childTnLst>
                                </p:cTn>
                              </p:par>
                              <p:par>
                                <p:cTn id="32" presetID="14" presetClass="entr" presetSubtype="1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randombar(horizontal)">
                                      <p:cBhvr>
                                        <p:cTn id="34" dur="500"/>
                                        <p:tgtEl>
                                          <p:spTgt spid="52"/>
                                        </p:tgtEl>
                                      </p:cBhvr>
                                    </p:animEffect>
                                  </p:childTnLst>
                                </p:cTn>
                              </p:par>
                              <p:par>
                                <p:cTn id="35" presetID="14" presetClass="entr" presetSubtype="1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randombar(horizontal)">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decel="8000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0-#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par>
                                <p:cTn id="44" presetID="53" presetClass="entr" presetSubtype="16" fill="hold" grpId="0" nodeType="withEffect">
                                  <p:stCondLst>
                                    <p:cond delay="250"/>
                                  </p:stCondLst>
                                  <p:childTnLst>
                                    <p:set>
                                      <p:cBhvr>
                                        <p:cTn id="45" dur="1" fill="hold">
                                          <p:stCondLst>
                                            <p:cond delay="0"/>
                                          </p:stCondLst>
                                        </p:cTn>
                                        <p:tgtEl>
                                          <p:spTgt spid="8"/>
                                        </p:tgtEl>
                                        <p:attrNameLst>
                                          <p:attrName>style.visibility</p:attrName>
                                        </p:attrNameLst>
                                      </p:cBhvr>
                                      <p:to>
                                        <p:strVal val="visible"/>
                                      </p:to>
                                    </p:set>
                                    <p:anim calcmode="lin" valueType="num">
                                      <p:cBhvr>
                                        <p:cTn id="46" dur="350" fill="hold"/>
                                        <p:tgtEl>
                                          <p:spTgt spid="8"/>
                                        </p:tgtEl>
                                        <p:attrNameLst>
                                          <p:attrName>ppt_w</p:attrName>
                                        </p:attrNameLst>
                                      </p:cBhvr>
                                      <p:tavLst>
                                        <p:tav tm="0">
                                          <p:val>
                                            <p:fltVal val="0"/>
                                          </p:val>
                                        </p:tav>
                                        <p:tav tm="100000">
                                          <p:val>
                                            <p:strVal val="#ppt_w"/>
                                          </p:val>
                                        </p:tav>
                                      </p:tavLst>
                                    </p:anim>
                                    <p:anim calcmode="lin" valueType="num">
                                      <p:cBhvr>
                                        <p:cTn id="47" dur="350" fill="hold"/>
                                        <p:tgtEl>
                                          <p:spTgt spid="8"/>
                                        </p:tgtEl>
                                        <p:attrNameLst>
                                          <p:attrName>ppt_h</p:attrName>
                                        </p:attrNameLst>
                                      </p:cBhvr>
                                      <p:tavLst>
                                        <p:tav tm="0">
                                          <p:val>
                                            <p:fltVal val="0"/>
                                          </p:val>
                                        </p:tav>
                                        <p:tav tm="100000">
                                          <p:val>
                                            <p:strVal val="#ppt_h"/>
                                          </p:val>
                                        </p:tav>
                                      </p:tavLst>
                                    </p:anim>
                                    <p:animEffect transition="in" filter="fade">
                                      <p:cBhvr>
                                        <p:cTn id="48" dur="350"/>
                                        <p:tgtEl>
                                          <p:spTgt spid="8"/>
                                        </p:tgtEl>
                                      </p:cBhvr>
                                    </p:animEffect>
                                  </p:childTnLst>
                                </p:cTn>
                              </p:par>
                              <p:par>
                                <p:cTn id="49" presetID="22" presetClass="entr" presetSubtype="8" fill="hold" grpId="0" nodeType="withEffect">
                                  <p:stCondLst>
                                    <p:cond delay="5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2" presetClass="entr" presetSubtype="2" decel="56000" fill="hold" grpId="0" nodeType="withEffect">
                                  <p:stCondLst>
                                    <p:cond delay="0"/>
                                  </p:stCondLst>
                                  <p:iterate type="wd">
                                    <p:tmPct val="10000"/>
                                  </p:iterate>
                                  <p:childTnLst>
                                    <p:set>
                                      <p:cBhvr>
                                        <p:cTn id="53" dur="1" fill="hold">
                                          <p:stCondLst>
                                            <p:cond delay="0"/>
                                          </p:stCondLst>
                                        </p:cTn>
                                        <p:tgtEl>
                                          <p:spTgt spid="5">
                                            <p:txEl>
                                              <p:pRg st="0" end="0"/>
                                            </p:txEl>
                                          </p:spTgt>
                                        </p:tgtEl>
                                        <p:attrNameLst>
                                          <p:attrName>style.visibility</p:attrName>
                                        </p:attrNameLst>
                                      </p:cBhvr>
                                      <p:to>
                                        <p:strVal val="visible"/>
                                      </p:to>
                                    </p:set>
                                    <p:anim calcmode="lin" valueType="num">
                                      <p:cBhvr additive="base">
                                        <p:cTn id="54" dur="9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55" dur="900" fill="hold"/>
                                        <p:tgtEl>
                                          <p:spTgt spid="5">
                                            <p:txEl>
                                              <p:pRg st="0" end="0"/>
                                            </p:txEl>
                                          </p:spTgt>
                                        </p:tgtEl>
                                        <p:attrNameLst>
                                          <p:attrName>ppt_y</p:attrName>
                                        </p:attrNameLst>
                                      </p:cBhvr>
                                      <p:tavLst>
                                        <p:tav tm="0">
                                          <p:val>
                                            <p:strVal val="#ppt_y"/>
                                          </p:val>
                                        </p:tav>
                                        <p:tav tm="100000">
                                          <p:val>
                                            <p:strVal val="#ppt_y"/>
                                          </p:val>
                                        </p:tav>
                                      </p:tavLst>
                                    </p:anim>
                                  </p:childTnLst>
                                </p:cTn>
                              </p:par>
                              <p:par>
                                <p:cTn id="56" presetID="26" presetClass="emph" presetSubtype="0" fill="hold" grpId="1" nodeType="withEffect">
                                  <p:stCondLst>
                                    <p:cond delay="750"/>
                                  </p:stCondLst>
                                  <p:iterate type="wd">
                                    <p:tmPct val="0"/>
                                  </p:iterate>
                                  <p:childTnLst>
                                    <p:animEffect transition="out" filter="fade">
                                      <p:cBhvr>
                                        <p:cTn id="57" dur="250" tmFilter="0, 0; .2, .5; .8, .5; 1, 0"/>
                                        <p:tgtEl>
                                          <p:spTgt spid="5">
                                            <p:txEl>
                                              <p:pRg st="0" end="0"/>
                                            </p:txEl>
                                          </p:spTgt>
                                        </p:tgtEl>
                                      </p:cBhvr>
                                    </p:animEffect>
                                    <p:animScale>
                                      <p:cBhvr>
                                        <p:cTn id="58" dur="125" autoRev="1" fill="hold"/>
                                        <p:tgtEl>
                                          <p:spTgt spid="5">
                                            <p:txEl>
                                              <p:pRg st="0" end="0"/>
                                            </p:txEl>
                                          </p:spTgt>
                                        </p:tgtEl>
                                      </p:cBhvr>
                                      <p:by x="105000" y="105000"/>
                                    </p:animScale>
                                  </p:childTnLst>
                                </p:cTn>
                              </p:par>
                              <p:par>
                                <p:cTn id="59" presetID="50" presetClass="entr" presetSubtype="0" decel="100000" fill="hold" grpId="0" nodeType="withEffect">
                                  <p:stCondLst>
                                    <p:cond delay="750"/>
                                  </p:stCondLst>
                                  <p:iterate type="lt">
                                    <p:tmPct val="10000"/>
                                  </p:iterate>
                                  <p:childTnLst>
                                    <p:set>
                                      <p:cBhvr>
                                        <p:cTn id="60" dur="1" fill="hold">
                                          <p:stCondLst>
                                            <p:cond delay="0"/>
                                          </p:stCondLst>
                                        </p:cTn>
                                        <p:tgtEl>
                                          <p:spTgt spid="9">
                                            <p:txEl>
                                              <p:pRg st="0" end="0"/>
                                            </p:txEl>
                                          </p:spTgt>
                                        </p:tgtEl>
                                        <p:attrNameLst>
                                          <p:attrName>style.visibility</p:attrName>
                                        </p:attrNameLst>
                                      </p:cBhvr>
                                      <p:to>
                                        <p:strVal val="visible"/>
                                      </p:to>
                                    </p:set>
                                    <p:anim calcmode="lin" valueType="num">
                                      <p:cBhvr>
                                        <p:cTn id="61" dur="25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62" dur="25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63" dur="250"/>
                                        <p:tgtEl>
                                          <p:spTgt spid="9">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decel="8000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0-#ppt_w/2"/>
                                          </p:val>
                                        </p:tav>
                                        <p:tav tm="100000">
                                          <p:val>
                                            <p:strVal val="#ppt_x"/>
                                          </p:val>
                                        </p:tav>
                                      </p:tavLst>
                                    </p:anim>
                                    <p:anim calcmode="lin" valueType="num">
                                      <p:cBhvr additive="base">
                                        <p:cTn id="69" dur="500" fill="hold"/>
                                        <p:tgtEl>
                                          <p:spTgt spid="31"/>
                                        </p:tgtEl>
                                        <p:attrNameLst>
                                          <p:attrName>ppt_y</p:attrName>
                                        </p:attrNameLst>
                                      </p:cBhvr>
                                      <p:tavLst>
                                        <p:tav tm="0">
                                          <p:val>
                                            <p:strVal val="#ppt_y"/>
                                          </p:val>
                                        </p:tav>
                                        <p:tav tm="100000">
                                          <p:val>
                                            <p:strVal val="#ppt_y"/>
                                          </p:val>
                                        </p:tav>
                                      </p:tavLst>
                                    </p:anim>
                                  </p:childTnLst>
                                </p:cTn>
                              </p:par>
                              <p:par>
                                <p:cTn id="70" presetID="53" presetClass="entr" presetSubtype="16" fill="hold" grpId="0" nodeType="withEffect">
                                  <p:stCondLst>
                                    <p:cond delay="250"/>
                                  </p:stCondLst>
                                  <p:childTnLst>
                                    <p:set>
                                      <p:cBhvr>
                                        <p:cTn id="71" dur="1" fill="hold">
                                          <p:stCondLst>
                                            <p:cond delay="0"/>
                                          </p:stCondLst>
                                        </p:cTn>
                                        <p:tgtEl>
                                          <p:spTgt spid="32"/>
                                        </p:tgtEl>
                                        <p:attrNameLst>
                                          <p:attrName>style.visibility</p:attrName>
                                        </p:attrNameLst>
                                      </p:cBhvr>
                                      <p:to>
                                        <p:strVal val="visible"/>
                                      </p:to>
                                    </p:set>
                                    <p:anim calcmode="lin" valueType="num">
                                      <p:cBhvr>
                                        <p:cTn id="72" dur="350" fill="hold"/>
                                        <p:tgtEl>
                                          <p:spTgt spid="32"/>
                                        </p:tgtEl>
                                        <p:attrNameLst>
                                          <p:attrName>ppt_w</p:attrName>
                                        </p:attrNameLst>
                                      </p:cBhvr>
                                      <p:tavLst>
                                        <p:tav tm="0">
                                          <p:val>
                                            <p:fltVal val="0"/>
                                          </p:val>
                                        </p:tav>
                                        <p:tav tm="100000">
                                          <p:val>
                                            <p:strVal val="#ppt_w"/>
                                          </p:val>
                                        </p:tav>
                                      </p:tavLst>
                                    </p:anim>
                                    <p:anim calcmode="lin" valueType="num">
                                      <p:cBhvr>
                                        <p:cTn id="73" dur="350" fill="hold"/>
                                        <p:tgtEl>
                                          <p:spTgt spid="32"/>
                                        </p:tgtEl>
                                        <p:attrNameLst>
                                          <p:attrName>ppt_h</p:attrName>
                                        </p:attrNameLst>
                                      </p:cBhvr>
                                      <p:tavLst>
                                        <p:tav tm="0">
                                          <p:val>
                                            <p:fltVal val="0"/>
                                          </p:val>
                                        </p:tav>
                                        <p:tav tm="100000">
                                          <p:val>
                                            <p:strVal val="#ppt_h"/>
                                          </p:val>
                                        </p:tav>
                                      </p:tavLst>
                                    </p:anim>
                                    <p:animEffect transition="in" filter="fade">
                                      <p:cBhvr>
                                        <p:cTn id="74" dur="350"/>
                                        <p:tgtEl>
                                          <p:spTgt spid="32"/>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par>
                                <p:cTn id="78" presetID="2" presetClass="entr" presetSubtype="2" decel="56000" fill="hold" grpId="0" nodeType="withEffect">
                                  <p:stCondLst>
                                    <p:cond delay="0"/>
                                  </p:stCondLst>
                                  <p:iterate type="wd">
                                    <p:tmPct val="10000"/>
                                  </p:iterate>
                                  <p:childTnLst>
                                    <p:set>
                                      <p:cBhvr>
                                        <p:cTn id="79" dur="1" fill="hold">
                                          <p:stCondLst>
                                            <p:cond delay="0"/>
                                          </p:stCondLst>
                                        </p:cTn>
                                        <p:tgtEl>
                                          <p:spTgt spid="33">
                                            <p:txEl>
                                              <p:pRg st="0" end="0"/>
                                            </p:txEl>
                                          </p:spTgt>
                                        </p:tgtEl>
                                        <p:attrNameLst>
                                          <p:attrName>style.visibility</p:attrName>
                                        </p:attrNameLst>
                                      </p:cBhvr>
                                      <p:to>
                                        <p:strVal val="visible"/>
                                      </p:to>
                                    </p:set>
                                    <p:anim calcmode="lin" valueType="num">
                                      <p:cBhvr additive="base">
                                        <p:cTn id="80" dur="9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1" dur="900" fill="hold"/>
                                        <p:tgtEl>
                                          <p:spTgt spid="33">
                                            <p:txEl>
                                              <p:pRg st="0" end="0"/>
                                            </p:txEl>
                                          </p:spTgt>
                                        </p:tgtEl>
                                        <p:attrNameLst>
                                          <p:attrName>ppt_y</p:attrName>
                                        </p:attrNameLst>
                                      </p:cBhvr>
                                      <p:tavLst>
                                        <p:tav tm="0">
                                          <p:val>
                                            <p:strVal val="#ppt_y"/>
                                          </p:val>
                                        </p:tav>
                                        <p:tav tm="100000">
                                          <p:val>
                                            <p:strVal val="#ppt_y"/>
                                          </p:val>
                                        </p:tav>
                                      </p:tavLst>
                                    </p:anim>
                                  </p:childTnLst>
                                </p:cTn>
                              </p:par>
                              <p:par>
                                <p:cTn id="82" presetID="26" presetClass="emph" presetSubtype="0" fill="hold" grpId="1" nodeType="withEffect">
                                  <p:stCondLst>
                                    <p:cond delay="750"/>
                                  </p:stCondLst>
                                  <p:iterate type="wd">
                                    <p:tmPct val="0"/>
                                  </p:iterate>
                                  <p:childTnLst>
                                    <p:animEffect transition="out" filter="fade">
                                      <p:cBhvr>
                                        <p:cTn id="83" dur="250" tmFilter="0, 0; .2, .5; .8, .5; 1, 0"/>
                                        <p:tgtEl>
                                          <p:spTgt spid="33">
                                            <p:txEl>
                                              <p:pRg st="0" end="0"/>
                                            </p:txEl>
                                          </p:spTgt>
                                        </p:tgtEl>
                                      </p:cBhvr>
                                    </p:animEffect>
                                    <p:animScale>
                                      <p:cBhvr>
                                        <p:cTn id="84" dur="125" autoRev="1" fill="hold"/>
                                        <p:tgtEl>
                                          <p:spTgt spid="33">
                                            <p:txEl>
                                              <p:pRg st="0" end="0"/>
                                            </p:txEl>
                                          </p:spTgt>
                                        </p:tgtEl>
                                      </p:cBhvr>
                                      <p:by x="105000" y="105000"/>
                                    </p:animScale>
                                  </p:childTnLst>
                                </p:cTn>
                              </p:par>
                              <p:par>
                                <p:cTn id="85" presetID="50" presetClass="entr" presetSubtype="0" decel="100000" fill="hold" grpId="0" nodeType="withEffect">
                                  <p:stCondLst>
                                    <p:cond delay="750"/>
                                  </p:stCondLst>
                                  <p:iterate type="lt">
                                    <p:tmPct val="10000"/>
                                  </p:iterate>
                                  <p:childTnLst>
                                    <p:set>
                                      <p:cBhvr>
                                        <p:cTn id="86" dur="1" fill="hold">
                                          <p:stCondLst>
                                            <p:cond delay="0"/>
                                          </p:stCondLst>
                                        </p:cTn>
                                        <p:tgtEl>
                                          <p:spTgt spid="34">
                                            <p:txEl>
                                              <p:pRg st="0" end="0"/>
                                            </p:txEl>
                                          </p:spTgt>
                                        </p:tgtEl>
                                        <p:attrNameLst>
                                          <p:attrName>style.visibility</p:attrName>
                                        </p:attrNameLst>
                                      </p:cBhvr>
                                      <p:to>
                                        <p:strVal val="visible"/>
                                      </p:to>
                                    </p:set>
                                    <p:anim calcmode="lin" valueType="num">
                                      <p:cBhvr>
                                        <p:cTn id="87" dur="250" fill="hold"/>
                                        <p:tgtEl>
                                          <p:spTgt spid="34">
                                            <p:txEl>
                                              <p:pRg st="0" end="0"/>
                                            </p:txEl>
                                          </p:spTgt>
                                        </p:tgtEl>
                                        <p:attrNameLst>
                                          <p:attrName>ppt_w</p:attrName>
                                        </p:attrNameLst>
                                      </p:cBhvr>
                                      <p:tavLst>
                                        <p:tav tm="0">
                                          <p:val>
                                            <p:strVal val="#ppt_w+.3"/>
                                          </p:val>
                                        </p:tav>
                                        <p:tav tm="100000">
                                          <p:val>
                                            <p:strVal val="#ppt_w"/>
                                          </p:val>
                                        </p:tav>
                                      </p:tavLst>
                                    </p:anim>
                                    <p:anim calcmode="lin" valueType="num">
                                      <p:cBhvr>
                                        <p:cTn id="88" dur="250" fill="hold"/>
                                        <p:tgtEl>
                                          <p:spTgt spid="34">
                                            <p:txEl>
                                              <p:pRg st="0" end="0"/>
                                            </p:txEl>
                                          </p:spTgt>
                                        </p:tgtEl>
                                        <p:attrNameLst>
                                          <p:attrName>ppt_h</p:attrName>
                                        </p:attrNameLst>
                                      </p:cBhvr>
                                      <p:tavLst>
                                        <p:tav tm="0">
                                          <p:val>
                                            <p:strVal val="#ppt_h"/>
                                          </p:val>
                                        </p:tav>
                                        <p:tav tm="100000">
                                          <p:val>
                                            <p:strVal val="#ppt_h"/>
                                          </p:val>
                                        </p:tav>
                                      </p:tavLst>
                                    </p:anim>
                                    <p:animEffect transition="in" filter="fade">
                                      <p:cBhvr>
                                        <p:cTn id="89" dur="250"/>
                                        <p:tgtEl>
                                          <p:spTgt spid="34">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8" decel="80000" fill="hold" grpId="0" nodeType="clickEffect">
                                  <p:stCondLst>
                                    <p:cond delay="0"/>
                                  </p:stCondLst>
                                  <p:childTnLst>
                                    <p:set>
                                      <p:cBhvr>
                                        <p:cTn id="93" dur="1" fill="hold">
                                          <p:stCondLst>
                                            <p:cond delay="0"/>
                                          </p:stCondLst>
                                        </p:cTn>
                                        <p:tgtEl>
                                          <p:spTgt spid="36"/>
                                        </p:tgtEl>
                                        <p:attrNameLst>
                                          <p:attrName>style.visibility</p:attrName>
                                        </p:attrNameLst>
                                      </p:cBhvr>
                                      <p:to>
                                        <p:strVal val="visible"/>
                                      </p:to>
                                    </p:set>
                                    <p:anim calcmode="lin" valueType="num">
                                      <p:cBhvr additive="base">
                                        <p:cTn id="94" dur="500" fill="hold"/>
                                        <p:tgtEl>
                                          <p:spTgt spid="36"/>
                                        </p:tgtEl>
                                        <p:attrNameLst>
                                          <p:attrName>ppt_x</p:attrName>
                                        </p:attrNameLst>
                                      </p:cBhvr>
                                      <p:tavLst>
                                        <p:tav tm="0">
                                          <p:val>
                                            <p:strVal val="0-#ppt_w/2"/>
                                          </p:val>
                                        </p:tav>
                                        <p:tav tm="100000">
                                          <p:val>
                                            <p:strVal val="#ppt_x"/>
                                          </p:val>
                                        </p:tav>
                                      </p:tavLst>
                                    </p:anim>
                                    <p:anim calcmode="lin" valueType="num">
                                      <p:cBhvr additive="base">
                                        <p:cTn id="95" dur="500" fill="hold"/>
                                        <p:tgtEl>
                                          <p:spTgt spid="36"/>
                                        </p:tgtEl>
                                        <p:attrNameLst>
                                          <p:attrName>ppt_y</p:attrName>
                                        </p:attrNameLst>
                                      </p:cBhvr>
                                      <p:tavLst>
                                        <p:tav tm="0">
                                          <p:val>
                                            <p:strVal val="#ppt_y"/>
                                          </p:val>
                                        </p:tav>
                                        <p:tav tm="100000">
                                          <p:val>
                                            <p:strVal val="#ppt_y"/>
                                          </p:val>
                                        </p:tav>
                                      </p:tavLst>
                                    </p:anim>
                                  </p:childTnLst>
                                </p:cTn>
                              </p:par>
                              <p:par>
                                <p:cTn id="96" presetID="53" presetClass="entr" presetSubtype="16" fill="hold" grpId="0" nodeType="withEffect">
                                  <p:stCondLst>
                                    <p:cond delay="250"/>
                                  </p:stCondLst>
                                  <p:childTnLst>
                                    <p:set>
                                      <p:cBhvr>
                                        <p:cTn id="97" dur="1" fill="hold">
                                          <p:stCondLst>
                                            <p:cond delay="0"/>
                                          </p:stCondLst>
                                        </p:cTn>
                                        <p:tgtEl>
                                          <p:spTgt spid="37"/>
                                        </p:tgtEl>
                                        <p:attrNameLst>
                                          <p:attrName>style.visibility</p:attrName>
                                        </p:attrNameLst>
                                      </p:cBhvr>
                                      <p:to>
                                        <p:strVal val="visible"/>
                                      </p:to>
                                    </p:set>
                                    <p:anim calcmode="lin" valueType="num">
                                      <p:cBhvr>
                                        <p:cTn id="98" dur="350" fill="hold"/>
                                        <p:tgtEl>
                                          <p:spTgt spid="37"/>
                                        </p:tgtEl>
                                        <p:attrNameLst>
                                          <p:attrName>ppt_w</p:attrName>
                                        </p:attrNameLst>
                                      </p:cBhvr>
                                      <p:tavLst>
                                        <p:tav tm="0">
                                          <p:val>
                                            <p:fltVal val="0"/>
                                          </p:val>
                                        </p:tav>
                                        <p:tav tm="100000">
                                          <p:val>
                                            <p:strVal val="#ppt_w"/>
                                          </p:val>
                                        </p:tav>
                                      </p:tavLst>
                                    </p:anim>
                                    <p:anim calcmode="lin" valueType="num">
                                      <p:cBhvr>
                                        <p:cTn id="99" dur="350" fill="hold"/>
                                        <p:tgtEl>
                                          <p:spTgt spid="37"/>
                                        </p:tgtEl>
                                        <p:attrNameLst>
                                          <p:attrName>ppt_h</p:attrName>
                                        </p:attrNameLst>
                                      </p:cBhvr>
                                      <p:tavLst>
                                        <p:tav tm="0">
                                          <p:val>
                                            <p:fltVal val="0"/>
                                          </p:val>
                                        </p:tav>
                                        <p:tav tm="100000">
                                          <p:val>
                                            <p:strVal val="#ppt_h"/>
                                          </p:val>
                                        </p:tav>
                                      </p:tavLst>
                                    </p:anim>
                                    <p:animEffect transition="in" filter="fade">
                                      <p:cBhvr>
                                        <p:cTn id="100" dur="350"/>
                                        <p:tgtEl>
                                          <p:spTgt spid="37"/>
                                        </p:tgtEl>
                                      </p:cBhvr>
                                    </p:animEffect>
                                  </p:childTnLst>
                                </p:cTn>
                              </p:par>
                              <p:par>
                                <p:cTn id="101" presetID="22" presetClass="entr" presetSubtype="8" fill="hold" grpId="0" nodeType="withEffect">
                                  <p:stCondLst>
                                    <p:cond delay="500"/>
                                  </p:stCondLst>
                                  <p:childTnLst>
                                    <p:set>
                                      <p:cBhvr>
                                        <p:cTn id="102" dur="1" fill="hold">
                                          <p:stCondLst>
                                            <p:cond delay="0"/>
                                          </p:stCondLst>
                                        </p:cTn>
                                        <p:tgtEl>
                                          <p:spTgt spid="35"/>
                                        </p:tgtEl>
                                        <p:attrNameLst>
                                          <p:attrName>style.visibility</p:attrName>
                                        </p:attrNameLst>
                                      </p:cBhvr>
                                      <p:to>
                                        <p:strVal val="visible"/>
                                      </p:to>
                                    </p:set>
                                    <p:animEffect transition="in" filter="wipe(left)">
                                      <p:cBhvr>
                                        <p:cTn id="103" dur="500"/>
                                        <p:tgtEl>
                                          <p:spTgt spid="35"/>
                                        </p:tgtEl>
                                      </p:cBhvr>
                                    </p:animEffect>
                                  </p:childTnLst>
                                </p:cTn>
                              </p:par>
                              <p:par>
                                <p:cTn id="104" presetID="2" presetClass="entr" presetSubtype="2" decel="56000" fill="hold" grpId="0" nodeType="withEffect">
                                  <p:stCondLst>
                                    <p:cond delay="0"/>
                                  </p:stCondLst>
                                  <p:iterate type="wd">
                                    <p:tmPct val="10000"/>
                                  </p:iterate>
                                  <p:childTnLst>
                                    <p:set>
                                      <p:cBhvr>
                                        <p:cTn id="105" dur="1" fill="hold">
                                          <p:stCondLst>
                                            <p:cond delay="0"/>
                                          </p:stCondLst>
                                        </p:cTn>
                                        <p:tgtEl>
                                          <p:spTgt spid="38">
                                            <p:txEl>
                                              <p:pRg st="0" end="0"/>
                                            </p:txEl>
                                          </p:spTgt>
                                        </p:tgtEl>
                                        <p:attrNameLst>
                                          <p:attrName>style.visibility</p:attrName>
                                        </p:attrNameLst>
                                      </p:cBhvr>
                                      <p:to>
                                        <p:strVal val="visible"/>
                                      </p:to>
                                    </p:set>
                                    <p:anim calcmode="lin" valueType="num">
                                      <p:cBhvr additive="base">
                                        <p:cTn id="106" dur="9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07" dur="900" fill="hold"/>
                                        <p:tgtEl>
                                          <p:spTgt spid="38">
                                            <p:txEl>
                                              <p:pRg st="0" end="0"/>
                                            </p:txEl>
                                          </p:spTgt>
                                        </p:tgtEl>
                                        <p:attrNameLst>
                                          <p:attrName>ppt_y</p:attrName>
                                        </p:attrNameLst>
                                      </p:cBhvr>
                                      <p:tavLst>
                                        <p:tav tm="0">
                                          <p:val>
                                            <p:strVal val="#ppt_y"/>
                                          </p:val>
                                        </p:tav>
                                        <p:tav tm="100000">
                                          <p:val>
                                            <p:strVal val="#ppt_y"/>
                                          </p:val>
                                        </p:tav>
                                      </p:tavLst>
                                    </p:anim>
                                  </p:childTnLst>
                                </p:cTn>
                              </p:par>
                              <p:par>
                                <p:cTn id="108" presetID="26" presetClass="emph" presetSubtype="0" fill="hold" grpId="1" nodeType="withEffect">
                                  <p:stCondLst>
                                    <p:cond delay="750"/>
                                  </p:stCondLst>
                                  <p:iterate type="wd">
                                    <p:tmPct val="0"/>
                                  </p:iterate>
                                  <p:childTnLst>
                                    <p:animEffect transition="out" filter="fade">
                                      <p:cBhvr>
                                        <p:cTn id="109" dur="250" tmFilter="0, 0; .2, .5; .8, .5; 1, 0"/>
                                        <p:tgtEl>
                                          <p:spTgt spid="38">
                                            <p:txEl>
                                              <p:pRg st="0" end="0"/>
                                            </p:txEl>
                                          </p:spTgt>
                                        </p:tgtEl>
                                      </p:cBhvr>
                                    </p:animEffect>
                                    <p:animScale>
                                      <p:cBhvr>
                                        <p:cTn id="110" dur="125" autoRev="1" fill="hold"/>
                                        <p:tgtEl>
                                          <p:spTgt spid="38">
                                            <p:txEl>
                                              <p:pRg st="0" end="0"/>
                                            </p:txEl>
                                          </p:spTgt>
                                        </p:tgtEl>
                                      </p:cBhvr>
                                      <p:by x="105000" y="105000"/>
                                    </p:animScale>
                                  </p:childTnLst>
                                </p:cTn>
                              </p:par>
                              <p:par>
                                <p:cTn id="111" presetID="50" presetClass="entr" presetSubtype="0" decel="100000" fill="hold" grpId="0" nodeType="withEffect">
                                  <p:stCondLst>
                                    <p:cond delay="750"/>
                                  </p:stCondLst>
                                  <p:iterate type="lt">
                                    <p:tmPct val="10000"/>
                                  </p:iterate>
                                  <p:childTnLst>
                                    <p:set>
                                      <p:cBhvr>
                                        <p:cTn id="112" dur="1" fill="hold">
                                          <p:stCondLst>
                                            <p:cond delay="0"/>
                                          </p:stCondLst>
                                        </p:cTn>
                                        <p:tgtEl>
                                          <p:spTgt spid="39">
                                            <p:txEl>
                                              <p:pRg st="0" end="0"/>
                                            </p:txEl>
                                          </p:spTgt>
                                        </p:tgtEl>
                                        <p:attrNameLst>
                                          <p:attrName>style.visibility</p:attrName>
                                        </p:attrNameLst>
                                      </p:cBhvr>
                                      <p:to>
                                        <p:strVal val="visible"/>
                                      </p:to>
                                    </p:set>
                                    <p:anim calcmode="lin" valueType="num">
                                      <p:cBhvr>
                                        <p:cTn id="113" dur="250" fill="hold"/>
                                        <p:tgtEl>
                                          <p:spTgt spid="39">
                                            <p:txEl>
                                              <p:pRg st="0" end="0"/>
                                            </p:txEl>
                                          </p:spTgt>
                                        </p:tgtEl>
                                        <p:attrNameLst>
                                          <p:attrName>ppt_w</p:attrName>
                                        </p:attrNameLst>
                                      </p:cBhvr>
                                      <p:tavLst>
                                        <p:tav tm="0">
                                          <p:val>
                                            <p:strVal val="#ppt_w+.3"/>
                                          </p:val>
                                        </p:tav>
                                        <p:tav tm="100000">
                                          <p:val>
                                            <p:strVal val="#ppt_w"/>
                                          </p:val>
                                        </p:tav>
                                      </p:tavLst>
                                    </p:anim>
                                    <p:anim calcmode="lin" valueType="num">
                                      <p:cBhvr>
                                        <p:cTn id="114" dur="250" fill="hold"/>
                                        <p:tgtEl>
                                          <p:spTgt spid="39">
                                            <p:txEl>
                                              <p:pRg st="0" end="0"/>
                                            </p:txEl>
                                          </p:spTgt>
                                        </p:tgtEl>
                                        <p:attrNameLst>
                                          <p:attrName>ppt_h</p:attrName>
                                        </p:attrNameLst>
                                      </p:cBhvr>
                                      <p:tavLst>
                                        <p:tav tm="0">
                                          <p:val>
                                            <p:strVal val="#ppt_h"/>
                                          </p:val>
                                        </p:tav>
                                        <p:tav tm="100000">
                                          <p:val>
                                            <p:strVal val="#ppt_h"/>
                                          </p:val>
                                        </p:tav>
                                      </p:tavLst>
                                    </p:anim>
                                    <p:animEffect transition="in" filter="fade">
                                      <p:cBhvr>
                                        <p:cTn id="115" dur="250"/>
                                        <p:tgtEl>
                                          <p:spTgt spid="39">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ntr" presetSubtype="2" decel="80000" fill="hold" grpId="0" nodeType="clickEffect">
                                  <p:stCondLst>
                                    <p:cond delay="0"/>
                                  </p:stCondLst>
                                  <p:childTnLst>
                                    <p:set>
                                      <p:cBhvr>
                                        <p:cTn id="119" dur="1" fill="hold">
                                          <p:stCondLst>
                                            <p:cond delay="0"/>
                                          </p:stCondLst>
                                        </p:cTn>
                                        <p:tgtEl>
                                          <p:spTgt spid="41"/>
                                        </p:tgtEl>
                                        <p:attrNameLst>
                                          <p:attrName>style.visibility</p:attrName>
                                        </p:attrNameLst>
                                      </p:cBhvr>
                                      <p:to>
                                        <p:strVal val="visible"/>
                                      </p:to>
                                    </p:set>
                                    <p:anim calcmode="lin" valueType="num">
                                      <p:cBhvr additive="base">
                                        <p:cTn id="120" dur="500" fill="hold"/>
                                        <p:tgtEl>
                                          <p:spTgt spid="41"/>
                                        </p:tgtEl>
                                        <p:attrNameLst>
                                          <p:attrName>ppt_x</p:attrName>
                                        </p:attrNameLst>
                                      </p:cBhvr>
                                      <p:tavLst>
                                        <p:tav tm="0">
                                          <p:val>
                                            <p:strVal val="1+#ppt_w/2"/>
                                          </p:val>
                                        </p:tav>
                                        <p:tav tm="100000">
                                          <p:val>
                                            <p:strVal val="#ppt_x"/>
                                          </p:val>
                                        </p:tav>
                                      </p:tavLst>
                                    </p:anim>
                                    <p:anim calcmode="lin" valueType="num">
                                      <p:cBhvr additive="base">
                                        <p:cTn id="121" dur="500" fill="hold"/>
                                        <p:tgtEl>
                                          <p:spTgt spid="41"/>
                                        </p:tgtEl>
                                        <p:attrNameLst>
                                          <p:attrName>ppt_y</p:attrName>
                                        </p:attrNameLst>
                                      </p:cBhvr>
                                      <p:tavLst>
                                        <p:tav tm="0">
                                          <p:val>
                                            <p:strVal val="#ppt_y"/>
                                          </p:val>
                                        </p:tav>
                                        <p:tav tm="100000">
                                          <p:val>
                                            <p:strVal val="#ppt_y"/>
                                          </p:val>
                                        </p:tav>
                                      </p:tavLst>
                                    </p:anim>
                                  </p:childTnLst>
                                </p:cTn>
                              </p:par>
                              <p:par>
                                <p:cTn id="122" presetID="53" presetClass="entr" presetSubtype="16" fill="hold" grpId="0" nodeType="withEffect">
                                  <p:stCondLst>
                                    <p:cond delay="250"/>
                                  </p:stCondLst>
                                  <p:childTnLst>
                                    <p:set>
                                      <p:cBhvr>
                                        <p:cTn id="123" dur="1" fill="hold">
                                          <p:stCondLst>
                                            <p:cond delay="0"/>
                                          </p:stCondLst>
                                        </p:cTn>
                                        <p:tgtEl>
                                          <p:spTgt spid="42"/>
                                        </p:tgtEl>
                                        <p:attrNameLst>
                                          <p:attrName>style.visibility</p:attrName>
                                        </p:attrNameLst>
                                      </p:cBhvr>
                                      <p:to>
                                        <p:strVal val="visible"/>
                                      </p:to>
                                    </p:set>
                                    <p:anim calcmode="lin" valueType="num">
                                      <p:cBhvr>
                                        <p:cTn id="124" dur="350" fill="hold"/>
                                        <p:tgtEl>
                                          <p:spTgt spid="42"/>
                                        </p:tgtEl>
                                        <p:attrNameLst>
                                          <p:attrName>ppt_w</p:attrName>
                                        </p:attrNameLst>
                                      </p:cBhvr>
                                      <p:tavLst>
                                        <p:tav tm="0">
                                          <p:val>
                                            <p:fltVal val="0"/>
                                          </p:val>
                                        </p:tav>
                                        <p:tav tm="100000">
                                          <p:val>
                                            <p:strVal val="#ppt_w"/>
                                          </p:val>
                                        </p:tav>
                                      </p:tavLst>
                                    </p:anim>
                                    <p:anim calcmode="lin" valueType="num">
                                      <p:cBhvr>
                                        <p:cTn id="125" dur="350" fill="hold"/>
                                        <p:tgtEl>
                                          <p:spTgt spid="42"/>
                                        </p:tgtEl>
                                        <p:attrNameLst>
                                          <p:attrName>ppt_h</p:attrName>
                                        </p:attrNameLst>
                                      </p:cBhvr>
                                      <p:tavLst>
                                        <p:tav tm="0">
                                          <p:val>
                                            <p:fltVal val="0"/>
                                          </p:val>
                                        </p:tav>
                                        <p:tav tm="100000">
                                          <p:val>
                                            <p:strVal val="#ppt_h"/>
                                          </p:val>
                                        </p:tav>
                                      </p:tavLst>
                                    </p:anim>
                                    <p:animEffect transition="in" filter="fade">
                                      <p:cBhvr>
                                        <p:cTn id="126" dur="350"/>
                                        <p:tgtEl>
                                          <p:spTgt spid="42"/>
                                        </p:tgtEl>
                                      </p:cBhvr>
                                    </p:animEffect>
                                  </p:childTnLst>
                                </p:cTn>
                              </p:par>
                              <p:par>
                                <p:cTn id="127" presetID="22" presetClass="entr" presetSubtype="8" fill="hold" grpId="0" nodeType="withEffect">
                                  <p:stCondLst>
                                    <p:cond delay="500"/>
                                  </p:stCondLst>
                                  <p:childTnLst>
                                    <p:set>
                                      <p:cBhvr>
                                        <p:cTn id="128" dur="1" fill="hold">
                                          <p:stCondLst>
                                            <p:cond delay="0"/>
                                          </p:stCondLst>
                                        </p:cTn>
                                        <p:tgtEl>
                                          <p:spTgt spid="40"/>
                                        </p:tgtEl>
                                        <p:attrNameLst>
                                          <p:attrName>style.visibility</p:attrName>
                                        </p:attrNameLst>
                                      </p:cBhvr>
                                      <p:to>
                                        <p:strVal val="visible"/>
                                      </p:to>
                                    </p:set>
                                    <p:animEffect transition="in" filter="wipe(left)">
                                      <p:cBhvr>
                                        <p:cTn id="129" dur="500"/>
                                        <p:tgtEl>
                                          <p:spTgt spid="40"/>
                                        </p:tgtEl>
                                      </p:cBhvr>
                                    </p:animEffect>
                                  </p:childTnLst>
                                </p:cTn>
                              </p:par>
                              <p:par>
                                <p:cTn id="130" presetID="2" presetClass="entr" presetSubtype="2" decel="56000" fill="hold" grpId="0" nodeType="withEffect">
                                  <p:stCondLst>
                                    <p:cond delay="0"/>
                                  </p:stCondLst>
                                  <p:iterate type="wd">
                                    <p:tmPct val="10000"/>
                                  </p:iterate>
                                  <p:childTnLst>
                                    <p:set>
                                      <p:cBhvr>
                                        <p:cTn id="131" dur="1" fill="hold">
                                          <p:stCondLst>
                                            <p:cond delay="0"/>
                                          </p:stCondLst>
                                        </p:cTn>
                                        <p:tgtEl>
                                          <p:spTgt spid="43">
                                            <p:txEl>
                                              <p:pRg st="0" end="0"/>
                                            </p:txEl>
                                          </p:spTgt>
                                        </p:tgtEl>
                                        <p:attrNameLst>
                                          <p:attrName>style.visibility</p:attrName>
                                        </p:attrNameLst>
                                      </p:cBhvr>
                                      <p:to>
                                        <p:strVal val="visible"/>
                                      </p:to>
                                    </p:set>
                                    <p:anim calcmode="lin" valueType="num">
                                      <p:cBhvr additive="base">
                                        <p:cTn id="132" dur="9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33" dur="900" fill="hold"/>
                                        <p:tgtEl>
                                          <p:spTgt spid="43">
                                            <p:txEl>
                                              <p:pRg st="0" end="0"/>
                                            </p:txEl>
                                          </p:spTgt>
                                        </p:tgtEl>
                                        <p:attrNameLst>
                                          <p:attrName>ppt_y</p:attrName>
                                        </p:attrNameLst>
                                      </p:cBhvr>
                                      <p:tavLst>
                                        <p:tav tm="0">
                                          <p:val>
                                            <p:strVal val="#ppt_y"/>
                                          </p:val>
                                        </p:tav>
                                        <p:tav tm="100000">
                                          <p:val>
                                            <p:strVal val="#ppt_y"/>
                                          </p:val>
                                        </p:tav>
                                      </p:tavLst>
                                    </p:anim>
                                  </p:childTnLst>
                                </p:cTn>
                              </p:par>
                              <p:par>
                                <p:cTn id="134" presetID="26" presetClass="emph" presetSubtype="0" fill="hold" grpId="1" nodeType="withEffect">
                                  <p:stCondLst>
                                    <p:cond delay="750"/>
                                  </p:stCondLst>
                                  <p:iterate type="wd">
                                    <p:tmPct val="0"/>
                                  </p:iterate>
                                  <p:childTnLst>
                                    <p:animEffect transition="out" filter="fade">
                                      <p:cBhvr>
                                        <p:cTn id="135" dur="250" tmFilter="0, 0; .2, .5; .8, .5; 1, 0"/>
                                        <p:tgtEl>
                                          <p:spTgt spid="43">
                                            <p:txEl>
                                              <p:pRg st="0" end="0"/>
                                            </p:txEl>
                                          </p:spTgt>
                                        </p:tgtEl>
                                      </p:cBhvr>
                                    </p:animEffect>
                                    <p:animScale>
                                      <p:cBhvr>
                                        <p:cTn id="136" dur="125" autoRev="1" fill="hold"/>
                                        <p:tgtEl>
                                          <p:spTgt spid="43">
                                            <p:txEl>
                                              <p:pRg st="0" end="0"/>
                                            </p:txEl>
                                          </p:spTgt>
                                        </p:tgtEl>
                                      </p:cBhvr>
                                      <p:by x="105000" y="105000"/>
                                    </p:animScale>
                                  </p:childTnLst>
                                </p:cTn>
                              </p:par>
                              <p:par>
                                <p:cTn id="137" presetID="50" presetClass="entr" presetSubtype="0" decel="100000" fill="hold" grpId="0" nodeType="withEffect">
                                  <p:stCondLst>
                                    <p:cond delay="750"/>
                                  </p:stCondLst>
                                  <p:iterate type="lt">
                                    <p:tmPct val="10000"/>
                                  </p:iterate>
                                  <p:childTnLst>
                                    <p:set>
                                      <p:cBhvr>
                                        <p:cTn id="138" dur="1" fill="hold">
                                          <p:stCondLst>
                                            <p:cond delay="0"/>
                                          </p:stCondLst>
                                        </p:cTn>
                                        <p:tgtEl>
                                          <p:spTgt spid="44">
                                            <p:txEl>
                                              <p:pRg st="0" end="0"/>
                                            </p:txEl>
                                          </p:spTgt>
                                        </p:tgtEl>
                                        <p:attrNameLst>
                                          <p:attrName>style.visibility</p:attrName>
                                        </p:attrNameLst>
                                      </p:cBhvr>
                                      <p:to>
                                        <p:strVal val="visible"/>
                                      </p:to>
                                    </p:set>
                                    <p:anim calcmode="lin" valueType="num">
                                      <p:cBhvr>
                                        <p:cTn id="139" dur="250" fill="hold"/>
                                        <p:tgtEl>
                                          <p:spTgt spid="44">
                                            <p:txEl>
                                              <p:pRg st="0" end="0"/>
                                            </p:txEl>
                                          </p:spTgt>
                                        </p:tgtEl>
                                        <p:attrNameLst>
                                          <p:attrName>ppt_w</p:attrName>
                                        </p:attrNameLst>
                                      </p:cBhvr>
                                      <p:tavLst>
                                        <p:tav tm="0">
                                          <p:val>
                                            <p:strVal val="#ppt_w+.3"/>
                                          </p:val>
                                        </p:tav>
                                        <p:tav tm="100000">
                                          <p:val>
                                            <p:strVal val="#ppt_w"/>
                                          </p:val>
                                        </p:tav>
                                      </p:tavLst>
                                    </p:anim>
                                    <p:anim calcmode="lin" valueType="num">
                                      <p:cBhvr>
                                        <p:cTn id="140" dur="250" fill="hold"/>
                                        <p:tgtEl>
                                          <p:spTgt spid="44">
                                            <p:txEl>
                                              <p:pRg st="0" end="0"/>
                                            </p:txEl>
                                          </p:spTgt>
                                        </p:tgtEl>
                                        <p:attrNameLst>
                                          <p:attrName>ppt_h</p:attrName>
                                        </p:attrNameLst>
                                      </p:cBhvr>
                                      <p:tavLst>
                                        <p:tav tm="0">
                                          <p:val>
                                            <p:strVal val="#ppt_h"/>
                                          </p:val>
                                        </p:tav>
                                        <p:tav tm="100000">
                                          <p:val>
                                            <p:strVal val="#ppt_h"/>
                                          </p:val>
                                        </p:tav>
                                      </p:tavLst>
                                    </p:anim>
                                    <p:animEffect transition="in" filter="fade">
                                      <p:cBhvr>
                                        <p:cTn id="141" dur="250"/>
                                        <p:tgtEl>
                                          <p:spTgt spid="44">
                                            <p:txEl>
                                              <p:pRg st="0" end="0"/>
                                            </p:txEl>
                                          </p:spTgt>
                                        </p:tgtEl>
                                      </p:cBhvr>
                                    </p:animEffect>
                                  </p:childTnLst>
                                </p:cTn>
                              </p:par>
                            </p:childTnLst>
                          </p:cTn>
                        </p:par>
                      </p:childTnLst>
                    </p:cTn>
                  </p:par>
                  <p:par>
                    <p:cTn id="142" fill="hold">
                      <p:stCondLst>
                        <p:cond delay="indefinite"/>
                      </p:stCondLst>
                      <p:childTnLst>
                        <p:par>
                          <p:cTn id="143" fill="hold">
                            <p:stCondLst>
                              <p:cond delay="0"/>
                            </p:stCondLst>
                            <p:childTnLst>
                              <p:par>
                                <p:cTn id="144" presetID="2" presetClass="entr" presetSubtype="2" decel="80000" fill="hold" grpId="0" nodeType="clickEffect">
                                  <p:stCondLst>
                                    <p:cond delay="0"/>
                                  </p:stCondLst>
                                  <p:childTnLst>
                                    <p:set>
                                      <p:cBhvr>
                                        <p:cTn id="145" dur="1" fill="hold">
                                          <p:stCondLst>
                                            <p:cond delay="0"/>
                                          </p:stCondLst>
                                        </p:cTn>
                                        <p:tgtEl>
                                          <p:spTgt spid="46"/>
                                        </p:tgtEl>
                                        <p:attrNameLst>
                                          <p:attrName>style.visibility</p:attrName>
                                        </p:attrNameLst>
                                      </p:cBhvr>
                                      <p:to>
                                        <p:strVal val="visible"/>
                                      </p:to>
                                    </p:set>
                                    <p:anim calcmode="lin" valueType="num">
                                      <p:cBhvr additive="base">
                                        <p:cTn id="146" dur="500" fill="hold"/>
                                        <p:tgtEl>
                                          <p:spTgt spid="46"/>
                                        </p:tgtEl>
                                        <p:attrNameLst>
                                          <p:attrName>ppt_x</p:attrName>
                                        </p:attrNameLst>
                                      </p:cBhvr>
                                      <p:tavLst>
                                        <p:tav tm="0">
                                          <p:val>
                                            <p:strVal val="1+#ppt_w/2"/>
                                          </p:val>
                                        </p:tav>
                                        <p:tav tm="100000">
                                          <p:val>
                                            <p:strVal val="#ppt_x"/>
                                          </p:val>
                                        </p:tav>
                                      </p:tavLst>
                                    </p:anim>
                                    <p:anim calcmode="lin" valueType="num">
                                      <p:cBhvr additive="base">
                                        <p:cTn id="147" dur="500" fill="hold"/>
                                        <p:tgtEl>
                                          <p:spTgt spid="46"/>
                                        </p:tgtEl>
                                        <p:attrNameLst>
                                          <p:attrName>ppt_y</p:attrName>
                                        </p:attrNameLst>
                                      </p:cBhvr>
                                      <p:tavLst>
                                        <p:tav tm="0">
                                          <p:val>
                                            <p:strVal val="#ppt_y"/>
                                          </p:val>
                                        </p:tav>
                                        <p:tav tm="100000">
                                          <p:val>
                                            <p:strVal val="#ppt_y"/>
                                          </p:val>
                                        </p:tav>
                                      </p:tavLst>
                                    </p:anim>
                                  </p:childTnLst>
                                </p:cTn>
                              </p:par>
                              <p:par>
                                <p:cTn id="148" presetID="53" presetClass="entr" presetSubtype="16" fill="hold" grpId="0" nodeType="withEffect">
                                  <p:stCondLst>
                                    <p:cond delay="250"/>
                                  </p:stCondLst>
                                  <p:childTnLst>
                                    <p:set>
                                      <p:cBhvr>
                                        <p:cTn id="149" dur="1" fill="hold">
                                          <p:stCondLst>
                                            <p:cond delay="0"/>
                                          </p:stCondLst>
                                        </p:cTn>
                                        <p:tgtEl>
                                          <p:spTgt spid="47"/>
                                        </p:tgtEl>
                                        <p:attrNameLst>
                                          <p:attrName>style.visibility</p:attrName>
                                        </p:attrNameLst>
                                      </p:cBhvr>
                                      <p:to>
                                        <p:strVal val="visible"/>
                                      </p:to>
                                    </p:set>
                                    <p:anim calcmode="lin" valueType="num">
                                      <p:cBhvr>
                                        <p:cTn id="150" dur="350" fill="hold"/>
                                        <p:tgtEl>
                                          <p:spTgt spid="47"/>
                                        </p:tgtEl>
                                        <p:attrNameLst>
                                          <p:attrName>ppt_w</p:attrName>
                                        </p:attrNameLst>
                                      </p:cBhvr>
                                      <p:tavLst>
                                        <p:tav tm="0">
                                          <p:val>
                                            <p:fltVal val="0"/>
                                          </p:val>
                                        </p:tav>
                                        <p:tav tm="100000">
                                          <p:val>
                                            <p:strVal val="#ppt_w"/>
                                          </p:val>
                                        </p:tav>
                                      </p:tavLst>
                                    </p:anim>
                                    <p:anim calcmode="lin" valueType="num">
                                      <p:cBhvr>
                                        <p:cTn id="151" dur="350" fill="hold"/>
                                        <p:tgtEl>
                                          <p:spTgt spid="47"/>
                                        </p:tgtEl>
                                        <p:attrNameLst>
                                          <p:attrName>ppt_h</p:attrName>
                                        </p:attrNameLst>
                                      </p:cBhvr>
                                      <p:tavLst>
                                        <p:tav tm="0">
                                          <p:val>
                                            <p:fltVal val="0"/>
                                          </p:val>
                                        </p:tav>
                                        <p:tav tm="100000">
                                          <p:val>
                                            <p:strVal val="#ppt_h"/>
                                          </p:val>
                                        </p:tav>
                                      </p:tavLst>
                                    </p:anim>
                                    <p:animEffect transition="in" filter="fade">
                                      <p:cBhvr>
                                        <p:cTn id="152" dur="350"/>
                                        <p:tgtEl>
                                          <p:spTgt spid="47"/>
                                        </p:tgtEl>
                                      </p:cBhvr>
                                    </p:animEffect>
                                  </p:childTnLst>
                                </p:cTn>
                              </p:par>
                              <p:par>
                                <p:cTn id="153" presetID="22" presetClass="entr" presetSubtype="8" fill="hold" grpId="0" nodeType="withEffect">
                                  <p:stCondLst>
                                    <p:cond delay="500"/>
                                  </p:stCondLst>
                                  <p:childTnLst>
                                    <p:set>
                                      <p:cBhvr>
                                        <p:cTn id="154" dur="1" fill="hold">
                                          <p:stCondLst>
                                            <p:cond delay="0"/>
                                          </p:stCondLst>
                                        </p:cTn>
                                        <p:tgtEl>
                                          <p:spTgt spid="45"/>
                                        </p:tgtEl>
                                        <p:attrNameLst>
                                          <p:attrName>style.visibility</p:attrName>
                                        </p:attrNameLst>
                                      </p:cBhvr>
                                      <p:to>
                                        <p:strVal val="visible"/>
                                      </p:to>
                                    </p:set>
                                    <p:animEffect transition="in" filter="wipe(left)">
                                      <p:cBhvr>
                                        <p:cTn id="155" dur="500"/>
                                        <p:tgtEl>
                                          <p:spTgt spid="45"/>
                                        </p:tgtEl>
                                      </p:cBhvr>
                                    </p:animEffect>
                                  </p:childTnLst>
                                </p:cTn>
                              </p:par>
                              <p:par>
                                <p:cTn id="156" presetID="2" presetClass="entr" presetSubtype="2" decel="56000" fill="hold" grpId="0" nodeType="withEffect">
                                  <p:stCondLst>
                                    <p:cond delay="0"/>
                                  </p:stCondLst>
                                  <p:iterate type="wd">
                                    <p:tmPct val="10000"/>
                                  </p:iterate>
                                  <p:childTnLst>
                                    <p:set>
                                      <p:cBhvr>
                                        <p:cTn id="157" dur="1" fill="hold">
                                          <p:stCondLst>
                                            <p:cond delay="0"/>
                                          </p:stCondLst>
                                        </p:cTn>
                                        <p:tgtEl>
                                          <p:spTgt spid="48">
                                            <p:txEl>
                                              <p:pRg st="0" end="0"/>
                                            </p:txEl>
                                          </p:spTgt>
                                        </p:tgtEl>
                                        <p:attrNameLst>
                                          <p:attrName>style.visibility</p:attrName>
                                        </p:attrNameLst>
                                      </p:cBhvr>
                                      <p:to>
                                        <p:strVal val="visible"/>
                                      </p:to>
                                    </p:set>
                                    <p:anim calcmode="lin" valueType="num">
                                      <p:cBhvr additive="base">
                                        <p:cTn id="158" dur="9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159" dur="900" fill="hold"/>
                                        <p:tgtEl>
                                          <p:spTgt spid="48">
                                            <p:txEl>
                                              <p:pRg st="0" end="0"/>
                                            </p:txEl>
                                          </p:spTgt>
                                        </p:tgtEl>
                                        <p:attrNameLst>
                                          <p:attrName>ppt_y</p:attrName>
                                        </p:attrNameLst>
                                      </p:cBhvr>
                                      <p:tavLst>
                                        <p:tav tm="0">
                                          <p:val>
                                            <p:strVal val="#ppt_y"/>
                                          </p:val>
                                        </p:tav>
                                        <p:tav tm="100000">
                                          <p:val>
                                            <p:strVal val="#ppt_y"/>
                                          </p:val>
                                        </p:tav>
                                      </p:tavLst>
                                    </p:anim>
                                  </p:childTnLst>
                                </p:cTn>
                              </p:par>
                              <p:par>
                                <p:cTn id="160" presetID="26" presetClass="emph" presetSubtype="0" fill="hold" grpId="1" nodeType="withEffect">
                                  <p:stCondLst>
                                    <p:cond delay="750"/>
                                  </p:stCondLst>
                                  <p:iterate type="wd">
                                    <p:tmPct val="0"/>
                                  </p:iterate>
                                  <p:childTnLst>
                                    <p:animEffect transition="out" filter="fade">
                                      <p:cBhvr>
                                        <p:cTn id="161" dur="250" tmFilter="0, 0; .2, .5; .8, .5; 1, 0"/>
                                        <p:tgtEl>
                                          <p:spTgt spid="48">
                                            <p:txEl>
                                              <p:pRg st="0" end="0"/>
                                            </p:txEl>
                                          </p:spTgt>
                                        </p:tgtEl>
                                      </p:cBhvr>
                                    </p:animEffect>
                                    <p:animScale>
                                      <p:cBhvr>
                                        <p:cTn id="162" dur="125" autoRev="1" fill="hold"/>
                                        <p:tgtEl>
                                          <p:spTgt spid="48">
                                            <p:txEl>
                                              <p:pRg st="0" end="0"/>
                                            </p:txEl>
                                          </p:spTgt>
                                        </p:tgtEl>
                                      </p:cBhvr>
                                      <p:by x="105000" y="105000"/>
                                    </p:animScale>
                                  </p:childTnLst>
                                </p:cTn>
                              </p:par>
                              <p:par>
                                <p:cTn id="163" presetID="50" presetClass="entr" presetSubtype="0" decel="100000" fill="hold" grpId="0" nodeType="withEffect">
                                  <p:stCondLst>
                                    <p:cond delay="750"/>
                                  </p:stCondLst>
                                  <p:iterate type="lt">
                                    <p:tmPct val="10000"/>
                                  </p:iterate>
                                  <p:childTnLst>
                                    <p:set>
                                      <p:cBhvr>
                                        <p:cTn id="164" dur="1" fill="hold">
                                          <p:stCondLst>
                                            <p:cond delay="0"/>
                                          </p:stCondLst>
                                        </p:cTn>
                                        <p:tgtEl>
                                          <p:spTgt spid="49">
                                            <p:txEl>
                                              <p:pRg st="0" end="0"/>
                                            </p:txEl>
                                          </p:spTgt>
                                        </p:tgtEl>
                                        <p:attrNameLst>
                                          <p:attrName>style.visibility</p:attrName>
                                        </p:attrNameLst>
                                      </p:cBhvr>
                                      <p:to>
                                        <p:strVal val="visible"/>
                                      </p:to>
                                    </p:set>
                                    <p:anim calcmode="lin" valueType="num">
                                      <p:cBhvr>
                                        <p:cTn id="165" dur="250" fill="hold"/>
                                        <p:tgtEl>
                                          <p:spTgt spid="49">
                                            <p:txEl>
                                              <p:pRg st="0" end="0"/>
                                            </p:txEl>
                                          </p:spTgt>
                                        </p:tgtEl>
                                        <p:attrNameLst>
                                          <p:attrName>ppt_w</p:attrName>
                                        </p:attrNameLst>
                                      </p:cBhvr>
                                      <p:tavLst>
                                        <p:tav tm="0">
                                          <p:val>
                                            <p:strVal val="#ppt_w+.3"/>
                                          </p:val>
                                        </p:tav>
                                        <p:tav tm="100000">
                                          <p:val>
                                            <p:strVal val="#ppt_w"/>
                                          </p:val>
                                        </p:tav>
                                      </p:tavLst>
                                    </p:anim>
                                    <p:anim calcmode="lin" valueType="num">
                                      <p:cBhvr>
                                        <p:cTn id="166" dur="250" fill="hold"/>
                                        <p:tgtEl>
                                          <p:spTgt spid="49">
                                            <p:txEl>
                                              <p:pRg st="0" end="0"/>
                                            </p:txEl>
                                          </p:spTgt>
                                        </p:tgtEl>
                                        <p:attrNameLst>
                                          <p:attrName>ppt_h</p:attrName>
                                        </p:attrNameLst>
                                      </p:cBhvr>
                                      <p:tavLst>
                                        <p:tav tm="0">
                                          <p:val>
                                            <p:strVal val="#ppt_h"/>
                                          </p:val>
                                        </p:tav>
                                        <p:tav tm="100000">
                                          <p:val>
                                            <p:strVal val="#ppt_h"/>
                                          </p:val>
                                        </p:tav>
                                      </p:tavLst>
                                    </p:anim>
                                    <p:animEffect transition="in" filter="fade">
                                      <p:cBhvr>
                                        <p:cTn id="167" dur="25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5"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900" fill="hold"/>
                        <p:tgtEl>
                          <p:spTgt spid="5"/>
                        </p:tgtEl>
                        <p:attrNameLst>
                          <p:attrName>ppt_x</p:attrName>
                        </p:attrNameLst>
                      </p:cBhvr>
                      <p:tavLst>
                        <p:tav tm="0">
                          <p:val>
                            <p:strVal val="1+#ppt_w/2"/>
                          </p:val>
                        </p:tav>
                        <p:tav tm="100000">
                          <p:val>
                            <p:strVal val="#ppt_x"/>
                          </p:val>
                        </p:tav>
                      </p:tavLst>
                    </p:anim>
                    <p:anim calcmode="lin" valueType="num">
                      <p:cBhvr additive="base">
                        <p:cTn dur="900" fill="hold"/>
                        <p:tgtEl>
                          <p:spTgt spid="5"/>
                        </p:tgtEl>
                        <p:attrNameLst>
                          <p:attrName>ppt_y</p:attrName>
                        </p:attrNameLst>
                      </p:cBhvr>
                      <p:tavLst>
                        <p:tav tm="0">
                          <p:val>
                            <p:strVal val="#ppt_y"/>
                          </p:val>
                        </p:tav>
                        <p:tav tm="100000">
                          <p:val>
                            <p:strVal val="#ppt_y"/>
                          </p:val>
                        </p:tav>
                      </p:tavLst>
                    </p:anim>
                  </p:childTnLst>
                </p:cTn>
              </p:par>
            </p:tnLst>
          </p:tmpl>
        </p:tmplLst>
      </p:bldP>
      <p:bldP spid="5"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5"/>
                        </p:tgtEl>
                      </p:cBhvr>
                    </p:animEffect>
                    <p:animScale>
                      <p:cBhvr>
                        <p:cTn dur="125" autoRev="1" fill="hold"/>
                        <p:tgtEl>
                          <p:spTgt spid="5"/>
                        </p:tgtEl>
                      </p:cBhvr>
                      <p:by x="105000" y="105000"/>
                    </p:animScale>
                  </p:childTnLst>
                </p:cTn>
              </p:par>
            </p:tnLst>
          </p:tmpl>
        </p:tmplLst>
      </p:bldP>
      <p:bldP spid="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p:cTn dur="250" fill="hold"/>
                        <p:tgtEl>
                          <p:spTgt spid="9"/>
                        </p:tgtEl>
                        <p:attrNameLst>
                          <p:attrName>ppt_w</p:attrName>
                        </p:attrNameLst>
                      </p:cBhvr>
                      <p:tavLst>
                        <p:tav tm="0">
                          <p:val>
                            <p:strVal val="#ppt_w+.3"/>
                          </p:val>
                        </p:tav>
                        <p:tav tm="100000">
                          <p:val>
                            <p:strVal val="#ppt_w"/>
                          </p:val>
                        </p:tav>
                      </p:tavLst>
                    </p:anim>
                    <p:anim calcmode="lin" valueType="num">
                      <p:cBhvr>
                        <p:cTn dur="250" fill="hold"/>
                        <p:tgtEl>
                          <p:spTgt spid="9"/>
                        </p:tgtEl>
                        <p:attrNameLst>
                          <p:attrName>ppt_h</p:attrName>
                        </p:attrNameLst>
                      </p:cBhvr>
                      <p:tavLst>
                        <p:tav tm="0">
                          <p:val>
                            <p:strVal val="#ppt_h"/>
                          </p:val>
                        </p:tav>
                        <p:tav tm="100000">
                          <p:val>
                            <p:strVal val="#ppt_h"/>
                          </p:val>
                        </p:tav>
                      </p:tavLst>
                    </p:anim>
                    <p:animEffect transition="in" filter="fade">
                      <p:cBhvr>
                        <p:cTn dur="250"/>
                        <p:tgtEl>
                          <p:spTgt spid="9"/>
                        </p:tgtEl>
                      </p:cBhvr>
                    </p:animEffect>
                  </p:childTnLst>
                </p:cTn>
              </p:par>
            </p:tnLst>
          </p:tmpl>
        </p:tmplLst>
      </p:bldP>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30" grpId="0" animBg="1"/>
      <p:bldP spid="31" grpId="0" animBg="1"/>
      <p:bldP spid="32" grpId="0" animBg="1"/>
      <p:bldP spid="3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900" fill="hold"/>
                        <p:tgtEl>
                          <p:spTgt spid="33"/>
                        </p:tgtEl>
                        <p:attrNameLst>
                          <p:attrName>ppt_x</p:attrName>
                        </p:attrNameLst>
                      </p:cBhvr>
                      <p:tavLst>
                        <p:tav tm="0">
                          <p:val>
                            <p:strVal val="1+#ppt_w/2"/>
                          </p:val>
                        </p:tav>
                        <p:tav tm="100000">
                          <p:val>
                            <p:strVal val="#ppt_x"/>
                          </p:val>
                        </p:tav>
                      </p:tavLst>
                    </p:anim>
                    <p:anim calcmode="lin" valueType="num">
                      <p:cBhvr additive="base">
                        <p:cTn dur="900" fill="hold"/>
                        <p:tgtEl>
                          <p:spTgt spid="33"/>
                        </p:tgtEl>
                        <p:attrNameLst>
                          <p:attrName>ppt_y</p:attrName>
                        </p:attrNameLst>
                      </p:cBhvr>
                      <p:tavLst>
                        <p:tav tm="0">
                          <p:val>
                            <p:strVal val="#ppt_y"/>
                          </p:val>
                        </p:tav>
                        <p:tav tm="100000">
                          <p:val>
                            <p:strVal val="#ppt_y"/>
                          </p:val>
                        </p:tav>
                      </p:tavLst>
                    </p:anim>
                  </p:childTnLst>
                </p:cTn>
              </p:par>
            </p:tnLst>
          </p:tmpl>
        </p:tmplLst>
      </p:bldP>
      <p:bldP spid="3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33"/>
                        </p:tgtEl>
                      </p:cBhvr>
                    </p:animEffect>
                    <p:animScale>
                      <p:cBhvr>
                        <p:cTn dur="125" autoRev="1" fill="hold"/>
                        <p:tgtEl>
                          <p:spTgt spid="33"/>
                        </p:tgtEl>
                      </p:cBhvr>
                      <p:by x="105000" y="105000"/>
                    </p:animScale>
                  </p:childTnLst>
                </p:cTn>
              </p:par>
            </p:tnLst>
          </p:tmpl>
        </p:tmplLst>
      </p:bldP>
      <p:bldP spid="3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4"/>
                        </p:tgtEl>
                        <p:attrNameLst>
                          <p:attrName>style.visibility</p:attrName>
                        </p:attrNameLst>
                      </p:cBhvr>
                      <p:to>
                        <p:strVal val="visible"/>
                      </p:to>
                    </p:set>
                    <p:anim calcmode="lin" valueType="num">
                      <p:cBhvr>
                        <p:cTn dur="250" fill="hold"/>
                        <p:tgtEl>
                          <p:spTgt spid="34"/>
                        </p:tgtEl>
                        <p:attrNameLst>
                          <p:attrName>ppt_w</p:attrName>
                        </p:attrNameLst>
                      </p:cBhvr>
                      <p:tavLst>
                        <p:tav tm="0">
                          <p:val>
                            <p:strVal val="#ppt_w+.3"/>
                          </p:val>
                        </p:tav>
                        <p:tav tm="100000">
                          <p:val>
                            <p:strVal val="#ppt_w"/>
                          </p:val>
                        </p:tav>
                      </p:tavLst>
                    </p:anim>
                    <p:anim calcmode="lin" valueType="num">
                      <p:cBhvr>
                        <p:cTn dur="250" fill="hold"/>
                        <p:tgtEl>
                          <p:spTgt spid="34"/>
                        </p:tgtEl>
                        <p:attrNameLst>
                          <p:attrName>ppt_h</p:attrName>
                        </p:attrNameLst>
                      </p:cBhvr>
                      <p:tavLst>
                        <p:tav tm="0">
                          <p:val>
                            <p:strVal val="#ppt_h"/>
                          </p:val>
                        </p:tav>
                        <p:tav tm="100000">
                          <p:val>
                            <p:strVal val="#ppt_h"/>
                          </p:val>
                        </p:tav>
                      </p:tavLst>
                    </p:anim>
                    <p:animEffect transition="in" filter="fade">
                      <p:cBhvr>
                        <p:cTn dur="250"/>
                        <p:tgtEl>
                          <p:spTgt spid="34"/>
                        </p:tgtEl>
                      </p:cBhvr>
                    </p:animEffect>
                  </p:childTnLst>
                </p:cTn>
              </p:par>
            </p:tnLst>
          </p:tmpl>
        </p:tmplLst>
      </p:bldP>
      <p:bldP spid="35" grpId="0" animBg="1"/>
      <p:bldP spid="36" grpId="0" animBg="1"/>
      <p:bldP spid="37" grpId="0" animBg="1"/>
      <p:bldP spid="38"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900" fill="hold"/>
                        <p:tgtEl>
                          <p:spTgt spid="38"/>
                        </p:tgtEl>
                        <p:attrNameLst>
                          <p:attrName>ppt_x</p:attrName>
                        </p:attrNameLst>
                      </p:cBhvr>
                      <p:tavLst>
                        <p:tav tm="0">
                          <p:val>
                            <p:strVal val="1+#ppt_w/2"/>
                          </p:val>
                        </p:tav>
                        <p:tav tm="100000">
                          <p:val>
                            <p:strVal val="#ppt_x"/>
                          </p:val>
                        </p:tav>
                      </p:tavLst>
                    </p:anim>
                    <p:anim calcmode="lin" valueType="num">
                      <p:cBhvr additive="base">
                        <p:cTn dur="900" fill="hold"/>
                        <p:tgtEl>
                          <p:spTgt spid="38"/>
                        </p:tgtEl>
                        <p:attrNameLst>
                          <p:attrName>ppt_y</p:attrName>
                        </p:attrNameLst>
                      </p:cBhvr>
                      <p:tavLst>
                        <p:tav tm="0">
                          <p:val>
                            <p:strVal val="#ppt_y"/>
                          </p:val>
                        </p:tav>
                        <p:tav tm="100000">
                          <p:val>
                            <p:strVal val="#ppt_y"/>
                          </p:val>
                        </p:tav>
                      </p:tavLst>
                    </p:anim>
                  </p:childTnLst>
                </p:cTn>
              </p:par>
            </p:tnLst>
          </p:tmpl>
        </p:tmplLst>
      </p:bldP>
      <p:bldP spid="38"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38"/>
                        </p:tgtEl>
                      </p:cBhvr>
                    </p:animEffect>
                    <p:animScale>
                      <p:cBhvr>
                        <p:cTn dur="125" autoRev="1" fill="hold"/>
                        <p:tgtEl>
                          <p:spTgt spid="38"/>
                        </p:tgtEl>
                      </p:cBhvr>
                      <p:by x="105000" y="105000"/>
                    </p:animScale>
                  </p:childTnLst>
                </p:cTn>
              </p:par>
            </p:tnLst>
          </p:tmpl>
        </p:tmplLst>
      </p:bldP>
      <p:bldP spid="3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9"/>
                        </p:tgtEl>
                        <p:attrNameLst>
                          <p:attrName>style.visibility</p:attrName>
                        </p:attrNameLst>
                      </p:cBhvr>
                      <p:to>
                        <p:strVal val="visible"/>
                      </p:to>
                    </p:set>
                    <p:anim calcmode="lin" valueType="num">
                      <p:cBhvr>
                        <p:cTn dur="250" fill="hold"/>
                        <p:tgtEl>
                          <p:spTgt spid="39"/>
                        </p:tgtEl>
                        <p:attrNameLst>
                          <p:attrName>ppt_w</p:attrName>
                        </p:attrNameLst>
                      </p:cBhvr>
                      <p:tavLst>
                        <p:tav tm="0">
                          <p:val>
                            <p:strVal val="#ppt_w+.3"/>
                          </p:val>
                        </p:tav>
                        <p:tav tm="100000">
                          <p:val>
                            <p:strVal val="#ppt_w"/>
                          </p:val>
                        </p:tav>
                      </p:tavLst>
                    </p:anim>
                    <p:anim calcmode="lin" valueType="num">
                      <p:cBhvr>
                        <p:cTn dur="250" fill="hold"/>
                        <p:tgtEl>
                          <p:spTgt spid="39"/>
                        </p:tgtEl>
                        <p:attrNameLst>
                          <p:attrName>ppt_h</p:attrName>
                        </p:attrNameLst>
                      </p:cBhvr>
                      <p:tavLst>
                        <p:tav tm="0">
                          <p:val>
                            <p:strVal val="#ppt_h"/>
                          </p:val>
                        </p:tav>
                        <p:tav tm="100000">
                          <p:val>
                            <p:strVal val="#ppt_h"/>
                          </p:val>
                        </p:tav>
                      </p:tavLst>
                    </p:anim>
                    <p:animEffect transition="in" filter="fade">
                      <p:cBhvr>
                        <p:cTn dur="250"/>
                        <p:tgtEl>
                          <p:spTgt spid="39"/>
                        </p:tgtEl>
                      </p:cBhvr>
                    </p:animEffect>
                  </p:childTnLst>
                </p:cTn>
              </p:par>
            </p:tnLst>
          </p:tmpl>
        </p:tmplLst>
      </p:bldP>
      <p:bldP spid="40" grpId="0" animBg="1"/>
      <p:bldP spid="41" grpId="0" animBg="1"/>
      <p:bldP spid="42" grpId="0" animBg="1"/>
      <p:bldP spid="4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43"/>
                        </p:tgtEl>
                        <p:attrNameLst>
                          <p:attrName>style.visibility</p:attrName>
                        </p:attrNameLst>
                      </p:cBhvr>
                      <p:to>
                        <p:strVal val="visible"/>
                      </p:to>
                    </p:set>
                    <p:anim calcmode="lin" valueType="num">
                      <p:cBhvr additive="base">
                        <p:cTn dur="900" fill="hold"/>
                        <p:tgtEl>
                          <p:spTgt spid="43"/>
                        </p:tgtEl>
                        <p:attrNameLst>
                          <p:attrName>ppt_x</p:attrName>
                        </p:attrNameLst>
                      </p:cBhvr>
                      <p:tavLst>
                        <p:tav tm="0">
                          <p:val>
                            <p:strVal val="1+#ppt_w/2"/>
                          </p:val>
                        </p:tav>
                        <p:tav tm="100000">
                          <p:val>
                            <p:strVal val="#ppt_x"/>
                          </p:val>
                        </p:tav>
                      </p:tavLst>
                    </p:anim>
                    <p:anim calcmode="lin" valueType="num">
                      <p:cBhvr additive="base">
                        <p:cTn dur="900" fill="hold"/>
                        <p:tgtEl>
                          <p:spTgt spid="43"/>
                        </p:tgtEl>
                        <p:attrNameLst>
                          <p:attrName>ppt_y</p:attrName>
                        </p:attrNameLst>
                      </p:cBhvr>
                      <p:tavLst>
                        <p:tav tm="0">
                          <p:val>
                            <p:strVal val="#ppt_y"/>
                          </p:val>
                        </p:tav>
                        <p:tav tm="100000">
                          <p:val>
                            <p:strVal val="#ppt_y"/>
                          </p:val>
                        </p:tav>
                      </p:tavLst>
                    </p:anim>
                  </p:childTnLst>
                </p:cTn>
              </p:par>
            </p:tnLst>
          </p:tmpl>
        </p:tmplLst>
      </p:bldP>
      <p:bldP spid="4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43"/>
                        </p:tgtEl>
                      </p:cBhvr>
                    </p:animEffect>
                    <p:animScale>
                      <p:cBhvr>
                        <p:cTn dur="125" autoRev="1" fill="hold"/>
                        <p:tgtEl>
                          <p:spTgt spid="43"/>
                        </p:tgtEl>
                      </p:cBhvr>
                      <p:by x="105000" y="105000"/>
                    </p:animScale>
                  </p:childTnLst>
                </p:cTn>
              </p:par>
            </p:tnLst>
          </p:tmpl>
        </p:tmplLst>
      </p:bldP>
      <p:bldP spid="4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44"/>
                        </p:tgtEl>
                        <p:attrNameLst>
                          <p:attrName>style.visibility</p:attrName>
                        </p:attrNameLst>
                      </p:cBhvr>
                      <p:to>
                        <p:strVal val="visible"/>
                      </p:to>
                    </p:set>
                    <p:anim calcmode="lin" valueType="num">
                      <p:cBhvr>
                        <p:cTn dur="250" fill="hold"/>
                        <p:tgtEl>
                          <p:spTgt spid="44"/>
                        </p:tgtEl>
                        <p:attrNameLst>
                          <p:attrName>ppt_w</p:attrName>
                        </p:attrNameLst>
                      </p:cBhvr>
                      <p:tavLst>
                        <p:tav tm="0">
                          <p:val>
                            <p:strVal val="#ppt_w+.3"/>
                          </p:val>
                        </p:tav>
                        <p:tav tm="100000">
                          <p:val>
                            <p:strVal val="#ppt_w"/>
                          </p:val>
                        </p:tav>
                      </p:tavLst>
                    </p:anim>
                    <p:anim calcmode="lin" valueType="num">
                      <p:cBhvr>
                        <p:cTn dur="250" fill="hold"/>
                        <p:tgtEl>
                          <p:spTgt spid="44"/>
                        </p:tgtEl>
                        <p:attrNameLst>
                          <p:attrName>ppt_h</p:attrName>
                        </p:attrNameLst>
                      </p:cBhvr>
                      <p:tavLst>
                        <p:tav tm="0">
                          <p:val>
                            <p:strVal val="#ppt_h"/>
                          </p:val>
                        </p:tav>
                        <p:tav tm="100000">
                          <p:val>
                            <p:strVal val="#ppt_h"/>
                          </p:val>
                        </p:tav>
                      </p:tavLst>
                    </p:anim>
                    <p:animEffect transition="in" filter="fade">
                      <p:cBhvr>
                        <p:cTn dur="250"/>
                        <p:tgtEl>
                          <p:spTgt spid="44"/>
                        </p:tgtEl>
                      </p:cBhvr>
                    </p:animEffect>
                  </p:childTnLst>
                </p:cTn>
              </p:par>
            </p:tnLst>
          </p:tmpl>
        </p:tmplLst>
      </p:bldP>
      <p:bldP spid="45" grpId="0" animBg="1"/>
      <p:bldP spid="46" grpId="0" animBg="1"/>
      <p:bldP spid="47" grpId="0" animBg="1"/>
      <p:bldP spid="48"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900" fill="hold"/>
                        <p:tgtEl>
                          <p:spTgt spid="48"/>
                        </p:tgtEl>
                        <p:attrNameLst>
                          <p:attrName>ppt_x</p:attrName>
                        </p:attrNameLst>
                      </p:cBhvr>
                      <p:tavLst>
                        <p:tav tm="0">
                          <p:val>
                            <p:strVal val="1+#ppt_w/2"/>
                          </p:val>
                        </p:tav>
                        <p:tav tm="100000">
                          <p:val>
                            <p:strVal val="#ppt_x"/>
                          </p:val>
                        </p:tav>
                      </p:tavLst>
                    </p:anim>
                    <p:anim calcmode="lin" valueType="num">
                      <p:cBhvr additive="base">
                        <p:cTn dur="900" fill="hold"/>
                        <p:tgtEl>
                          <p:spTgt spid="48"/>
                        </p:tgtEl>
                        <p:attrNameLst>
                          <p:attrName>ppt_y</p:attrName>
                        </p:attrNameLst>
                      </p:cBhvr>
                      <p:tavLst>
                        <p:tav tm="0">
                          <p:val>
                            <p:strVal val="#ppt_y"/>
                          </p:val>
                        </p:tav>
                        <p:tav tm="100000">
                          <p:val>
                            <p:strVal val="#ppt_y"/>
                          </p:val>
                        </p:tav>
                      </p:tavLst>
                    </p:anim>
                  </p:childTnLst>
                </p:cTn>
              </p:par>
            </p:tnLst>
          </p:tmpl>
        </p:tmplLst>
      </p:bldP>
      <p:bldP spid="48"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48"/>
                        </p:tgtEl>
                      </p:cBhvr>
                    </p:animEffect>
                    <p:animScale>
                      <p:cBhvr>
                        <p:cTn dur="125" autoRev="1" fill="hold"/>
                        <p:tgtEl>
                          <p:spTgt spid="48"/>
                        </p:tgtEl>
                      </p:cBhvr>
                      <p:by x="105000" y="105000"/>
                    </p:animScale>
                  </p:childTnLst>
                </p:cTn>
              </p:par>
            </p:tnLst>
          </p:tmpl>
        </p:tmplLst>
      </p:bldP>
      <p:bldP spid="4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49"/>
                        </p:tgtEl>
                        <p:attrNameLst>
                          <p:attrName>style.visibility</p:attrName>
                        </p:attrNameLst>
                      </p:cBhvr>
                      <p:to>
                        <p:strVal val="visible"/>
                      </p:to>
                    </p:set>
                    <p:anim calcmode="lin" valueType="num">
                      <p:cBhvr>
                        <p:cTn dur="250" fill="hold"/>
                        <p:tgtEl>
                          <p:spTgt spid="49"/>
                        </p:tgtEl>
                        <p:attrNameLst>
                          <p:attrName>ppt_w</p:attrName>
                        </p:attrNameLst>
                      </p:cBhvr>
                      <p:tavLst>
                        <p:tav tm="0">
                          <p:val>
                            <p:strVal val="#ppt_w+.3"/>
                          </p:val>
                        </p:tav>
                        <p:tav tm="100000">
                          <p:val>
                            <p:strVal val="#ppt_w"/>
                          </p:val>
                        </p:tav>
                      </p:tavLst>
                    </p:anim>
                    <p:anim calcmode="lin" valueType="num">
                      <p:cBhvr>
                        <p:cTn dur="250" fill="hold"/>
                        <p:tgtEl>
                          <p:spTgt spid="49"/>
                        </p:tgtEl>
                        <p:attrNameLst>
                          <p:attrName>ppt_h</p:attrName>
                        </p:attrNameLst>
                      </p:cBhvr>
                      <p:tavLst>
                        <p:tav tm="0">
                          <p:val>
                            <p:strVal val="#ppt_h"/>
                          </p:val>
                        </p:tav>
                        <p:tav tm="100000">
                          <p:val>
                            <p:strVal val="#ppt_h"/>
                          </p:val>
                        </p:tav>
                      </p:tavLst>
                    </p:anim>
                    <p:animEffect transition="in" filter="fade">
                      <p:cBhvr>
                        <p:cTn dur="250"/>
                        <p:tgtEl>
                          <p:spTgt spid="4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7" name="Rectangle: Rounded Corners 6"/>
          <p:cNvSpPr/>
          <p:nvPr userDrawn="1"/>
        </p:nvSpPr>
        <p:spPr>
          <a:xfrm>
            <a:off x="603194" y="1927536"/>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p:cNvSpPr/>
          <p:nvPr userDrawn="1"/>
        </p:nvSpPr>
        <p:spPr>
          <a:xfrm>
            <a:off x="786867" y="2104408"/>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Arc 7"/>
          <p:cNvSpPr/>
          <p:nvPr userDrawn="1"/>
        </p:nvSpPr>
        <p:spPr>
          <a:xfrm>
            <a:off x="599790" y="1917331"/>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5" name="Text Placeholder 33"/>
          <p:cNvSpPr>
            <a:spLocks noGrp="1"/>
          </p:cNvSpPr>
          <p:nvPr>
            <p:ph type="body" sz="quarter" idx="13" hasCustomPrompt="1"/>
          </p:nvPr>
        </p:nvSpPr>
        <p:spPr>
          <a:xfrm>
            <a:off x="786867" y="2157111"/>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9" name="Text Placeholder 33"/>
          <p:cNvSpPr>
            <a:spLocks noGrp="1"/>
          </p:cNvSpPr>
          <p:nvPr>
            <p:ph type="body" sz="quarter" idx="14" hasCustomPrompt="1"/>
          </p:nvPr>
        </p:nvSpPr>
        <p:spPr>
          <a:xfrm>
            <a:off x="1573382" y="2157111"/>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1</a:t>
            </a:r>
            <a:endParaRPr lang="en-ID" dirty="0"/>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CONTENT</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Rectangle: Rounded Corners 29"/>
          <p:cNvSpPr/>
          <p:nvPr userDrawn="1"/>
        </p:nvSpPr>
        <p:spPr>
          <a:xfrm>
            <a:off x="603194" y="3358482"/>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Oval 30"/>
          <p:cNvSpPr/>
          <p:nvPr userDrawn="1"/>
        </p:nvSpPr>
        <p:spPr>
          <a:xfrm>
            <a:off x="786867" y="3535354"/>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2" name="Arc 31"/>
          <p:cNvSpPr/>
          <p:nvPr userDrawn="1"/>
        </p:nvSpPr>
        <p:spPr>
          <a:xfrm>
            <a:off x="599790" y="3348277"/>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33" name="Text Placeholder 33"/>
          <p:cNvSpPr>
            <a:spLocks noGrp="1"/>
          </p:cNvSpPr>
          <p:nvPr>
            <p:ph type="body" sz="quarter" idx="16" hasCustomPrompt="1"/>
          </p:nvPr>
        </p:nvSpPr>
        <p:spPr>
          <a:xfrm>
            <a:off x="786867" y="3588057"/>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34" name="Text Placeholder 33"/>
          <p:cNvSpPr>
            <a:spLocks noGrp="1"/>
          </p:cNvSpPr>
          <p:nvPr>
            <p:ph type="body" sz="quarter" idx="17" hasCustomPrompt="1"/>
          </p:nvPr>
        </p:nvSpPr>
        <p:spPr>
          <a:xfrm>
            <a:off x="1573382" y="3588057"/>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2</a:t>
            </a:r>
            <a:endParaRPr lang="en-ID" dirty="0"/>
          </a:p>
        </p:txBody>
      </p:sp>
      <p:sp>
        <p:nvSpPr>
          <p:cNvPr id="35" name="Rectangle: Rounded Corners 34"/>
          <p:cNvSpPr/>
          <p:nvPr userDrawn="1"/>
        </p:nvSpPr>
        <p:spPr>
          <a:xfrm>
            <a:off x="603194" y="4779222"/>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p:cNvSpPr/>
          <p:nvPr userDrawn="1"/>
        </p:nvSpPr>
        <p:spPr>
          <a:xfrm>
            <a:off x="786867" y="4956094"/>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7" name="Arc 36"/>
          <p:cNvSpPr/>
          <p:nvPr userDrawn="1"/>
        </p:nvSpPr>
        <p:spPr>
          <a:xfrm>
            <a:off x="599790" y="4769017"/>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38" name="Text Placeholder 33"/>
          <p:cNvSpPr>
            <a:spLocks noGrp="1"/>
          </p:cNvSpPr>
          <p:nvPr>
            <p:ph type="body" sz="quarter" idx="18" hasCustomPrompt="1"/>
          </p:nvPr>
        </p:nvSpPr>
        <p:spPr>
          <a:xfrm>
            <a:off x="786867" y="5008797"/>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39" name="Text Placeholder 33"/>
          <p:cNvSpPr>
            <a:spLocks noGrp="1"/>
          </p:cNvSpPr>
          <p:nvPr>
            <p:ph type="body" sz="quarter" idx="19" hasCustomPrompt="1"/>
          </p:nvPr>
        </p:nvSpPr>
        <p:spPr>
          <a:xfrm>
            <a:off x="1573382" y="5008797"/>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3</a:t>
            </a:r>
            <a:endParaRPr lang="en-ID" dirty="0"/>
          </a:p>
        </p:txBody>
      </p:sp>
      <p:sp>
        <p:nvSpPr>
          <p:cNvPr id="50" name="Rectangle: Rounded Corners 49"/>
          <p:cNvSpPr/>
          <p:nvPr userDrawn="1"/>
        </p:nvSpPr>
        <p:spPr>
          <a:xfrm>
            <a:off x="6494650" y="1927536"/>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1" name="Oval 50"/>
          <p:cNvSpPr/>
          <p:nvPr userDrawn="1"/>
        </p:nvSpPr>
        <p:spPr>
          <a:xfrm>
            <a:off x="6678323" y="2104408"/>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2" name="Arc 51"/>
          <p:cNvSpPr/>
          <p:nvPr userDrawn="1"/>
        </p:nvSpPr>
        <p:spPr>
          <a:xfrm>
            <a:off x="6491246" y="1917331"/>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53" name="Text Placeholder 33"/>
          <p:cNvSpPr>
            <a:spLocks noGrp="1"/>
          </p:cNvSpPr>
          <p:nvPr>
            <p:ph type="body" sz="quarter" idx="20" hasCustomPrompt="1"/>
          </p:nvPr>
        </p:nvSpPr>
        <p:spPr>
          <a:xfrm>
            <a:off x="6678323" y="2157111"/>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54" name="Text Placeholder 33"/>
          <p:cNvSpPr>
            <a:spLocks noGrp="1"/>
          </p:cNvSpPr>
          <p:nvPr>
            <p:ph type="body" sz="quarter" idx="21" hasCustomPrompt="1"/>
          </p:nvPr>
        </p:nvSpPr>
        <p:spPr>
          <a:xfrm>
            <a:off x="7464838" y="2157111"/>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4</a:t>
            </a:r>
            <a:endParaRPr lang="en-ID" dirty="0"/>
          </a:p>
        </p:txBody>
      </p:sp>
      <p:sp>
        <p:nvSpPr>
          <p:cNvPr id="55" name="Rectangle: Rounded Corners 54"/>
          <p:cNvSpPr/>
          <p:nvPr userDrawn="1"/>
        </p:nvSpPr>
        <p:spPr>
          <a:xfrm>
            <a:off x="6494650" y="3358482"/>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6" name="Oval 55"/>
          <p:cNvSpPr/>
          <p:nvPr userDrawn="1"/>
        </p:nvSpPr>
        <p:spPr>
          <a:xfrm>
            <a:off x="6678323" y="3535354"/>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7" name="Arc 56"/>
          <p:cNvSpPr/>
          <p:nvPr userDrawn="1"/>
        </p:nvSpPr>
        <p:spPr>
          <a:xfrm>
            <a:off x="6491246" y="3348277"/>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58" name="Text Placeholder 33"/>
          <p:cNvSpPr>
            <a:spLocks noGrp="1"/>
          </p:cNvSpPr>
          <p:nvPr>
            <p:ph type="body" sz="quarter" idx="22" hasCustomPrompt="1"/>
          </p:nvPr>
        </p:nvSpPr>
        <p:spPr>
          <a:xfrm>
            <a:off x="6678323" y="3588057"/>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59" name="Text Placeholder 33"/>
          <p:cNvSpPr>
            <a:spLocks noGrp="1"/>
          </p:cNvSpPr>
          <p:nvPr>
            <p:ph type="body" sz="quarter" idx="23" hasCustomPrompt="1"/>
          </p:nvPr>
        </p:nvSpPr>
        <p:spPr>
          <a:xfrm>
            <a:off x="7464838" y="3588057"/>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5</a:t>
            </a:r>
            <a:endParaRPr lang="en-ID" dirty="0"/>
          </a:p>
        </p:txBody>
      </p:sp>
      <p:sp>
        <p:nvSpPr>
          <p:cNvPr id="60" name="Rectangle: Rounded Corners 59"/>
          <p:cNvSpPr/>
          <p:nvPr userDrawn="1"/>
        </p:nvSpPr>
        <p:spPr>
          <a:xfrm>
            <a:off x="6494650" y="4779222"/>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1" name="Oval 60"/>
          <p:cNvSpPr/>
          <p:nvPr userDrawn="1"/>
        </p:nvSpPr>
        <p:spPr>
          <a:xfrm>
            <a:off x="6678323" y="4956094"/>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2" name="Arc 61"/>
          <p:cNvSpPr/>
          <p:nvPr userDrawn="1"/>
        </p:nvSpPr>
        <p:spPr>
          <a:xfrm>
            <a:off x="6491246" y="4769017"/>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63" name="Text Placeholder 33"/>
          <p:cNvSpPr>
            <a:spLocks noGrp="1"/>
          </p:cNvSpPr>
          <p:nvPr>
            <p:ph type="body" sz="quarter" idx="24" hasCustomPrompt="1"/>
          </p:nvPr>
        </p:nvSpPr>
        <p:spPr>
          <a:xfrm>
            <a:off x="6678323" y="5008797"/>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64" name="Text Placeholder 33"/>
          <p:cNvSpPr>
            <a:spLocks noGrp="1"/>
          </p:cNvSpPr>
          <p:nvPr>
            <p:ph type="body" sz="quarter" idx="25" hasCustomPrompt="1"/>
          </p:nvPr>
        </p:nvSpPr>
        <p:spPr>
          <a:xfrm>
            <a:off x="7464838" y="5008797"/>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6</a:t>
            </a:r>
            <a:endParaRPr lang="en-ID" dirty="0"/>
          </a:p>
        </p:txBody>
      </p:sp>
      <p:pic>
        <p:nvPicPr>
          <p:cNvPr id="40"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1" descr="E:\Desain\PPT UNS\Slide 1 Corner.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90243" y="6333982"/>
            <a:ext cx="1317600" cy="443276"/>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637384" y="5854818"/>
            <a:ext cx="1318055" cy="960654"/>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3" descr="E:\Desain\PPT UNS\Twibon edit.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2616808" y="6515454"/>
            <a:ext cx="6958385" cy="324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par>
                                <p:cTn id="26" presetID="14"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randombar(horizontal)">
                                      <p:cBhvr>
                                        <p:cTn id="28" dur="500"/>
                                        <p:tgtEl>
                                          <p:spTgt spid="40"/>
                                        </p:tgtEl>
                                      </p:cBhvr>
                                    </p:animEffect>
                                  </p:childTnLst>
                                </p:cTn>
                              </p:par>
                              <p:par>
                                <p:cTn id="29" presetID="14" presetClass="entr" presetSubtype="1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randombar(horizontal)">
                                      <p:cBhvr>
                                        <p:cTn id="31" dur="500"/>
                                        <p:tgtEl>
                                          <p:spTgt spid="43"/>
                                        </p:tgtEl>
                                      </p:cBhvr>
                                    </p:animEffect>
                                  </p:childTnLst>
                                </p:cTn>
                              </p:par>
                              <p:par>
                                <p:cTn id="32" presetID="14" presetClass="entr" presetSubtype="1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randombar(horizontal)">
                                      <p:cBhvr>
                                        <p:cTn id="34" dur="500"/>
                                        <p:tgtEl>
                                          <p:spTgt spid="44"/>
                                        </p:tgtEl>
                                      </p:cBhvr>
                                    </p:animEffect>
                                  </p:childTnLst>
                                </p:cTn>
                              </p:par>
                              <p:par>
                                <p:cTn id="35" presetID="14" presetClass="entr" presetSubtype="1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randombar(horizontal)">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decel="8000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0-#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par>
                                <p:cTn id="44" presetID="53" presetClass="entr" presetSubtype="16" fill="hold" grpId="0" nodeType="withEffect">
                                  <p:stCondLst>
                                    <p:cond delay="250"/>
                                  </p:stCondLst>
                                  <p:childTnLst>
                                    <p:set>
                                      <p:cBhvr>
                                        <p:cTn id="45" dur="1" fill="hold">
                                          <p:stCondLst>
                                            <p:cond delay="0"/>
                                          </p:stCondLst>
                                        </p:cTn>
                                        <p:tgtEl>
                                          <p:spTgt spid="8"/>
                                        </p:tgtEl>
                                        <p:attrNameLst>
                                          <p:attrName>style.visibility</p:attrName>
                                        </p:attrNameLst>
                                      </p:cBhvr>
                                      <p:to>
                                        <p:strVal val="visible"/>
                                      </p:to>
                                    </p:set>
                                    <p:anim calcmode="lin" valueType="num">
                                      <p:cBhvr>
                                        <p:cTn id="46" dur="350" fill="hold"/>
                                        <p:tgtEl>
                                          <p:spTgt spid="8"/>
                                        </p:tgtEl>
                                        <p:attrNameLst>
                                          <p:attrName>ppt_w</p:attrName>
                                        </p:attrNameLst>
                                      </p:cBhvr>
                                      <p:tavLst>
                                        <p:tav tm="0">
                                          <p:val>
                                            <p:fltVal val="0"/>
                                          </p:val>
                                        </p:tav>
                                        <p:tav tm="100000">
                                          <p:val>
                                            <p:strVal val="#ppt_w"/>
                                          </p:val>
                                        </p:tav>
                                      </p:tavLst>
                                    </p:anim>
                                    <p:anim calcmode="lin" valueType="num">
                                      <p:cBhvr>
                                        <p:cTn id="47" dur="350" fill="hold"/>
                                        <p:tgtEl>
                                          <p:spTgt spid="8"/>
                                        </p:tgtEl>
                                        <p:attrNameLst>
                                          <p:attrName>ppt_h</p:attrName>
                                        </p:attrNameLst>
                                      </p:cBhvr>
                                      <p:tavLst>
                                        <p:tav tm="0">
                                          <p:val>
                                            <p:fltVal val="0"/>
                                          </p:val>
                                        </p:tav>
                                        <p:tav tm="100000">
                                          <p:val>
                                            <p:strVal val="#ppt_h"/>
                                          </p:val>
                                        </p:tav>
                                      </p:tavLst>
                                    </p:anim>
                                    <p:animEffect transition="in" filter="fade">
                                      <p:cBhvr>
                                        <p:cTn id="48" dur="350"/>
                                        <p:tgtEl>
                                          <p:spTgt spid="8"/>
                                        </p:tgtEl>
                                      </p:cBhvr>
                                    </p:animEffect>
                                  </p:childTnLst>
                                </p:cTn>
                              </p:par>
                              <p:par>
                                <p:cTn id="49" presetID="22" presetClass="entr" presetSubtype="8" fill="hold" grpId="0" nodeType="withEffect">
                                  <p:stCondLst>
                                    <p:cond delay="5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2" presetClass="entr" presetSubtype="2" decel="56000" fill="hold" grpId="0" nodeType="withEffect">
                                  <p:stCondLst>
                                    <p:cond delay="0"/>
                                  </p:stCondLst>
                                  <p:iterate type="wd">
                                    <p:tmPct val="10000"/>
                                  </p:iterate>
                                  <p:childTnLst>
                                    <p:set>
                                      <p:cBhvr>
                                        <p:cTn id="53" dur="1" fill="hold">
                                          <p:stCondLst>
                                            <p:cond delay="0"/>
                                          </p:stCondLst>
                                        </p:cTn>
                                        <p:tgtEl>
                                          <p:spTgt spid="5">
                                            <p:txEl>
                                              <p:pRg st="0" end="0"/>
                                            </p:txEl>
                                          </p:spTgt>
                                        </p:tgtEl>
                                        <p:attrNameLst>
                                          <p:attrName>style.visibility</p:attrName>
                                        </p:attrNameLst>
                                      </p:cBhvr>
                                      <p:to>
                                        <p:strVal val="visible"/>
                                      </p:to>
                                    </p:set>
                                    <p:anim calcmode="lin" valueType="num">
                                      <p:cBhvr additive="base">
                                        <p:cTn id="54" dur="9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55" dur="900" fill="hold"/>
                                        <p:tgtEl>
                                          <p:spTgt spid="5">
                                            <p:txEl>
                                              <p:pRg st="0" end="0"/>
                                            </p:txEl>
                                          </p:spTgt>
                                        </p:tgtEl>
                                        <p:attrNameLst>
                                          <p:attrName>ppt_y</p:attrName>
                                        </p:attrNameLst>
                                      </p:cBhvr>
                                      <p:tavLst>
                                        <p:tav tm="0">
                                          <p:val>
                                            <p:strVal val="#ppt_y"/>
                                          </p:val>
                                        </p:tav>
                                        <p:tav tm="100000">
                                          <p:val>
                                            <p:strVal val="#ppt_y"/>
                                          </p:val>
                                        </p:tav>
                                      </p:tavLst>
                                    </p:anim>
                                  </p:childTnLst>
                                </p:cTn>
                              </p:par>
                              <p:par>
                                <p:cTn id="56" presetID="26" presetClass="emph" presetSubtype="0" fill="hold" grpId="1" nodeType="withEffect">
                                  <p:stCondLst>
                                    <p:cond delay="750"/>
                                  </p:stCondLst>
                                  <p:iterate type="wd">
                                    <p:tmPct val="0"/>
                                  </p:iterate>
                                  <p:childTnLst>
                                    <p:animEffect transition="out" filter="fade">
                                      <p:cBhvr>
                                        <p:cTn id="57" dur="250" tmFilter="0, 0; .2, .5; .8, .5; 1, 0"/>
                                        <p:tgtEl>
                                          <p:spTgt spid="5">
                                            <p:txEl>
                                              <p:pRg st="0" end="0"/>
                                            </p:txEl>
                                          </p:spTgt>
                                        </p:tgtEl>
                                      </p:cBhvr>
                                    </p:animEffect>
                                    <p:animScale>
                                      <p:cBhvr>
                                        <p:cTn id="58" dur="125" autoRev="1" fill="hold"/>
                                        <p:tgtEl>
                                          <p:spTgt spid="5">
                                            <p:txEl>
                                              <p:pRg st="0" end="0"/>
                                            </p:txEl>
                                          </p:spTgt>
                                        </p:tgtEl>
                                      </p:cBhvr>
                                      <p:by x="105000" y="105000"/>
                                    </p:animScale>
                                  </p:childTnLst>
                                </p:cTn>
                              </p:par>
                              <p:par>
                                <p:cTn id="59" presetID="50" presetClass="entr" presetSubtype="0" decel="100000" fill="hold" grpId="0" nodeType="withEffect">
                                  <p:stCondLst>
                                    <p:cond delay="750"/>
                                  </p:stCondLst>
                                  <p:iterate type="lt">
                                    <p:tmPct val="10000"/>
                                  </p:iterate>
                                  <p:childTnLst>
                                    <p:set>
                                      <p:cBhvr>
                                        <p:cTn id="60" dur="1" fill="hold">
                                          <p:stCondLst>
                                            <p:cond delay="0"/>
                                          </p:stCondLst>
                                        </p:cTn>
                                        <p:tgtEl>
                                          <p:spTgt spid="9">
                                            <p:txEl>
                                              <p:pRg st="0" end="0"/>
                                            </p:txEl>
                                          </p:spTgt>
                                        </p:tgtEl>
                                        <p:attrNameLst>
                                          <p:attrName>style.visibility</p:attrName>
                                        </p:attrNameLst>
                                      </p:cBhvr>
                                      <p:to>
                                        <p:strVal val="visible"/>
                                      </p:to>
                                    </p:set>
                                    <p:anim calcmode="lin" valueType="num">
                                      <p:cBhvr>
                                        <p:cTn id="61" dur="25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62" dur="25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63" dur="250"/>
                                        <p:tgtEl>
                                          <p:spTgt spid="9">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decel="8000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0-#ppt_w/2"/>
                                          </p:val>
                                        </p:tav>
                                        <p:tav tm="100000">
                                          <p:val>
                                            <p:strVal val="#ppt_x"/>
                                          </p:val>
                                        </p:tav>
                                      </p:tavLst>
                                    </p:anim>
                                    <p:anim calcmode="lin" valueType="num">
                                      <p:cBhvr additive="base">
                                        <p:cTn id="69" dur="500" fill="hold"/>
                                        <p:tgtEl>
                                          <p:spTgt spid="31"/>
                                        </p:tgtEl>
                                        <p:attrNameLst>
                                          <p:attrName>ppt_y</p:attrName>
                                        </p:attrNameLst>
                                      </p:cBhvr>
                                      <p:tavLst>
                                        <p:tav tm="0">
                                          <p:val>
                                            <p:strVal val="#ppt_y"/>
                                          </p:val>
                                        </p:tav>
                                        <p:tav tm="100000">
                                          <p:val>
                                            <p:strVal val="#ppt_y"/>
                                          </p:val>
                                        </p:tav>
                                      </p:tavLst>
                                    </p:anim>
                                  </p:childTnLst>
                                </p:cTn>
                              </p:par>
                              <p:par>
                                <p:cTn id="70" presetID="53" presetClass="entr" presetSubtype="16" fill="hold" grpId="0" nodeType="withEffect">
                                  <p:stCondLst>
                                    <p:cond delay="250"/>
                                  </p:stCondLst>
                                  <p:childTnLst>
                                    <p:set>
                                      <p:cBhvr>
                                        <p:cTn id="71" dur="1" fill="hold">
                                          <p:stCondLst>
                                            <p:cond delay="0"/>
                                          </p:stCondLst>
                                        </p:cTn>
                                        <p:tgtEl>
                                          <p:spTgt spid="32"/>
                                        </p:tgtEl>
                                        <p:attrNameLst>
                                          <p:attrName>style.visibility</p:attrName>
                                        </p:attrNameLst>
                                      </p:cBhvr>
                                      <p:to>
                                        <p:strVal val="visible"/>
                                      </p:to>
                                    </p:set>
                                    <p:anim calcmode="lin" valueType="num">
                                      <p:cBhvr>
                                        <p:cTn id="72" dur="350" fill="hold"/>
                                        <p:tgtEl>
                                          <p:spTgt spid="32"/>
                                        </p:tgtEl>
                                        <p:attrNameLst>
                                          <p:attrName>ppt_w</p:attrName>
                                        </p:attrNameLst>
                                      </p:cBhvr>
                                      <p:tavLst>
                                        <p:tav tm="0">
                                          <p:val>
                                            <p:fltVal val="0"/>
                                          </p:val>
                                        </p:tav>
                                        <p:tav tm="100000">
                                          <p:val>
                                            <p:strVal val="#ppt_w"/>
                                          </p:val>
                                        </p:tav>
                                      </p:tavLst>
                                    </p:anim>
                                    <p:anim calcmode="lin" valueType="num">
                                      <p:cBhvr>
                                        <p:cTn id="73" dur="350" fill="hold"/>
                                        <p:tgtEl>
                                          <p:spTgt spid="32"/>
                                        </p:tgtEl>
                                        <p:attrNameLst>
                                          <p:attrName>ppt_h</p:attrName>
                                        </p:attrNameLst>
                                      </p:cBhvr>
                                      <p:tavLst>
                                        <p:tav tm="0">
                                          <p:val>
                                            <p:fltVal val="0"/>
                                          </p:val>
                                        </p:tav>
                                        <p:tav tm="100000">
                                          <p:val>
                                            <p:strVal val="#ppt_h"/>
                                          </p:val>
                                        </p:tav>
                                      </p:tavLst>
                                    </p:anim>
                                    <p:animEffect transition="in" filter="fade">
                                      <p:cBhvr>
                                        <p:cTn id="74" dur="350"/>
                                        <p:tgtEl>
                                          <p:spTgt spid="32"/>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par>
                                <p:cTn id="78" presetID="2" presetClass="entr" presetSubtype="2" decel="56000" fill="hold" grpId="0" nodeType="withEffect">
                                  <p:stCondLst>
                                    <p:cond delay="0"/>
                                  </p:stCondLst>
                                  <p:iterate type="wd">
                                    <p:tmPct val="10000"/>
                                  </p:iterate>
                                  <p:childTnLst>
                                    <p:set>
                                      <p:cBhvr>
                                        <p:cTn id="79" dur="1" fill="hold">
                                          <p:stCondLst>
                                            <p:cond delay="0"/>
                                          </p:stCondLst>
                                        </p:cTn>
                                        <p:tgtEl>
                                          <p:spTgt spid="33">
                                            <p:txEl>
                                              <p:pRg st="0" end="0"/>
                                            </p:txEl>
                                          </p:spTgt>
                                        </p:tgtEl>
                                        <p:attrNameLst>
                                          <p:attrName>style.visibility</p:attrName>
                                        </p:attrNameLst>
                                      </p:cBhvr>
                                      <p:to>
                                        <p:strVal val="visible"/>
                                      </p:to>
                                    </p:set>
                                    <p:anim calcmode="lin" valueType="num">
                                      <p:cBhvr additive="base">
                                        <p:cTn id="80" dur="9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1" dur="900" fill="hold"/>
                                        <p:tgtEl>
                                          <p:spTgt spid="33">
                                            <p:txEl>
                                              <p:pRg st="0" end="0"/>
                                            </p:txEl>
                                          </p:spTgt>
                                        </p:tgtEl>
                                        <p:attrNameLst>
                                          <p:attrName>ppt_y</p:attrName>
                                        </p:attrNameLst>
                                      </p:cBhvr>
                                      <p:tavLst>
                                        <p:tav tm="0">
                                          <p:val>
                                            <p:strVal val="#ppt_y"/>
                                          </p:val>
                                        </p:tav>
                                        <p:tav tm="100000">
                                          <p:val>
                                            <p:strVal val="#ppt_y"/>
                                          </p:val>
                                        </p:tav>
                                      </p:tavLst>
                                    </p:anim>
                                  </p:childTnLst>
                                </p:cTn>
                              </p:par>
                              <p:par>
                                <p:cTn id="82" presetID="26" presetClass="emph" presetSubtype="0" fill="hold" grpId="1" nodeType="withEffect">
                                  <p:stCondLst>
                                    <p:cond delay="750"/>
                                  </p:stCondLst>
                                  <p:iterate type="wd">
                                    <p:tmPct val="0"/>
                                  </p:iterate>
                                  <p:childTnLst>
                                    <p:animEffect transition="out" filter="fade">
                                      <p:cBhvr>
                                        <p:cTn id="83" dur="250" tmFilter="0, 0; .2, .5; .8, .5; 1, 0"/>
                                        <p:tgtEl>
                                          <p:spTgt spid="33">
                                            <p:txEl>
                                              <p:pRg st="0" end="0"/>
                                            </p:txEl>
                                          </p:spTgt>
                                        </p:tgtEl>
                                      </p:cBhvr>
                                    </p:animEffect>
                                    <p:animScale>
                                      <p:cBhvr>
                                        <p:cTn id="84" dur="125" autoRev="1" fill="hold"/>
                                        <p:tgtEl>
                                          <p:spTgt spid="33">
                                            <p:txEl>
                                              <p:pRg st="0" end="0"/>
                                            </p:txEl>
                                          </p:spTgt>
                                        </p:tgtEl>
                                      </p:cBhvr>
                                      <p:by x="105000" y="105000"/>
                                    </p:animScale>
                                  </p:childTnLst>
                                </p:cTn>
                              </p:par>
                              <p:par>
                                <p:cTn id="85" presetID="50" presetClass="entr" presetSubtype="0" decel="100000" fill="hold" grpId="0" nodeType="withEffect">
                                  <p:stCondLst>
                                    <p:cond delay="750"/>
                                  </p:stCondLst>
                                  <p:iterate type="lt">
                                    <p:tmPct val="10000"/>
                                  </p:iterate>
                                  <p:childTnLst>
                                    <p:set>
                                      <p:cBhvr>
                                        <p:cTn id="86" dur="1" fill="hold">
                                          <p:stCondLst>
                                            <p:cond delay="0"/>
                                          </p:stCondLst>
                                        </p:cTn>
                                        <p:tgtEl>
                                          <p:spTgt spid="34">
                                            <p:txEl>
                                              <p:pRg st="0" end="0"/>
                                            </p:txEl>
                                          </p:spTgt>
                                        </p:tgtEl>
                                        <p:attrNameLst>
                                          <p:attrName>style.visibility</p:attrName>
                                        </p:attrNameLst>
                                      </p:cBhvr>
                                      <p:to>
                                        <p:strVal val="visible"/>
                                      </p:to>
                                    </p:set>
                                    <p:anim calcmode="lin" valueType="num">
                                      <p:cBhvr>
                                        <p:cTn id="87" dur="250" fill="hold"/>
                                        <p:tgtEl>
                                          <p:spTgt spid="34">
                                            <p:txEl>
                                              <p:pRg st="0" end="0"/>
                                            </p:txEl>
                                          </p:spTgt>
                                        </p:tgtEl>
                                        <p:attrNameLst>
                                          <p:attrName>ppt_w</p:attrName>
                                        </p:attrNameLst>
                                      </p:cBhvr>
                                      <p:tavLst>
                                        <p:tav tm="0">
                                          <p:val>
                                            <p:strVal val="#ppt_w+.3"/>
                                          </p:val>
                                        </p:tav>
                                        <p:tav tm="100000">
                                          <p:val>
                                            <p:strVal val="#ppt_w"/>
                                          </p:val>
                                        </p:tav>
                                      </p:tavLst>
                                    </p:anim>
                                    <p:anim calcmode="lin" valueType="num">
                                      <p:cBhvr>
                                        <p:cTn id="88" dur="250" fill="hold"/>
                                        <p:tgtEl>
                                          <p:spTgt spid="34">
                                            <p:txEl>
                                              <p:pRg st="0" end="0"/>
                                            </p:txEl>
                                          </p:spTgt>
                                        </p:tgtEl>
                                        <p:attrNameLst>
                                          <p:attrName>ppt_h</p:attrName>
                                        </p:attrNameLst>
                                      </p:cBhvr>
                                      <p:tavLst>
                                        <p:tav tm="0">
                                          <p:val>
                                            <p:strVal val="#ppt_h"/>
                                          </p:val>
                                        </p:tav>
                                        <p:tav tm="100000">
                                          <p:val>
                                            <p:strVal val="#ppt_h"/>
                                          </p:val>
                                        </p:tav>
                                      </p:tavLst>
                                    </p:anim>
                                    <p:animEffect transition="in" filter="fade">
                                      <p:cBhvr>
                                        <p:cTn id="89" dur="250"/>
                                        <p:tgtEl>
                                          <p:spTgt spid="34">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8" decel="80000" fill="hold" grpId="0" nodeType="clickEffect">
                                  <p:stCondLst>
                                    <p:cond delay="0"/>
                                  </p:stCondLst>
                                  <p:childTnLst>
                                    <p:set>
                                      <p:cBhvr>
                                        <p:cTn id="93" dur="1" fill="hold">
                                          <p:stCondLst>
                                            <p:cond delay="0"/>
                                          </p:stCondLst>
                                        </p:cTn>
                                        <p:tgtEl>
                                          <p:spTgt spid="36"/>
                                        </p:tgtEl>
                                        <p:attrNameLst>
                                          <p:attrName>style.visibility</p:attrName>
                                        </p:attrNameLst>
                                      </p:cBhvr>
                                      <p:to>
                                        <p:strVal val="visible"/>
                                      </p:to>
                                    </p:set>
                                    <p:anim calcmode="lin" valueType="num">
                                      <p:cBhvr additive="base">
                                        <p:cTn id="94" dur="500" fill="hold"/>
                                        <p:tgtEl>
                                          <p:spTgt spid="36"/>
                                        </p:tgtEl>
                                        <p:attrNameLst>
                                          <p:attrName>ppt_x</p:attrName>
                                        </p:attrNameLst>
                                      </p:cBhvr>
                                      <p:tavLst>
                                        <p:tav tm="0">
                                          <p:val>
                                            <p:strVal val="0-#ppt_w/2"/>
                                          </p:val>
                                        </p:tav>
                                        <p:tav tm="100000">
                                          <p:val>
                                            <p:strVal val="#ppt_x"/>
                                          </p:val>
                                        </p:tav>
                                      </p:tavLst>
                                    </p:anim>
                                    <p:anim calcmode="lin" valueType="num">
                                      <p:cBhvr additive="base">
                                        <p:cTn id="95" dur="500" fill="hold"/>
                                        <p:tgtEl>
                                          <p:spTgt spid="36"/>
                                        </p:tgtEl>
                                        <p:attrNameLst>
                                          <p:attrName>ppt_y</p:attrName>
                                        </p:attrNameLst>
                                      </p:cBhvr>
                                      <p:tavLst>
                                        <p:tav tm="0">
                                          <p:val>
                                            <p:strVal val="#ppt_y"/>
                                          </p:val>
                                        </p:tav>
                                        <p:tav tm="100000">
                                          <p:val>
                                            <p:strVal val="#ppt_y"/>
                                          </p:val>
                                        </p:tav>
                                      </p:tavLst>
                                    </p:anim>
                                  </p:childTnLst>
                                </p:cTn>
                              </p:par>
                              <p:par>
                                <p:cTn id="96" presetID="53" presetClass="entr" presetSubtype="16" fill="hold" grpId="0" nodeType="withEffect">
                                  <p:stCondLst>
                                    <p:cond delay="250"/>
                                  </p:stCondLst>
                                  <p:childTnLst>
                                    <p:set>
                                      <p:cBhvr>
                                        <p:cTn id="97" dur="1" fill="hold">
                                          <p:stCondLst>
                                            <p:cond delay="0"/>
                                          </p:stCondLst>
                                        </p:cTn>
                                        <p:tgtEl>
                                          <p:spTgt spid="37"/>
                                        </p:tgtEl>
                                        <p:attrNameLst>
                                          <p:attrName>style.visibility</p:attrName>
                                        </p:attrNameLst>
                                      </p:cBhvr>
                                      <p:to>
                                        <p:strVal val="visible"/>
                                      </p:to>
                                    </p:set>
                                    <p:anim calcmode="lin" valueType="num">
                                      <p:cBhvr>
                                        <p:cTn id="98" dur="350" fill="hold"/>
                                        <p:tgtEl>
                                          <p:spTgt spid="37"/>
                                        </p:tgtEl>
                                        <p:attrNameLst>
                                          <p:attrName>ppt_w</p:attrName>
                                        </p:attrNameLst>
                                      </p:cBhvr>
                                      <p:tavLst>
                                        <p:tav tm="0">
                                          <p:val>
                                            <p:fltVal val="0"/>
                                          </p:val>
                                        </p:tav>
                                        <p:tav tm="100000">
                                          <p:val>
                                            <p:strVal val="#ppt_w"/>
                                          </p:val>
                                        </p:tav>
                                      </p:tavLst>
                                    </p:anim>
                                    <p:anim calcmode="lin" valueType="num">
                                      <p:cBhvr>
                                        <p:cTn id="99" dur="350" fill="hold"/>
                                        <p:tgtEl>
                                          <p:spTgt spid="37"/>
                                        </p:tgtEl>
                                        <p:attrNameLst>
                                          <p:attrName>ppt_h</p:attrName>
                                        </p:attrNameLst>
                                      </p:cBhvr>
                                      <p:tavLst>
                                        <p:tav tm="0">
                                          <p:val>
                                            <p:fltVal val="0"/>
                                          </p:val>
                                        </p:tav>
                                        <p:tav tm="100000">
                                          <p:val>
                                            <p:strVal val="#ppt_h"/>
                                          </p:val>
                                        </p:tav>
                                      </p:tavLst>
                                    </p:anim>
                                    <p:animEffect transition="in" filter="fade">
                                      <p:cBhvr>
                                        <p:cTn id="100" dur="350"/>
                                        <p:tgtEl>
                                          <p:spTgt spid="37"/>
                                        </p:tgtEl>
                                      </p:cBhvr>
                                    </p:animEffect>
                                  </p:childTnLst>
                                </p:cTn>
                              </p:par>
                              <p:par>
                                <p:cTn id="101" presetID="22" presetClass="entr" presetSubtype="8" fill="hold" grpId="0" nodeType="withEffect">
                                  <p:stCondLst>
                                    <p:cond delay="500"/>
                                  </p:stCondLst>
                                  <p:childTnLst>
                                    <p:set>
                                      <p:cBhvr>
                                        <p:cTn id="102" dur="1" fill="hold">
                                          <p:stCondLst>
                                            <p:cond delay="0"/>
                                          </p:stCondLst>
                                        </p:cTn>
                                        <p:tgtEl>
                                          <p:spTgt spid="35"/>
                                        </p:tgtEl>
                                        <p:attrNameLst>
                                          <p:attrName>style.visibility</p:attrName>
                                        </p:attrNameLst>
                                      </p:cBhvr>
                                      <p:to>
                                        <p:strVal val="visible"/>
                                      </p:to>
                                    </p:set>
                                    <p:animEffect transition="in" filter="wipe(left)">
                                      <p:cBhvr>
                                        <p:cTn id="103" dur="500"/>
                                        <p:tgtEl>
                                          <p:spTgt spid="35"/>
                                        </p:tgtEl>
                                      </p:cBhvr>
                                    </p:animEffect>
                                  </p:childTnLst>
                                </p:cTn>
                              </p:par>
                              <p:par>
                                <p:cTn id="104" presetID="2" presetClass="entr" presetSubtype="2" decel="56000" fill="hold" grpId="0" nodeType="withEffect">
                                  <p:stCondLst>
                                    <p:cond delay="0"/>
                                  </p:stCondLst>
                                  <p:iterate type="wd">
                                    <p:tmPct val="10000"/>
                                  </p:iterate>
                                  <p:childTnLst>
                                    <p:set>
                                      <p:cBhvr>
                                        <p:cTn id="105" dur="1" fill="hold">
                                          <p:stCondLst>
                                            <p:cond delay="0"/>
                                          </p:stCondLst>
                                        </p:cTn>
                                        <p:tgtEl>
                                          <p:spTgt spid="38">
                                            <p:txEl>
                                              <p:pRg st="0" end="0"/>
                                            </p:txEl>
                                          </p:spTgt>
                                        </p:tgtEl>
                                        <p:attrNameLst>
                                          <p:attrName>style.visibility</p:attrName>
                                        </p:attrNameLst>
                                      </p:cBhvr>
                                      <p:to>
                                        <p:strVal val="visible"/>
                                      </p:to>
                                    </p:set>
                                    <p:anim calcmode="lin" valueType="num">
                                      <p:cBhvr additive="base">
                                        <p:cTn id="106" dur="9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07" dur="900" fill="hold"/>
                                        <p:tgtEl>
                                          <p:spTgt spid="38">
                                            <p:txEl>
                                              <p:pRg st="0" end="0"/>
                                            </p:txEl>
                                          </p:spTgt>
                                        </p:tgtEl>
                                        <p:attrNameLst>
                                          <p:attrName>ppt_y</p:attrName>
                                        </p:attrNameLst>
                                      </p:cBhvr>
                                      <p:tavLst>
                                        <p:tav tm="0">
                                          <p:val>
                                            <p:strVal val="#ppt_y"/>
                                          </p:val>
                                        </p:tav>
                                        <p:tav tm="100000">
                                          <p:val>
                                            <p:strVal val="#ppt_y"/>
                                          </p:val>
                                        </p:tav>
                                      </p:tavLst>
                                    </p:anim>
                                  </p:childTnLst>
                                </p:cTn>
                              </p:par>
                              <p:par>
                                <p:cTn id="108" presetID="26" presetClass="emph" presetSubtype="0" fill="hold" grpId="1" nodeType="withEffect">
                                  <p:stCondLst>
                                    <p:cond delay="750"/>
                                  </p:stCondLst>
                                  <p:iterate type="wd">
                                    <p:tmPct val="0"/>
                                  </p:iterate>
                                  <p:childTnLst>
                                    <p:animEffect transition="out" filter="fade">
                                      <p:cBhvr>
                                        <p:cTn id="109" dur="250" tmFilter="0, 0; .2, .5; .8, .5; 1, 0"/>
                                        <p:tgtEl>
                                          <p:spTgt spid="38">
                                            <p:txEl>
                                              <p:pRg st="0" end="0"/>
                                            </p:txEl>
                                          </p:spTgt>
                                        </p:tgtEl>
                                      </p:cBhvr>
                                    </p:animEffect>
                                    <p:animScale>
                                      <p:cBhvr>
                                        <p:cTn id="110" dur="125" autoRev="1" fill="hold"/>
                                        <p:tgtEl>
                                          <p:spTgt spid="38">
                                            <p:txEl>
                                              <p:pRg st="0" end="0"/>
                                            </p:txEl>
                                          </p:spTgt>
                                        </p:tgtEl>
                                      </p:cBhvr>
                                      <p:by x="105000" y="105000"/>
                                    </p:animScale>
                                  </p:childTnLst>
                                </p:cTn>
                              </p:par>
                              <p:par>
                                <p:cTn id="111" presetID="50" presetClass="entr" presetSubtype="0" decel="100000" fill="hold" grpId="0" nodeType="withEffect">
                                  <p:stCondLst>
                                    <p:cond delay="750"/>
                                  </p:stCondLst>
                                  <p:iterate type="lt">
                                    <p:tmPct val="10000"/>
                                  </p:iterate>
                                  <p:childTnLst>
                                    <p:set>
                                      <p:cBhvr>
                                        <p:cTn id="112" dur="1" fill="hold">
                                          <p:stCondLst>
                                            <p:cond delay="0"/>
                                          </p:stCondLst>
                                        </p:cTn>
                                        <p:tgtEl>
                                          <p:spTgt spid="39">
                                            <p:txEl>
                                              <p:pRg st="0" end="0"/>
                                            </p:txEl>
                                          </p:spTgt>
                                        </p:tgtEl>
                                        <p:attrNameLst>
                                          <p:attrName>style.visibility</p:attrName>
                                        </p:attrNameLst>
                                      </p:cBhvr>
                                      <p:to>
                                        <p:strVal val="visible"/>
                                      </p:to>
                                    </p:set>
                                    <p:anim calcmode="lin" valueType="num">
                                      <p:cBhvr>
                                        <p:cTn id="113" dur="250" fill="hold"/>
                                        <p:tgtEl>
                                          <p:spTgt spid="39">
                                            <p:txEl>
                                              <p:pRg st="0" end="0"/>
                                            </p:txEl>
                                          </p:spTgt>
                                        </p:tgtEl>
                                        <p:attrNameLst>
                                          <p:attrName>ppt_w</p:attrName>
                                        </p:attrNameLst>
                                      </p:cBhvr>
                                      <p:tavLst>
                                        <p:tav tm="0">
                                          <p:val>
                                            <p:strVal val="#ppt_w+.3"/>
                                          </p:val>
                                        </p:tav>
                                        <p:tav tm="100000">
                                          <p:val>
                                            <p:strVal val="#ppt_w"/>
                                          </p:val>
                                        </p:tav>
                                      </p:tavLst>
                                    </p:anim>
                                    <p:anim calcmode="lin" valueType="num">
                                      <p:cBhvr>
                                        <p:cTn id="114" dur="250" fill="hold"/>
                                        <p:tgtEl>
                                          <p:spTgt spid="39">
                                            <p:txEl>
                                              <p:pRg st="0" end="0"/>
                                            </p:txEl>
                                          </p:spTgt>
                                        </p:tgtEl>
                                        <p:attrNameLst>
                                          <p:attrName>ppt_h</p:attrName>
                                        </p:attrNameLst>
                                      </p:cBhvr>
                                      <p:tavLst>
                                        <p:tav tm="0">
                                          <p:val>
                                            <p:strVal val="#ppt_h"/>
                                          </p:val>
                                        </p:tav>
                                        <p:tav tm="100000">
                                          <p:val>
                                            <p:strVal val="#ppt_h"/>
                                          </p:val>
                                        </p:tav>
                                      </p:tavLst>
                                    </p:anim>
                                    <p:animEffect transition="in" filter="fade">
                                      <p:cBhvr>
                                        <p:cTn id="115" dur="250"/>
                                        <p:tgtEl>
                                          <p:spTgt spid="39">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ntr" presetSubtype="2" decel="80000" fill="hold" grpId="0" nodeType="clickEffect">
                                  <p:stCondLst>
                                    <p:cond delay="0"/>
                                  </p:stCondLst>
                                  <p:childTnLst>
                                    <p:set>
                                      <p:cBhvr>
                                        <p:cTn id="119" dur="1" fill="hold">
                                          <p:stCondLst>
                                            <p:cond delay="0"/>
                                          </p:stCondLst>
                                        </p:cTn>
                                        <p:tgtEl>
                                          <p:spTgt spid="51"/>
                                        </p:tgtEl>
                                        <p:attrNameLst>
                                          <p:attrName>style.visibility</p:attrName>
                                        </p:attrNameLst>
                                      </p:cBhvr>
                                      <p:to>
                                        <p:strVal val="visible"/>
                                      </p:to>
                                    </p:set>
                                    <p:anim calcmode="lin" valueType="num">
                                      <p:cBhvr additive="base">
                                        <p:cTn id="120" dur="500" fill="hold"/>
                                        <p:tgtEl>
                                          <p:spTgt spid="51"/>
                                        </p:tgtEl>
                                        <p:attrNameLst>
                                          <p:attrName>ppt_x</p:attrName>
                                        </p:attrNameLst>
                                      </p:cBhvr>
                                      <p:tavLst>
                                        <p:tav tm="0">
                                          <p:val>
                                            <p:strVal val="1+#ppt_w/2"/>
                                          </p:val>
                                        </p:tav>
                                        <p:tav tm="100000">
                                          <p:val>
                                            <p:strVal val="#ppt_x"/>
                                          </p:val>
                                        </p:tav>
                                      </p:tavLst>
                                    </p:anim>
                                    <p:anim calcmode="lin" valueType="num">
                                      <p:cBhvr additive="base">
                                        <p:cTn id="121" dur="500" fill="hold"/>
                                        <p:tgtEl>
                                          <p:spTgt spid="51"/>
                                        </p:tgtEl>
                                        <p:attrNameLst>
                                          <p:attrName>ppt_y</p:attrName>
                                        </p:attrNameLst>
                                      </p:cBhvr>
                                      <p:tavLst>
                                        <p:tav tm="0">
                                          <p:val>
                                            <p:strVal val="#ppt_y"/>
                                          </p:val>
                                        </p:tav>
                                        <p:tav tm="100000">
                                          <p:val>
                                            <p:strVal val="#ppt_y"/>
                                          </p:val>
                                        </p:tav>
                                      </p:tavLst>
                                    </p:anim>
                                  </p:childTnLst>
                                </p:cTn>
                              </p:par>
                              <p:par>
                                <p:cTn id="122" presetID="53" presetClass="entr" presetSubtype="16" fill="hold" grpId="0" nodeType="withEffect">
                                  <p:stCondLst>
                                    <p:cond delay="250"/>
                                  </p:stCondLst>
                                  <p:childTnLst>
                                    <p:set>
                                      <p:cBhvr>
                                        <p:cTn id="123" dur="1" fill="hold">
                                          <p:stCondLst>
                                            <p:cond delay="0"/>
                                          </p:stCondLst>
                                        </p:cTn>
                                        <p:tgtEl>
                                          <p:spTgt spid="52"/>
                                        </p:tgtEl>
                                        <p:attrNameLst>
                                          <p:attrName>style.visibility</p:attrName>
                                        </p:attrNameLst>
                                      </p:cBhvr>
                                      <p:to>
                                        <p:strVal val="visible"/>
                                      </p:to>
                                    </p:set>
                                    <p:anim calcmode="lin" valueType="num">
                                      <p:cBhvr>
                                        <p:cTn id="124" dur="350" fill="hold"/>
                                        <p:tgtEl>
                                          <p:spTgt spid="52"/>
                                        </p:tgtEl>
                                        <p:attrNameLst>
                                          <p:attrName>ppt_w</p:attrName>
                                        </p:attrNameLst>
                                      </p:cBhvr>
                                      <p:tavLst>
                                        <p:tav tm="0">
                                          <p:val>
                                            <p:fltVal val="0"/>
                                          </p:val>
                                        </p:tav>
                                        <p:tav tm="100000">
                                          <p:val>
                                            <p:strVal val="#ppt_w"/>
                                          </p:val>
                                        </p:tav>
                                      </p:tavLst>
                                    </p:anim>
                                    <p:anim calcmode="lin" valueType="num">
                                      <p:cBhvr>
                                        <p:cTn id="125" dur="350" fill="hold"/>
                                        <p:tgtEl>
                                          <p:spTgt spid="52"/>
                                        </p:tgtEl>
                                        <p:attrNameLst>
                                          <p:attrName>ppt_h</p:attrName>
                                        </p:attrNameLst>
                                      </p:cBhvr>
                                      <p:tavLst>
                                        <p:tav tm="0">
                                          <p:val>
                                            <p:fltVal val="0"/>
                                          </p:val>
                                        </p:tav>
                                        <p:tav tm="100000">
                                          <p:val>
                                            <p:strVal val="#ppt_h"/>
                                          </p:val>
                                        </p:tav>
                                      </p:tavLst>
                                    </p:anim>
                                    <p:animEffect transition="in" filter="fade">
                                      <p:cBhvr>
                                        <p:cTn id="126" dur="350"/>
                                        <p:tgtEl>
                                          <p:spTgt spid="52"/>
                                        </p:tgtEl>
                                      </p:cBhvr>
                                    </p:animEffect>
                                  </p:childTnLst>
                                </p:cTn>
                              </p:par>
                              <p:par>
                                <p:cTn id="127" presetID="22" presetClass="entr" presetSubtype="8" fill="hold" grpId="0" nodeType="withEffect">
                                  <p:stCondLst>
                                    <p:cond delay="500"/>
                                  </p:stCondLst>
                                  <p:childTnLst>
                                    <p:set>
                                      <p:cBhvr>
                                        <p:cTn id="128" dur="1" fill="hold">
                                          <p:stCondLst>
                                            <p:cond delay="0"/>
                                          </p:stCondLst>
                                        </p:cTn>
                                        <p:tgtEl>
                                          <p:spTgt spid="50"/>
                                        </p:tgtEl>
                                        <p:attrNameLst>
                                          <p:attrName>style.visibility</p:attrName>
                                        </p:attrNameLst>
                                      </p:cBhvr>
                                      <p:to>
                                        <p:strVal val="visible"/>
                                      </p:to>
                                    </p:set>
                                    <p:animEffect transition="in" filter="wipe(left)">
                                      <p:cBhvr>
                                        <p:cTn id="129" dur="500"/>
                                        <p:tgtEl>
                                          <p:spTgt spid="50"/>
                                        </p:tgtEl>
                                      </p:cBhvr>
                                    </p:animEffect>
                                  </p:childTnLst>
                                </p:cTn>
                              </p:par>
                              <p:par>
                                <p:cTn id="130" presetID="2" presetClass="entr" presetSubtype="2" decel="56000" fill="hold" grpId="0" nodeType="withEffect">
                                  <p:stCondLst>
                                    <p:cond delay="0"/>
                                  </p:stCondLst>
                                  <p:iterate type="wd">
                                    <p:tmPct val="10000"/>
                                  </p:iterate>
                                  <p:childTnLst>
                                    <p:set>
                                      <p:cBhvr>
                                        <p:cTn id="131" dur="1" fill="hold">
                                          <p:stCondLst>
                                            <p:cond delay="0"/>
                                          </p:stCondLst>
                                        </p:cTn>
                                        <p:tgtEl>
                                          <p:spTgt spid="53">
                                            <p:txEl>
                                              <p:pRg st="0" end="0"/>
                                            </p:txEl>
                                          </p:spTgt>
                                        </p:tgtEl>
                                        <p:attrNameLst>
                                          <p:attrName>style.visibility</p:attrName>
                                        </p:attrNameLst>
                                      </p:cBhvr>
                                      <p:to>
                                        <p:strVal val="visible"/>
                                      </p:to>
                                    </p:set>
                                    <p:anim calcmode="lin" valueType="num">
                                      <p:cBhvr additive="base">
                                        <p:cTn id="132" dur="900" fill="hold"/>
                                        <p:tgtEl>
                                          <p:spTgt spid="53">
                                            <p:txEl>
                                              <p:pRg st="0" end="0"/>
                                            </p:txEl>
                                          </p:spTgt>
                                        </p:tgtEl>
                                        <p:attrNameLst>
                                          <p:attrName>ppt_x</p:attrName>
                                        </p:attrNameLst>
                                      </p:cBhvr>
                                      <p:tavLst>
                                        <p:tav tm="0">
                                          <p:val>
                                            <p:strVal val="1+#ppt_w/2"/>
                                          </p:val>
                                        </p:tav>
                                        <p:tav tm="100000">
                                          <p:val>
                                            <p:strVal val="#ppt_x"/>
                                          </p:val>
                                        </p:tav>
                                      </p:tavLst>
                                    </p:anim>
                                    <p:anim calcmode="lin" valueType="num">
                                      <p:cBhvr additive="base">
                                        <p:cTn id="133" dur="900" fill="hold"/>
                                        <p:tgtEl>
                                          <p:spTgt spid="53">
                                            <p:txEl>
                                              <p:pRg st="0" end="0"/>
                                            </p:txEl>
                                          </p:spTgt>
                                        </p:tgtEl>
                                        <p:attrNameLst>
                                          <p:attrName>ppt_y</p:attrName>
                                        </p:attrNameLst>
                                      </p:cBhvr>
                                      <p:tavLst>
                                        <p:tav tm="0">
                                          <p:val>
                                            <p:strVal val="#ppt_y"/>
                                          </p:val>
                                        </p:tav>
                                        <p:tav tm="100000">
                                          <p:val>
                                            <p:strVal val="#ppt_y"/>
                                          </p:val>
                                        </p:tav>
                                      </p:tavLst>
                                    </p:anim>
                                  </p:childTnLst>
                                </p:cTn>
                              </p:par>
                              <p:par>
                                <p:cTn id="134" presetID="26" presetClass="emph" presetSubtype="0" fill="hold" grpId="1" nodeType="withEffect">
                                  <p:stCondLst>
                                    <p:cond delay="750"/>
                                  </p:stCondLst>
                                  <p:iterate type="wd">
                                    <p:tmPct val="0"/>
                                  </p:iterate>
                                  <p:childTnLst>
                                    <p:animEffect transition="out" filter="fade">
                                      <p:cBhvr>
                                        <p:cTn id="135" dur="250" tmFilter="0, 0; .2, .5; .8, .5; 1, 0"/>
                                        <p:tgtEl>
                                          <p:spTgt spid="53">
                                            <p:txEl>
                                              <p:pRg st="0" end="0"/>
                                            </p:txEl>
                                          </p:spTgt>
                                        </p:tgtEl>
                                      </p:cBhvr>
                                    </p:animEffect>
                                    <p:animScale>
                                      <p:cBhvr>
                                        <p:cTn id="136" dur="125" autoRev="1" fill="hold"/>
                                        <p:tgtEl>
                                          <p:spTgt spid="53">
                                            <p:txEl>
                                              <p:pRg st="0" end="0"/>
                                            </p:txEl>
                                          </p:spTgt>
                                        </p:tgtEl>
                                      </p:cBhvr>
                                      <p:by x="105000" y="105000"/>
                                    </p:animScale>
                                  </p:childTnLst>
                                </p:cTn>
                              </p:par>
                              <p:par>
                                <p:cTn id="137" presetID="50" presetClass="entr" presetSubtype="0" decel="100000" fill="hold" grpId="0" nodeType="withEffect">
                                  <p:stCondLst>
                                    <p:cond delay="750"/>
                                  </p:stCondLst>
                                  <p:iterate type="lt">
                                    <p:tmPct val="10000"/>
                                  </p:iterate>
                                  <p:childTnLst>
                                    <p:set>
                                      <p:cBhvr>
                                        <p:cTn id="138" dur="1" fill="hold">
                                          <p:stCondLst>
                                            <p:cond delay="0"/>
                                          </p:stCondLst>
                                        </p:cTn>
                                        <p:tgtEl>
                                          <p:spTgt spid="54">
                                            <p:txEl>
                                              <p:pRg st="0" end="0"/>
                                            </p:txEl>
                                          </p:spTgt>
                                        </p:tgtEl>
                                        <p:attrNameLst>
                                          <p:attrName>style.visibility</p:attrName>
                                        </p:attrNameLst>
                                      </p:cBhvr>
                                      <p:to>
                                        <p:strVal val="visible"/>
                                      </p:to>
                                    </p:set>
                                    <p:anim calcmode="lin" valueType="num">
                                      <p:cBhvr>
                                        <p:cTn id="139" dur="250" fill="hold"/>
                                        <p:tgtEl>
                                          <p:spTgt spid="54">
                                            <p:txEl>
                                              <p:pRg st="0" end="0"/>
                                            </p:txEl>
                                          </p:spTgt>
                                        </p:tgtEl>
                                        <p:attrNameLst>
                                          <p:attrName>ppt_w</p:attrName>
                                        </p:attrNameLst>
                                      </p:cBhvr>
                                      <p:tavLst>
                                        <p:tav tm="0">
                                          <p:val>
                                            <p:strVal val="#ppt_w+.3"/>
                                          </p:val>
                                        </p:tav>
                                        <p:tav tm="100000">
                                          <p:val>
                                            <p:strVal val="#ppt_w"/>
                                          </p:val>
                                        </p:tav>
                                      </p:tavLst>
                                    </p:anim>
                                    <p:anim calcmode="lin" valueType="num">
                                      <p:cBhvr>
                                        <p:cTn id="140" dur="250" fill="hold"/>
                                        <p:tgtEl>
                                          <p:spTgt spid="54">
                                            <p:txEl>
                                              <p:pRg st="0" end="0"/>
                                            </p:txEl>
                                          </p:spTgt>
                                        </p:tgtEl>
                                        <p:attrNameLst>
                                          <p:attrName>ppt_h</p:attrName>
                                        </p:attrNameLst>
                                      </p:cBhvr>
                                      <p:tavLst>
                                        <p:tav tm="0">
                                          <p:val>
                                            <p:strVal val="#ppt_h"/>
                                          </p:val>
                                        </p:tav>
                                        <p:tav tm="100000">
                                          <p:val>
                                            <p:strVal val="#ppt_h"/>
                                          </p:val>
                                        </p:tav>
                                      </p:tavLst>
                                    </p:anim>
                                    <p:animEffect transition="in" filter="fade">
                                      <p:cBhvr>
                                        <p:cTn id="141" dur="250"/>
                                        <p:tgtEl>
                                          <p:spTgt spid="54">
                                            <p:txEl>
                                              <p:pRg st="0" end="0"/>
                                            </p:txEl>
                                          </p:spTgt>
                                        </p:tgtEl>
                                      </p:cBhvr>
                                    </p:animEffect>
                                  </p:childTnLst>
                                </p:cTn>
                              </p:par>
                            </p:childTnLst>
                          </p:cTn>
                        </p:par>
                      </p:childTnLst>
                    </p:cTn>
                  </p:par>
                  <p:par>
                    <p:cTn id="142" fill="hold">
                      <p:stCondLst>
                        <p:cond delay="indefinite"/>
                      </p:stCondLst>
                      <p:childTnLst>
                        <p:par>
                          <p:cTn id="143" fill="hold">
                            <p:stCondLst>
                              <p:cond delay="0"/>
                            </p:stCondLst>
                            <p:childTnLst>
                              <p:par>
                                <p:cTn id="144" presetID="2" presetClass="entr" presetSubtype="2" decel="80000" fill="hold" grpId="0" nodeType="clickEffect">
                                  <p:stCondLst>
                                    <p:cond delay="0"/>
                                  </p:stCondLst>
                                  <p:childTnLst>
                                    <p:set>
                                      <p:cBhvr>
                                        <p:cTn id="145" dur="1" fill="hold">
                                          <p:stCondLst>
                                            <p:cond delay="0"/>
                                          </p:stCondLst>
                                        </p:cTn>
                                        <p:tgtEl>
                                          <p:spTgt spid="56"/>
                                        </p:tgtEl>
                                        <p:attrNameLst>
                                          <p:attrName>style.visibility</p:attrName>
                                        </p:attrNameLst>
                                      </p:cBhvr>
                                      <p:to>
                                        <p:strVal val="visible"/>
                                      </p:to>
                                    </p:set>
                                    <p:anim calcmode="lin" valueType="num">
                                      <p:cBhvr additive="base">
                                        <p:cTn id="146" dur="500" fill="hold"/>
                                        <p:tgtEl>
                                          <p:spTgt spid="56"/>
                                        </p:tgtEl>
                                        <p:attrNameLst>
                                          <p:attrName>ppt_x</p:attrName>
                                        </p:attrNameLst>
                                      </p:cBhvr>
                                      <p:tavLst>
                                        <p:tav tm="0">
                                          <p:val>
                                            <p:strVal val="1+#ppt_w/2"/>
                                          </p:val>
                                        </p:tav>
                                        <p:tav tm="100000">
                                          <p:val>
                                            <p:strVal val="#ppt_x"/>
                                          </p:val>
                                        </p:tav>
                                      </p:tavLst>
                                    </p:anim>
                                    <p:anim calcmode="lin" valueType="num">
                                      <p:cBhvr additive="base">
                                        <p:cTn id="147" dur="500" fill="hold"/>
                                        <p:tgtEl>
                                          <p:spTgt spid="56"/>
                                        </p:tgtEl>
                                        <p:attrNameLst>
                                          <p:attrName>ppt_y</p:attrName>
                                        </p:attrNameLst>
                                      </p:cBhvr>
                                      <p:tavLst>
                                        <p:tav tm="0">
                                          <p:val>
                                            <p:strVal val="#ppt_y"/>
                                          </p:val>
                                        </p:tav>
                                        <p:tav tm="100000">
                                          <p:val>
                                            <p:strVal val="#ppt_y"/>
                                          </p:val>
                                        </p:tav>
                                      </p:tavLst>
                                    </p:anim>
                                  </p:childTnLst>
                                </p:cTn>
                              </p:par>
                              <p:par>
                                <p:cTn id="148" presetID="53" presetClass="entr" presetSubtype="16" fill="hold" grpId="0" nodeType="withEffect">
                                  <p:stCondLst>
                                    <p:cond delay="250"/>
                                  </p:stCondLst>
                                  <p:childTnLst>
                                    <p:set>
                                      <p:cBhvr>
                                        <p:cTn id="149" dur="1" fill="hold">
                                          <p:stCondLst>
                                            <p:cond delay="0"/>
                                          </p:stCondLst>
                                        </p:cTn>
                                        <p:tgtEl>
                                          <p:spTgt spid="57"/>
                                        </p:tgtEl>
                                        <p:attrNameLst>
                                          <p:attrName>style.visibility</p:attrName>
                                        </p:attrNameLst>
                                      </p:cBhvr>
                                      <p:to>
                                        <p:strVal val="visible"/>
                                      </p:to>
                                    </p:set>
                                    <p:anim calcmode="lin" valueType="num">
                                      <p:cBhvr>
                                        <p:cTn id="150" dur="350" fill="hold"/>
                                        <p:tgtEl>
                                          <p:spTgt spid="57"/>
                                        </p:tgtEl>
                                        <p:attrNameLst>
                                          <p:attrName>ppt_w</p:attrName>
                                        </p:attrNameLst>
                                      </p:cBhvr>
                                      <p:tavLst>
                                        <p:tav tm="0">
                                          <p:val>
                                            <p:fltVal val="0"/>
                                          </p:val>
                                        </p:tav>
                                        <p:tav tm="100000">
                                          <p:val>
                                            <p:strVal val="#ppt_w"/>
                                          </p:val>
                                        </p:tav>
                                      </p:tavLst>
                                    </p:anim>
                                    <p:anim calcmode="lin" valueType="num">
                                      <p:cBhvr>
                                        <p:cTn id="151" dur="350" fill="hold"/>
                                        <p:tgtEl>
                                          <p:spTgt spid="57"/>
                                        </p:tgtEl>
                                        <p:attrNameLst>
                                          <p:attrName>ppt_h</p:attrName>
                                        </p:attrNameLst>
                                      </p:cBhvr>
                                      <p:tavLst>
                                        <p:tav tm="0">
                                          <p:val>
                                            <p:fltVal val="0"/>
                                          </p:val>
                                        </p:tav>
                                        <p:tav tm="100000">
                                          <p:val>
                                            <p:strVal val="#ppt_h"/>
                                          </p:val>
                                        </p:tav>
                                      </p:tavLst>
                                    </p:anim>
                                    <p:animEffect transition="in" filter="fade">
                                      <p:cBhvr>
                                        <p:cTn id="152" dur="350"/>
                                        <p:tgtEl>
                                          <p:spTgt spid="57"/>
                                        </p:tgtEl>
                                      </p:cBhvr>
                                    </p:animEffect>
                                  </p:childTnLst>
                                </p:cTn>
                              </p:par>
                              <p:par>
                                <p:cTn id="153" presetID="22" presetClass="entr" presetSubtype="8" fill="hold" grpId="0" nodeType="withEffect">
                                  <p:stCondLst>
                                    <p:cond delay="500"/>
                                  </p:stCondLst>
                                  <p:childTnLst>
                                    <p:set>
                                      <p:cBhvr>
                                        <p:cTn id="154" dur="1" fill="hold">
                                          <p:stCondLst>
                                            <p:cond delay="0"/>
                                          </p:stCondLst>
                                        </p:cTn>
                                        <p:tgtEl>
                                          <p:spTgt spid="55"/>
                                        </p:tgtEl>
                                        <p:attrNameLst>
                                          <p:attrName>style.visibility</p:attrName>
                                        </p:attrNameLst>
                                      </p:cBhvr>
                                      <p:to>
                                        <p:strVal val="visible"/>
                                      </p:to>
                                    </p:set>
                                    <p:animEffect transition="in" filter="wipe(left)">
                                      <p:cBhvr>
                                        <p:cTn id="155" dur="500"/>
                                        <p:tgtEl>
                                          <p:spTgt spid="55"/>
                                        </p:tgtEl>
                                      </p:cBhvr>
                                    </p:animEffect>
                                  </p:childTnLst>
                                </p:cTn>
                              </p:par>
                              <p:par>
                                <p:cTn id="156" presetID="2" presetClass="entr" presetSubtype="2" decel="56000" fill="hold" grpId="0" nodeType="withEffect">
                                  <p:stCondLst>
                                    <p:cond delay="0"/>
                                  </p:stCondLst>
                                  <p:iterate type="wd">
                                    <p:tmPct val="10000"/>
                                  </p:iterate>
                                  <p:childTnLst>
                                    <p:set>
                                      <p:cBhvr>
                                        <p:cTn id="157" dur="1" fill="hold">
                                          <p:stCondLst>
                                            <p:cond delay="0"/>
                                          </p:stCondLst>
                                        </p:cTn>
                                        <p:tgtEl>
                                          <p:spTgt spid="58">
                                            <p:txEl>
                                              <p:pRg st="0" end="0"/>
                                            </p:txEl>
                                          </p:spTgt>
                                        </p:tgtEl>
                                        <p:attrNameLst>
                                          <p:attrName>style.visibility</p:attrName>
                                        </p:attrNameLst>
                                      </p:cBhvr>
                                      <p:to>
                                        <p:strVal val="visible"/>
                                      </p:to>
                                    </p:set>
                                    <p:anim calcmode="lin" valueType="num">
                                      <p:cBhvr additive="base">
                                        <p:cTn id="158" dur="90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159" dur="900" fill="hold"/>
                                        <p:tgtEl>
                                          <p:spTgt spid="58">
                                            <p:txEl>
                                              <p:pRg st="0" end="0"/>
                                            </p:txEl>
                                          </p:spTgt>
                                        </p:tgtEl>
                                        <p:attrNameLst>
                                          <p:attrName>ppt_y</p:attrName>
                                        </p:attrNameLst>
                                      </p:cBhvr>
                                      <p:tavLst>
                                        <p:tav tm="0">
                                          <p:val>
                                            <p:strVal val="#ppt_y"/>
                                          </p:val>
                                        </p:tav>
                                        <p:tav tm="100000">
                                          <p:val>
                                            <p:strVal val="#ppt_y"/>
                                          </p:val>
                                        </p:tav>
                                      </p:tavLst>
                                    </p:anim>
                                  </p:childTnLst>
                                </p:cTn>
                              </p:par>
                              <p:par>
                                <p:cTn id="160" presetID="26" presetClass="emph" presetSubtype="0" fill="hold" grpId="1" nodeType="withEffect">
                                  <p:stCondLst>
                                    <p:cond delay="750"/>
                                  </p:stCondLst>
                                  <p:iterate type="wd">
                                    <p:tmPct val="0"/>
                                  </p:iterate>
                                  <p:childTnLst>
                                    <p:animEffect transition="out" filter="fade">
                                      <p:cBhvr>
                                        <p:cTn id="161" dur="250" tmFilter="0, 0; .2, .5; .8, .5; 1, 0"/>
                                        <p:tgtEl>
                                          <p:spTgt spid="58">
                                            <p:txEl>
                                              <p:pRg st="0" end="0"/>
                                            </p:txEl>
                                          </p:spTgt>
                                        </p:tgtEl>
                                      </p:cBhvr>
                                    </p:animEffect>
                                    <p:animScale>
                                      <p:cBhvr>
                                        <p:cTn id="162" dur="125" autoRev="1" fill="hold"/>
                                        <p:tgtEl>
                                          <p:spTgt spid="58">
                                            <p:txEl>
                                              <p:pRg st="0" end="0"/>
                                            </p:txEl>
                                          </p:spTgt>
                                        </p:tgtEl>
                                      </p:cBhvr>
                                      <p:by x="105000" y="105000"/>
                                    </p:animScale>
                                  </p:childTnLst>
                                </p:cTn>
                              </p:par>
                              <p:par>
                                <p:cTn id="163" presetID="50" presetClass="entr" presetSubtype="0" decel="100000" fill="hold" grpId="0" nodeType="withEffect">
                                  <p:stCondLst>
                                    <p:cond delay="750"/>
                                  </p:stCondLst>
                                  <p:iterate type="lt">
                                    <p:tmPct val="10000"/>
                                  </p:iterate>
                                  <p:childTnLst>
                                    <p:set>
                                      <p:cBhvr>
                                        <p:cTn id="164" dur="1" fill="hold">
                                          <p:stCondLst>
                                            <p:cond delay="0"/>
                                          </p:stCondLst>
                                        </p:cTn>
                                        <p:tgtEl>
                                          <p:spTgt spid="59">
                                            <p:txEl>
                                              <p:pRg st="0" end="0"/>
                                            </p:txEl>
                                          </p:spTgt>
                                        </p:tgtEl>
                                        <p:attrNameLst>
                                          <p:attrName>style.visibility</p:attrName>
                                        </p:attrNameLst>
                                      </p:cBhvr>
                                      <p:to>
                                        <p:strVal val="visible"/>
                                      </p:to>
                                    </p:set>
                                    <p:anim calcmode="lin" valueType="num">
                                      <p:cBhvr>
                                        <p:cTn id="165" dur="250" fill="hold"/>
                                        <p:tgtEl>
                                          <p:spTgt spid="59">
                                            <p:txEl>
                                              <p:pRg st="0" end="0"/>
                                            </p:txEl>
                                          </p:spTgt>
                                        </p:tgtEl>
                                        <p:attrNameLst>
                                          <p:attrName>ppt_w</p:attrName>
                                        </p:attrNameLst>
                                      </p:cBhvr>
                                      <p:tavLst>
                                        <p:tav tm="0">
                                          <p:val>
                                            <p:strVal val="#ppt_w+.3"/>
                                          </p:val>
                                        </p:tav>
                                        <p:tav tm="100000">
                                          <p:val>
                                            <p:strVal val="#ppt_w"/>
                                          </p:val>
                                        </p:tav>
                                      </p:tavLst>
                                    </p:anim>
                                    <p:anim calcmode="lin" valueType="num">
                                      <p:cBhvr>
                                        <p:cTn id="166" dur="250" fill="hold"/>
                                        <p:tgtEl>
                                          <p:spTgt spid="59">
                                            <p:txEl>
                                              <p:pRg st="0" end="0"/>
                                            </p:txEl>
                                          </p:spTgt>
                                        </p:tgtEl>
                                        <p:attrNameLst>
                                          <p:attrName>ppt_h</p:attrName>
                                        </p:attrNameLst>
                                      </p:cBhvr>
                                      <p:tavLst>
                                        <p:tav tm="0">
                                          <p:val>
                                            <p:strVal val="#ppt_h"/>
                                          </p:val>
                                        </p:tav>
                                        <p:tav tm="100000">
                                          <p:val>
                                            <p:strVal val="#ppt_h"/>
                                          </p:val>
                                        </p:tav>
                                      </p:tavLst>
                                    </p:anim>
                                    <p:animEffect transition="in" filter="fade">
                                      <p:cBhvr>
                                        <p:cTn id="167" dur="250"/>
                                        <p:tgtEl>
                                          <p:spTgt spid="59">
                                            <p:txEl>
                                              <p:pRg st="0" end="0"/>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 presetClass="entr" presetSubtype="2" decel="80000" fill="hold" grpId="0" nodeType="clickEffect">
                                  <p:stCondLst>
                                    <p:cond delay="0"/>
                                  </p:stCondLst>
                                  <p:childTnLst>
                                    <p:set>
                                      <p:cBhvr>
                                        <p:cTn id="171" dur="1" fill="hold">
                                          <p:stCondLst>
                                            <p:cond delay="0"/>
                                          </p:stCondLst>
                                        </p:cTn>
                                        <p:tgtEl>
                                          <p:spTgt spid="61"/>
                                        </p:tgtEl>
                                        <p:attrNameLst>
                                          <p:attrName>style.visibility</p:attrName>
                                        </p:attrNameLst>
                                      </p:cBhvr>
                                      <p:to>
                                        <p:strVal val="visible"/>
                                      </p:to>
                                    </p:set>
                                    <p:anim calcmode="lin" valueType="num">
                                      <p:cBhvr additive="base">
                                        <p:cTn id="172" dur="500" fill="hold"/>
                                        <p:tgtEl>
                                          <p:spTgt spid="61"/>
                                        </p:tgtEl>
                                        <p:attrNameLst>
                                          <p:attrName>ppt_x</p:attrName>
                                        </p:attrNameLst>
                                      </p:cBhvr>
                                      <p:tavLst>
                                        <p:tav tm="0">
                                          <p:val>
                                            <p:strVal val="1+#ppt_w/2"/>
                                          </p:val>
                                        </p:tav>
                                        <p:tav tm="100000">
                                          <p:val>
                                            <p:strVal val="#ppt_x"/>
                                          </p:val>
                                        </p:tav>
                                      </p:tavLst>
                                    </p:anim>
                                    <p:anim calcmode="lin" valueType="num">
                                      <p:cBhvr additive="base">
                                        <p:cTn id="173" dur="500" fill="hold"/>
                                        <p:tgtEl>
                                          <p:spTgt spid="61"/>
                                        </p:tgtEl>
                                        <p:attrNameLst>
                                          <p:attrName>ppt_y</p:attrName>
                                        </p:attrNameLst>
                                      </p:cBhvr>
                                      <p:tavLst>
                                        <p:tav tm="0">
                                          <p:val>
                                            <p:strVal val="#ppt_y"/>
                                          </p:val>
                                        </p:tav>
                                        <p:tav tm="100000">
                                          <p:val>
                                            <p:strVal val="#ppt_y"/>
                                          </p:val>
                                        </p:tav>
                                      </p:tavLst>
                                    </p:anim>
                                  </p:childTnLst>
                                </p:cTn>
                              </p:par>
                              <p:par>
                                <p:cTn id="174" presetID="53" presetClass="entr" presetSubtype="16" fill="hold" grpId="0" nodeType="withEffect">
                                  <p:stCondLst>
                                    <p:cond delay="250"/>
                                  </p:stCondLst>
                                  <p:childTnLst>
                                    <p:set>
                                      <p:cBhvr>
                                        <p:cTn id="175" dur="1" fill="hold">
                                          <p:stCondLst>
                                            <p:cond delay="0"/>
                                          </p:stCondLst>
                                        </p:cTn>
                                        <p:tgtEl>
                                          <p:spTgt spid="62"/>
                                        </p:tgtEl>
                                        <p:attrNameLst>
                                          <p:attrName>style.visibility</p:attrName>
                                        </p:attrNameLst>
                                      </p:cBhvr>
                                      <p:to>
                                        <p:strVal val="visible"/>
                                      </p:to>
                                    </p:set>
                                    <p:anim calcmode="lin" valueType="num">
                                      <p:cBhvr>
                                        <p:cTn id="176" dur="350" fill="hold"/>
                                        <p:tgtEl>
                                          <p:spTgt spid="62"/>
                                        </p:tgtEl>
                                        <p:attrNameLst>
                                          <p:attrName>ppt_w</p:attrName>
                                        </p:attrNameLst>
                                      </p:cBhvr>
                                      <p:tavLst>
                                        <p:tav tm="0">
                                          <p:val>
                                            <p:fltVal val="0"/>
                                          </p:val>
                                        </p:tav>
                                        <p:tav tm="100000">
                                          <p:val>
                                            <p:strVal val="#ppt_w"/>
                                          </p:val>
                                        </p:tav>
                                      </p:tavLst>
                                    </p:anim>
                                    <p:anim calcmode="lin" valueType="num">
                                      <p:cBhvr>
                                        <p:cTn id="177" dur="350" fill="hold"/>
                                        <p:tgtEl>
                                          <p:spTgt spid="62"/>
                                        </p:tgtEl>
                                        <p:attrNameLst>
                                          <p:attrName>ppt_h</p:attrName>
                                        </p:attrNameLst>
                                      </p:cBhvr>
                                      <p:tavLst>
                                        <p:tav tm="0">
                                          <p:val>
                                            <p:fltVal val="0"/>
                                          </p:val>
                                        </p:tav>
                                        <p:tav tm="100000">
                                          <p:val>
                                            <p:strVal val="#ppt_h"/>
                                          </p:val>
                                        </p:tav>
                                      </p:tavLst>
                                    </p:anim>
                                    <p:animEffect transition="in" filter="fade">
                                      <p:cBhvr>
                                        <p:cTn id="178" dur="350"/>
                                        <p:tgtEl>
                                          <p:spTgt spid="62"/>
                                        </p:tgtEl>
                                      </p:cBhvr>
                                    </p:animEffect>
                                  </p:childTnLst>
                                </p:cTn>
                              </p:par>
                              <p:par>
                                <p:cTn id="179" presetID="22" presetClass="entr" presetSubtype="8" fill="hold" grpId="0" nodeType="withEffect">
                                  <p:stCondLst>
                                    <p:cond delay="500"/>
                                  </p:stCondLst>
                                  <p:childTnLst>
                                    <p:set>
                                      <p:cBhvr>
                                        <p:cTn id="180" dur="1" fill="hold">
                                          <p:stCondLst>
                                            <p:cond delay="0"/>
                                          </p:stCondLst>
                                        </p:cTn>
                                        <p:tgtEl>
                                          <p:spTgt spid="60"/>
                                        </p:tgtEl>
                                        <p:attrNameLst>
                                          <p:attrName>style.visibility</p:attrName>
                                        </p:attrNameLst>
                                      </p:cBhvr>
                                      <p:to>
                                        <p:strVal val="visible"/>
                                      </p:to>
                                    </p:set>
                                    <p:animEffect transition="in" filter="wipe(left)">
                                      <p:cBhvr>
                                        <p:cTn id="181" dur="500"/>
                                        <p:tgtEl>
                                          <p:spTgt spid="60"/>
                                        </p:tgtEl>
                                      </p:cBhvr>
                                    </p:animEffect>
                                  </p:childTnLst>
                                </p:cTn>
                              </p:par>
                              <p:par>
                                <p:cTn id="182" presetID="2" presetClass="entr" presetSubtype="2" decel="56000" fill="hold" grpId="0" nodeType="withEffect">
                                  <p:stCondLst>
                                    <p:cond delay="0"/>
                                  </p:stCondLst>
                                  <p:iterate type="wd">
                                    <p:tmPct val="10000"/>
                                  </p:iterate>
                                  <p:childTnLst>
                                    <p:set>
                                      <p:cBhvr>
                                        <p:cTn id="183" dur="1" fill="hold">
                                          <p:stCondLst>
                                            <p:cond delay="0"/>
                                          </p:stCondLst>
                                        </p:cTn>
                                        <p:tgtEl>
                                          <p:spTgt spid="63">
                                            <p:txEl>
                                              <p:pRg st="0" end="0"/>
                                            </p:txEl>
                                          </p:spTgt>
                                        </p:tgtEl>
                                        <p:attrNameLst>
                                          <p:attrName>style.visibility</p:attrName>
                                        </p:attrNameLst>
                                      </p:cBhvr>
                                      <p:to>
                                        <p:strVal val="visible"/>
                                      </p:to>
                                    </p:set>
                                    <p:anim calcmode="lin" valueType="num">
                                      <p:cBhvr additive="base">
                                        <p:cTn id="184" dur="9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185" dur="900" fill="hold"/>
                                        <p:tgtEl>
                                          <p:spTgt spid="63">
                                            <p:txEl>
                                              <p:pRg st="0" end="0"/>
                                            </p:txEl>
                                          </p:spTgt>
                                        </p:tgtEl>
                                        <p:attrNameLst>
                                          <p:attrName>ppt_y</p:attrName>
                                        </p:attrNameLst>
                                      </p:cBhvr>
                                      <p:tavLst>
                                        <p:tav tm="0">
                                          <p:val>
                                            <p:strVal val="#ppt_y"/>
                                          </p:val>
                                        </p:tav>
                                        <p:tav tm="100000">
                                          <p:val>
                                            <p:strVal val="#ppt_y"/>
                                          </p:val>
                                        </p:tav>
                                      </p:tavLst>
                                    </p:anim>
                                  </p:childTnLst>
                                </p:cTn>
                              </p:par>
                              <p:par>
                                <p:cTn id="186" presetID="26" presetClass="emph" presetSubtype="0" fill="hold" grpId="1" nodeType="withEffect">
                                  <p:stCondLst>
                                    <p:cond delay="750"/>
                                  </p:stCondLst>
                                  <p:iterate type="wd">
                                    <p:tmPct val="0"/>
                                  </p:iterate>
                                  <p:childTnLst>
                                    <p:animEffect transition="out" filter="fade">
                                      <p:cBhvr>
                                        <p:cTn id="187" dur="250" tmFilter="0, 0; .2, .5; .8, .5; 1, 0"/>
                                        <p:tgtEl>
                                          <p:spTgt spid="63">
                                            <p:txEl>
                                              <p:pRg st="0" end="0"/>
                                            </p:txEl>
                                          </p:spTgt>
                                        </p:tgtEl>
                                      </p:cBhvr>
                                    </p:animEffect>
                                    <p:animScale>
                                      <p:cBhvr>
                                        <p:cTn id="188" dur="125" autoRev="1" fill="hold"/>
                                        <p:tgtEl>
                                          <p:spTgt spid="63">
                                            <p:txEl>
                                              <p:pRg st="0" end="0"/>
                                            </p:txEl>
                                          </p:spTgt>
                                        </p:tgtEl>
                                      </p:cBhvr>
                                      <p:by x="105000" y="105000"/>
                                    </p:animScale>
                                  </p:childTnLst>
                                </p:cTn>
                              </p:par>
                              <p:par>
                                <p:cTn id="189" presetID="50" presetClass="entr" presetSubtype="0" decel="100000" fill="hold" grpId="0" nodeType="withEffect">
                                  <p:stCondLst>
                                    <p:cond delay="750"/>
                                  </p:stCondLst>
                                  <p:iterate type="lt">
                                    <p:tmPct val="10000"/>
                                  </p:iterate>
                                  <p:childTnLst>
                                    <p:set>
                                      <p:cBhvr>
                                        <p:cTn id="190" dur="1" fill="hold">
                                          <p:stCondLst>
                                            <p:cond delay="0"/>
                                          </p:stCondLst>
                                        </p:cTn>
                                        <p:tgtEl>
                                          <p:spTgt spid="64">
                                            <p:txEl>
                                              <p:pRg st="0" end="0"/>
                                            </p:txEl>
                                          </p:spTgt>
                                        </p:tgtEl>
                                        <p:attrNameLst>
                                          <p:attrName>style.visibility</p:attrName>
                                        </p:attrNameLst>
                                      </p:cBhvr>
                                      <p:to>
                                        <p:strVal val="visible"/>
                                      </p:to>
                                    </p:set>
                                    <p:anim calcmode="lin" valueType="num">
                                      <p:cBhvr>
                                        <p:cTn id="191" dur="250" fill="hold"/>
                                        <p:tgtEl>
                                          <p:spTgt spid="64">
                                            <p:txEl>
                                              <p:pRg st="0" end="0"/>
                                            </p:txEl>
                                          </p:spTgt>
                                        </p:tgtEl>
                                        <p:attrNameLst>
                                          <p:attrName>ppt_w</p:attrName>
                                        </p:attrNameLst>
                                      </p:cBhvr>
                                      <p:tavLst>
                                        <p:tav tm="0">
                                          <p:val>
                                            <p:strVal val="#ppt_w+.3"/>
                                          </p:val>
                                        </p:tav>
                                        <p:tav tm="100000">
                                          <p:val>
                                            <p:strVal val="#ppt_w"/>
                                          </p:val>
                                        </p:tav>
                                      </p:tavLst>
                                    </p:anim>
                                    <p:anim calcmode="lin" valueType="num">
                                      <p:cBhvr>
                                        <p:cTn id="192" dur="250" fill="hold"/>
                                        <p:tgtEl>
                                          <p:spTgt spid="64">
                                            <p:txEl>
                                              <p:pRg st="0" end="0"/>
                                            </p:txEl>
                                          </p:spTgt>
                                        </p:tgtEl>
                                        <p:attrNameLst>
                                          <p:attrName>ppt_h</p:attrName>
                                        </p:attrNameLst>
                                      </p:cBhvr>
                                      <p:tavLst>
                                        <p:tav tm="0">
                                          <p:val>
                                            <p:strVal val="#ppt_h"/>
                                          </p:val>
                                        </p:tav>
                                        <p:tav tm="100000">
                                          <p:val>
                                            <p:strVal val="#ppt_h"/>
                                          </p:val>
                                        </p:tav>
                                      </p:tavLst>
                                    </p:anim>
                                    <p:animEffect transition="in" filter="fade">
                                      <p:cBhvr>
                                        <p:cTn id="193" dur="25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5"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900" fill="hold"/>
                        <p:tgtEl>
                          <p:spTgt spid="5"/>
                        </p:tgtEl>
                        <p:attrNameLst>
                          <p:attrName>ppt_x</p:attrName>
                        </p:attrNameLst>
                      </p:cBhvr>
                      <p:tavLst>
                        <p:tav tm="0">
                          <p:val>
                            <p:strVal val="1+#ppt_w/2"/>
                          </p:val>
                        </p:tav>
                        <p:tav tm="100000">
                          <p:val>
                            <p:strVal val="#ppt_x"/>
                          </p:val>
                        </p:tav>
                      </p:tavLst>
                    </p:anim>
                    <p:anim calcmode="lin" valueType="num">
                      <p:cBhvr additive="base">
                        <p:cTn dur="900" fill="hold"/>
                        <p:tgtEl>
                          <p:spTgt spid="5"/>
                        </p:tgtEl>
                        <p:attrNameLst>
                          <p:attrName>ppt_y</p:attrName>
                        </p:attrNameLst>
                      </p:cBhvr>
                      <p:tavLst>
                        <p:tav tm="0">
                          <p:val>
                            <p:strVal val="#ppt_y"/>
                          </p:val>
                        </p:tav>
                        <p:tav tm="100000">
                          <p:val>
                            <p:strVal val="#ppt_y"/>
                          </p:val>
                        </p:tav>
                      </p:tavLst>
                    </p:anim>
                  </p:childTnLst>
                </p:cTn>
              </p:par>
            </p:tnLst>
          </p:tmpl>
        </p:tmplLst>
      </p:bldP>
      <p:bldP spid="5"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5"/>
                        </p:tgtEl>
                      </p:cBhvr>
                    </p:animEffect>
                    <p:animScale>
                      <p:cBhvr>
                        <p:cTn dur="125" autoRev="1" fill="hold"/>
                        <p:tgtEl>
                          <p:spTgt spid="5"/>
                        </p:tgtEl>
                      </p:cBhvr>
                      <p:by x="105000" y="105000"/>
                    </p:animScale>
                  </p:childTnLst>
                </p:cTn>
              </p:par>
            </p:tnLst>
          </p:tmpl>
        </p:tmplLst>
      </p:bldP>
      <p:bldP spid="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p:cTn dur="250" fill="hold"/>
                        <p:tgtEl>
                          <p:spTgt spid="9"/>
                        </p:tgtEl>
                        <p:attrNameLst>
                          <p:attrName>ppt_w</p:attrName>
                        </p:attrNameLst>
                      </p:cBhvr>
                      <p:tavLst>
                        <p:tav tm="0">
                          <p:val>
                            <p:strVal val="#ppt_w+.3"/>
                          </p:val>
                        </p:tav>
                        <p:tav tm="100000">
                          <p:val>
                            <p:strVal val="#ppt_w"/>
                          </p:val>
                        </p:tav>
                      </p:tavLst>
                    </p:anim>
                    <p:anim calcmode="lin" valueType="num">
                      <p:cBhvr>
                        <p:cTn dur="250" fill="hold"/>
                        <p:tgtEl>
                          <p:spTgt spid="9"/>
                        </p:tgtEl>
                        <p:attrNameLst>
                          <p:attrName>ppt_h</p:attrName>
                        </p:attrNameLst>
                      </p:cBhvr>
                      <p:tavLst>
                        <p:tav tm="0">
                          <p:val>
                            <p:strVal val="#ppt_h"/>
                          </p:val>
                        </p:tav>
                        <p:tav tm="100000">
                          <p:val>
                            <p:strVal val="#ppt_h"/>
                          </p:val>
                        </p:tav>
                      </p:tavLst>
                    </p:anim>
                    <p:animEffect transition="in" filter="fade">
                      <p:cBhvr>
                        <p:cTn dur="250"/>
                        <p:tgtEl>
                          <p:spTgt spid="9"/>
                        </p:tgtEl>
                      </p:cBhvr>
                    </p:animEffect>
                  </p:childTnLst>
                </p:cTn>
              </p:par>
            </p:tnLst>
          </p:tmpl>
        </p:tmplLst>
      </p:bldP>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30" grpId="0" animBg="1"/>
      <p:bldP spid="31" grpId="0" animBg="1"/>
      <p:bldP spid="32" grpId="0" animBg="1"/>
      <p:bldP spid="3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900" fill="hold"/>
                        <p:tgtEl>
                          <p:spTgt spid="33"/>
                        </p:tgtEl>
                        <p:attrNameLst>
                          <p:attrName>ppt_x</p:attrName>
                        </p:attrNameLst>
                      </p:cBhvr>
                      <p:tavLst>
                        <p:tav tm="0">
                          <p:val>
                            <p:strVal val="1+#ppt_w/2"/>
                          </p:val>
                        </p:tav>
                        <p:tav tm="100000">
                          <p:val>
                            <p:strVal val="#ppt_x"/>
                          </p:val>
                        </p:tav>
                      </p:tavLst>
                    </p:anim>
                    <p:anim calcmode="lin" valueType="num">
                      <p:cBhvr additive="base">
                        <p:cTn dur="900" fill="hold"/>
                        <p:tgtEl>
                          <p:spTgt spid="33"/>
                        </p:tgtEl>
                        <p:attrNameLst>
                          <p:attrName>ppt_y</p:attrName>
                        </p:attrNameLst>
                      </p:cBhvr>
                      <p:tavLst>
                        <p:tav tm="0">
                          <p:val>
                            <p:strVal val="#ppt_y"/>
                          </p:val>
                        </p:tav>
                        <p:tav tm="100000">
                          <p:val>
                            <p:strVal val="#ppt_y"/>
                          </p:val>
                        </p:tav>
                      </p:tavLst>
                    </p:anim>
                  </p:childTnLst>
                </p:cTn>
              </p:par>
            </p:tnLst>
          </p:tmpl>
        </p:tmplLst>
      </p:bldP>
      <p:bldP spid="3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33"/>
                        </p:tgtEl>
                      </p:cBhvr>
                    </p:animEffect>
                    <p:animScale>
                      <p:cBhvr>
                        <p:cTn dur="125" autoRev="1" fill="hold"/>
                        <p:tgtEl>
                          <p:spTgt spid="33"/>
                        </p:tgtEl>
                      </p:cBhvr>
                      <p:by x="105000" y="105000"/>
                    </p:animScale>
                  </p:childTnLst>
                </p:cTn>
              </p:par>
            </p:tnLst>
          </p:tmpl>
        </p:tmplLst>
      </p:bldP>
      <p:bldP spid="3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4"/>
                        </p:tgtEl>
                        <p:attrNameLst>
                          <p:attrName>style.visibility</p:attrName>
                        </p:attrNameLst>
                      </p:cBhvr>
                      <p:to>
                        <p:strVal val="visible"/>
                      </p:to>
                    </p:set>
                    <p:anim calcmode="lin" valueType="num">
                      <p:cBhvr>
                        <p:cTn dur="250" fill="hold"/>
                        <p:tgtEl>
                          <p:spTgt spid="34"/>
                        </p:tgtEl>
                        <p:attrNameLst>
                          <p:attrName>ppt_w</p:attrName>
                        </p:attrNameLst>
                      </p:cBhvr>
                      <p:tavLst>
                        <p:tav tm="0">
                          <p:val>
                            <p:strVal val="#ppt_w+.3"/>
                          </p:val>
                        </p:tav>
                        <p:tav tm="100000">
                          <p:val>
                            <p:strVal val="#ppt_w"/>
                          </p:val>
                        </p:tav>
                      </p:tavLst>
                    </p:anim>
                    <p:anim calcmode="lin" valueType="num">
                      <p:cBhvr>
                        <p:cTn dur="250" fill="hold"/>
                        <p:tgtEl>
                          <p:spTgt spid="34"/>
                        </p:tgtEl>
                        <p:attrNameLst>
                          <p:attrName>ppt_h</p:attrName>
                        </p:attrNameLst>
                      </p:cBhvr>
                      <p:tavLst>
                        <p:tav tm="0">
                          <p:val>
                            <p:strVal val="#ppt_h"/>
                          </p:val>
                        </p:tav>
                        <p:tav tm="100000">
                          <p:val>
                            <p:strVal val="#ppt_h"/>
                          </p:val>
                        </p:tav>
                      </p:tavLst>
                    </p:anim>
                    <p:animEffect transition="in" filter="fade">
                      <p:cBhvr>
                        <p:cTn dur="250"/>
                        <p:tgtEl>
                          <p:spTgt spid="34"/>
                        </p:tgtEl>
                      </p:cBhvr>
                    </p:animEffect>
                  </p:childTnLst>
                </p:cTn>
              </p:par>
            </p:tnLst>
          </p:tmpl>
        </p:tmplLst>
      </p:bldP>
      <p:bldP spid="35" grpId="0" animBg="1"/>
      <p:bldP spid="36" grpId="0" animBg="1"/>
      <p:bldP spid="37" grpId="0" animBg="1"/>
      <p:bldP spid="38"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900" fill="hold"/>
                        <p:tgtEl>
                          <p:spTgt spid="38"/>
                        </p:tgtEl>
                        <p:attrNameLst>
                          <p:attrName>ppt_x</p:attrName>
                        </p:attrNameLst>
                      </p:cBhvr>
                      <p:tavLst>
                        <p:tav tm="0">
                          <p:val>
                            <p:strVal val="1+#ppt_w/2"/>
                          </p:val>
                        </p:tav>
                        <p:tav tm="100000">
                          <p:val>
                            <p:strVal val="#ppt_x"/>
                          </p:val>
                        </p:tav>
                      </p:tavLst>
                    </p:anim>
                    <p:anim calcmode="lin" valueType="num">
                      <p:cBhvr additive="base">
                        <p:cTn dur="900" fill="hold"/>
                        <p:tgtEl>
                          <p:spTgt spid="38"/>
                        </p:tgtEl>
                        <p:attrNameLst>
                          <p:attrName>ppt_y</p:attrName>
                        </p:attrNameLst>
                      </p:cBhvr>
                      <p:tavLst>
                        <p:tav tm="0">
                          <p:val>
                            <p:strVal val="#ppt_y"/>
                          </p:val>
                        </p:tav>
                        <p:tav tm="100000">
                          <p:val>
                            <p:strVal val="#ppt_y"/>
                          </p:val>
                        </p:tav>
                      </p:tavLst>
                    </p:anim>
                  </p:childTnLst>
                </p:cTn>
              </p:par>
            </p:tnLst>
          </p:tmpl>
        </p:tmplLst>
      </p:bldP>
      <p:bldP spid="38"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38"/>
                        </p:tgtEl>
                      </p:cBhvr>
                    </p:animEffect>
                    <p:animScale>
                      <p:cBhvr>
                        <p:cTn dur="125" autoRev="1" fill="hold"/>
                        <p:tgtEl>
                          <p:spTgt spid="38"/>
                        </p:tgtEl>
                      </p:cBhvr>
                      <p:by x="105000" y="105000"/>
                    </p:animScale>
                  </p:childTnLst>
                </p:cTn>
              </p:par>
            </p:tnLst>
          </p:tmpl>
        </p:tmplLst>
      </p:bldP>
      <p:bldP spid="3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9"/>
                        </p:tgtEl>
                        <p:attrNameLst>
                          <p:attrName>style.visibility</p:attrName>
                        </p:attrNameLst>
                      </p:cBhvr>
                      <p:to>
                        <p:strVal val="visible"/>
                      </p:to>
                    </p:set>
                    <p:anim calcmode="lin" valueType="num">
                      <p:cBhvr>
                        <p:cTn dur="250" fill="hold"/>
                        <p:tgtEl>
                          <p:spTgt spid="39"/>
                        </p:tgtEl>
                        <p:attrNameLst>
                          <p:attrName>ppt_w</p:attrName>
                        </p:attrNameLst>
                      </p:cBhvr>
                      <p:tavLst>
                        <p:tav tm="0">
                          <p:val>
                            <p:strVal val="#ppt_w+.3"/>
                          </p:val>
                        </p:tav>
                        <p:tav tm="100000">
                          <p:val>
                            <p:strVal val="#ppt_w"/>
                          </p:val>
                        </p:tav>
                      </p:tavLst>
                    </p:anim>
                    <p:anim calcmode="lin" valueType="num">
                      <p:cBhvr>
                        <p:cTn dur="250" fill="hold"/>
                        <p:tgtEl>
                          <p:spTgt spid="39"/>
                        </p:tgtEl>
                        <p:attrNameLst>
                          <p:attrName>ppt_h</p:attrName>
                        </p:attrNameLst>
                      </p:cBhvr>
                      <p:tavLst>
                        <p:tav tm="0">
                          <p:val>
                            <p:strVal val="#ppt_h"/>
                          </p:val>
                        </p:tav>
                        <p:tav tm="100000">
                          <p:val>
                            <p:strVal val="#ppt_h"/>
                          </p:val>
                        </p:tav>
                      </p:tavLst>
                    </p:anim>
                    <p:animEffect transition="in" filter="fade">
                      <p:cBhvr>
                        <p:cTn dur="250"/>
                        <p:tgtEl>
                          <p:spTgt spid="39"/>
                        </p:tgtEl>
                      </p:cBhvr>
                    </p:animEffect>
                  </p:childTnLst>
                </p:cTn>
              </p:par>
            </p:tnLst>
          </p:tmpl>
        </p:tmplLst>
      </p:bldP>
      <p:bldP spid="50" grpId="0" animBg="1"/>
      <p:bldP spid="51" grpId="0" animBg="1"/>
      <p:bldP spid="52" grpId="0" animBg="1"/>
      <p:bldP spid="5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53"/>
                        </p:tgtEl>
                        <p:attrNameLst>
                          <p:attrName>style.visibility</p:attrName>
                        </p:attrNameLst>
                      </p:cBhvr>
                      <p:to>
                        <p:strVal val="visible"/>
                      </p:to>
                    </p:set>
                    <p:anim calcmode="lin" valueType="num">
                      <p:cBhvr additive="base">
                        <p:cTn dur="900" fill="hold"/>
                        <p:tgtEl>
                          <p:spTgt spid="53"/>
                        </p:tgtEl>
                        <p:attrNameLst>
                          <p:attrName>ppt_x</p:attrName>
                        </p:attrNameLst>
                      </p:cBhvr>
                      <p:tavLst>
                        <p:tav tm="0">
                          <p:val>
                            <p:strVal val="1+#ppt_w/2"/>
                          </p:val>
                        </p:tav>
                        <p:tav tm="100000">
                          <p:val>
                            <p:strVal val="#ppt_x"/>
                          </p:val>
                        </p:tav>
                      </p:tavLst>
                    </p:anim>
                    <p:anim calcmode="lin" valueType="num">
                      <p:cBhvr additive="base">
                        <p:cTn dur="900" fill="hold"/>
                        <p:tgtEl>
                          <p:spTgt spid="53"/>
                        </p:tgtEl>
                        <p:attrNameLst>
                          <p:attrName>ppt_y</p:attrName>
                        </p:attrNameLst>
                      </p:cBhvr>
                      <p:tavLst>
                        <p:tav tm="0">
                          <p:val>
                            <p:strVal val="#ppt_y"/>
                          </p:val>
                        </p:tav>
                        <p:tav tm="100000">
                          <p:val>
                            <p:strVal val="#ppt_y"/>
                          </p:val>
                        </p:tav>
                      </p:tavLst>
                    </p:anim>
                  </p:childTnLst>
                </p:cTn>
              </p:par>
            </p:tnLst>
          </p:tmpl>
        </p:tmplLst>
      </p:bldP>
      <p:bldP spid="5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53"/>
                        </p:tgtEl>
                      </p:cBhvr>
                    </p:animEffect>
                    <p:animScale>
                      <p:cBhvr>
                        <p:cTn dur="125" autoRev="1" fill="hold"/>
                        <p:tgtEl>
                          <p:spTgt spid="53"/>
                        </p:tgtEl>
                      </p:cBhvr>
                      <p:by x="105000" y="105000"/>
                    </p:animScale>
                  </p:childTnLst>
                </p:cTn>
              </p:par>
            </p:tnLst>
          </p:tmpl>
        </p:tmplLst>
      </p:bldP>
      <p:bldP spid="5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54"/>
                        </p:tgtEl>
                        <p:attrNameLst>
                          <p:attrName>style.visibility</p:attrName>
                        </p:attrNameLst>
                      </p:cBhvr>
                      <p:to>
                        <p:strVal val="visible"/>
                      </p:to>
                    </p:set>
                    <p:anim calcmode="lin" valueType="num">
                      <p:cBhvr>
                        <p:cTn dur="250" fill="hold"/>
                        <p:tgtEl>
                          <p:spTgt spid="54"/>
                        </p:tgtEl>
                        <p:attrNameLst>
                          <p:attrName>ppt_w</p:attrName>
                        </p:attrNameLst>
                      </p:cBhvr>
                      <p:tavLst>
                        <p:tav tm="0">
                          <p:val>
                            <p:strVal val="#ppt_w+.3"/>
                          </p:val>
                        </p:tav>
                        <p:tav tm="100000">
                          <p:val>
                            <p:strVal val="#ppt_w"/>
                          </p:val>
                        </p:tav>
                      </p:tavLst>
                    </p:anim>
                    <p:anim calcmode="lin" valueType="num">
                      <p:cBhvr>
                        <p:cTn dur="250" fill="hold"/>
                        <p:tgtEl>
                          <p:spTgt spid="54"/>
                        </p:tgtEl>
                        <p:attrNameLst>
                          <p:attrName>ppt_h</p:attrName>
                        </p:attrNameLst>
                      </p:cBhvr>
                      <p:tavLst>
                        <p:tav tm="0">
                          <p:val>
                            <p:strVal val="#ppt_h"/>
                          </p:val>
                        </p:tav>
                        <p:tav tm="100000">
                          <p:val>
                            <p:strVal val="#ppt_h"/>
                          </p:val>
                        </p:tav>
                      </p:tavLst>
                    </p:anim>
                    <p:animEffect transition="in" filter="fade">
                      <p:cBhvr>
                        <p:cTn dur="250"/>
                        <p:tgtEl>
                          <p:spTgt spid="54"/>
                        </p:tgtEl>
                      </p:cBhvr>
                    </p:animEffect>
                  </p:childTnLst>
                </p:cTn>
              </p:par>
            </p:tnLst>
          </p:tmpl>
        </p:tmplLst>
      </p:bldP>
      <p:bldP spid="55" grpId="0" animBg="1"/>
      <p:bldP spid="56" grpId="0" animBg="1"/>
      <p:bldP spid="57" grpId="0" animBg="1"/>
      <p:bldP spid="58"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58"/>
                        </p:tgtEl>
                        <p:attrNameLst>
                          <p:attrName>style.visibility</p:attrName>
                        </p:attrNameLst>
                      </p:cBhvr>
                      <p:to>
                        <p:strVal val="visible"/>
                      </p:to>
                    </p:set>
                    <p:anim calcmode="lin" valueType="num">
                      <p:cBhvr additive="base">
                        <p:cTn dur="900" fill="hold"/>
                        <p:tgtEl>
                          <p:spTgt spid="58"/>
                        </p:tgtEl>
                        <p:attrNameLst>
                          <p:attrName>ppt_x</p:attrName>
                        </p:attrNameLst>
                      </p:cBhvr>
                      <p:tavLst>
                        <p:tav tm="0">
                          <p:val>
                            <p:strVal val="1+#ppt_w/2"/>
                          </p:val>
                        </p:tav>
                        <p:tav tm="100000">
                          <p:val>
                            <p:strVal val="#ppt_x"/>
                          </p:val>
                        </p:tav>
                      </p:tavLst>
                    </p:anim>
                    <p:anim calcmode="lin" valueType="num">
                      <p:cBhvr additive="base">
                        <p:cTn dur="900" fill="hold"/>
                        <p:tgtEl>
                          <p:spTgt spid="58"/>
                        </p:tgtEl>
                        <p:attrNameLst>
                          <p:attrName>ppt_y</p:attrName>
                        </p:attrNameLst>
                      </p:cBhvr>
                      <p:tavLst>
                        <p:tav tm="0">
                          <p:val>
                            <p:strVal val="#ppt_y"/>
                          </p:val>
                        </p:tav>
                        <p:tav tm="100000">
                          <p:val>
                            <p:strVal val="#ppt_y"/>
                          </p:val>
                        </p:tav>
                      </p:tavLst>
                    </p:anim>
                  </p:childTnLst>
                </p:cTn>
              </p:par>
            </p:tnLst>
          </p:tmpl>
        </p:tmplLst>
      </p:bldP>
      <p:bldP spid="58"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58"/>
                        </p:tgtEl>
                      </p:cBhvr>
                    </p:animEffect>
                    <p:animScale>
                      <p:cBhvr>
                        <p:cTn dur="125" autoRev="1" fill="hold"/>
                        <p:tgtEl>
                          <p:spTgt spid="58"/>
                        </p:tgtEl>
                      </p:cBhvr>
                      <p:by x="105000" y="105000"/>
                    </p:animScale>
                  </p:childTnLst>
                </p:cTn>
              </p:par>
            </p:tnLst>
          </p:tmpl>
        </p:tmplLst>
      </p:bldP>
      <p:bldP spid="5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59"/>
                        </p:tgtEl>
                        <p:attrNameLst>
                          <p:attrName>style.visibility</p:attrName>
                        </p:attrNameLst>
                      </p:cBhvr>
                      <p:to>
                        <p:strVal val="visible"/>
                      </p:to>
                    </p:set>
                    <p:anim calcmode="lin" valueType="num">
                      <p:cBhvr>
                        <p:cTn dur="250" fill="hold"/>
                        <p:tgtEl>
                          <p:spTgt spid="59"/>
                        </p:tgtEl>
                        <p:attrNameLst>
                          <p:attrName>ppt_w</p:attrName>
                        </p:attrNameLst>
                      </p:cBhvr>
                      <p:tavLst>
                        <p:tav tm="0">
                          <p:val>
                            <p:strVal val="#ppt_w+.3"/>
                          </p:val>
                        </p:tav>
                        <p:tav tm="100000">
                          <p:val>
                            <p:strVal val="#ppt_w"/>
                          </p:val>
                        </p:tav>
                      </p:tavLst>
                    </p:anim>
                    <p:anim calcmode="lin" valueType="num">
                      <p:cBhvr>
                        <p:cTn dur="250" fill="hold"/>
                        <p:tgtEl>
                          <p:spTgt spid="59"/>
                        </p:tgtEl>
                        <p:attrNameLst>
                          <p:attrName>ppt_h</p:attrName>
                        </p:attrNameLst>
                      </p:cBhvr>
                      <p:tavLst>
                        <p:tav tm="0">
                          <p:val>
                            <p:strVal val="#ppt_h"/>
                          </p:val>
                        </p:tav>
                        <p:tav tm="100000">
                          <p:val>
                            <p:strVal val="#ppt_h"/>
                          </p:val>
                        </p:tav>
                      </p:tavLst>
                    </p:anim>
                    <p:animEffect transition="in" filter="fade">
                      <p:cBhvr>
                        <p:cTn dur="250"/>
                        <p:tgtEl>
                          <p:spTgt spid="59"/>
                        </p:tgtEl>
                      </p:cBhvr>
                    </p:animEffect>
                  </p:childTnLst>
                </p:cTn>
              </p:par>
            </p:tnLst>
          </p:tmpl>
        </p:tmplLst>
      </p:bldP>
      <p:bldP spid="60" grpId="0" animBg="1"/>
      <p:bldP spid="61" grpId="0" animBg="1"/>
      <p:bldP spid="62" grpId="0" animBg="1"/>
      <p:bldP spid="6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63"/>
                        </p:tgtEl>
                        <p:attrNameLst>
                          <p:attrName>style.visibility</p:attrName>
                        </p:attrNameLst>
                      </p:cBhvr>
                      <p:to>
                        <p:strVal val="visible"/>
                      </p:to>
                    </p:set>
                    <p:anim calcmode="lin" valueType="num">
                      <p:cBhvr additive="base">
                        <p:cTn dur="900" fill="hold"/>
                        <p:tgtEl>
                          <p:spTgt spid="63"/>
                        </p:tgtEl>
                        <p:attrNameLst>
                          <p:attrName>ppt_x</p:attrName>
                        </p:attrNameLst>
                      </p:cBhvr>
                      <p:tavLst>
                        <p:tav tm="0">
                          <p:val>
                            <p:strVal val="1+#ppt_w/2"/>
                          </p:val>
                        </p:tav>
                        <p:tav tm="100000">
                          <p:val>
                            <p:strVal val="#ppt_x"/>
                          </p:val>
                        </p:tav>
                      </p:tavLst>
                    </p:anim>
                    <p:anim calcmode="lin" valueType="num">
                      <p:cBhvr additive="base">
                        <p:cTn dur="900" fill="hold"/>
                        <p:tgtEl>
                          <p:spTgt spid="63"/>
                        </p:tgtEl>
                        <p:attrNameLst>
                          <p:attrName>ppt_y</p:attrName>
                        </p:attrNameLst>
                      </p:cBhvr>
                      <p:tavLst>
                        <p:tav tm="0">
                          <p:val>
                            <p:strVal val="#ppt_y"/>
                          </p:val>
                        </p:tav>
                        <p:tav tm="100000">
                          <p:val>
                            <p:strVal val="#ppt_y"/>
                          </p:val>
                        </p:tav>
                      </p:tavLst>
                    </p:anim>
                  </p:childTnLst>
                </p:cTn>
              </p:par>
            </p:tnLst>
          </p:tmpl>
        </p:tmplLst>
      </p:bldP>
      <p:bldP spid="6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63"/>
                        </p:tgtEl>
                      </p:cBhvr>
                    </p:animEffect>
                    <p:animScale>
                      <p:cBhvr>
                        <p:cTn dur="125" autoRev="1" fill="hold"/>
                        <p:tgtEl>
                          <p:spTgt spid="63"/>
                        </p:tgtEl>
                      </p:cBhvr>
                      <p:by x="105000" y="105000"/>
                    </p:animScale>
                  </p:childTnLst>
                </p:cTn>
              </p:par>
            </p:tnLst>
          </p:tmpl>
        </p:tmplLst>
      </p:bldP>
      <p:bldP spid="6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64"/>
                        </p:tgtEl>
                        <p:attrNameLst>
                          <p:attrName>style.visibility</p:attrName>
                        </p:attrNameLst>
                      </p:cBhvr>
                      <p:to>
                        <p:strVal val="visible"/>
                      </p:to>
                    </p:set>
                    <p:anim calcmode="lin" valueType="num">
                      <p:cBhvr>
                        <p:cTn dur="250" fill="hold"/>
                        <p:tgtEl>
                          <p:spTgt spid="64"/>
                        </p:tgtEl>
                        <p:attrNameLst>
                          <p:attrName>ppt_w</p:attrName>
                        </p:attrNameLst>
                      </p:cBhvr>
                      <p:tavLst>
                        <p:tav tm="0">
                          <p:val>
                            <p:strVal val="#ppt_w+.3"/>
                          </p:val>
                        </p:tav>
                        <p:tav tm="100000">
                          <p:val>
                            <p:strVal val="#ppt_w"/>
                          </p:val>
                        </p:tav>
                      </p:tavLst>
                    </p:anim>
                    <p:anim calcmode="lin" valueType="num">
                      <p:cBhvr>
                        <p:cTn dur="250" fill="hold"/>
                        <p:tgtEl>
                          <p:spTgt spid="64"/>
                        </p:tgtEl>
                        <p:attrNameLst>
                          <p:attrName>ppt_h</p:attrName>
                        </p:attrNameLst>
                      </p:cBhvr>
                      <p:tavLst>
                        <p:tav tm="0">
                          <p:val>
                            <p:strVal val="#ppt_h"/>
                          </p:val>
                        </p:tav>
                        <p:tav tm="100000">
                          <p:val>
                            <p:strVal val="#ppt_h"/>
                          </p:val>
                        </p:tav>
                      </p:tavLst>
                    </p:anim>
                    <p:animEffect transition="in" filter="fade">
                      <p:cBhvr>
                        <p:cTn dur="250"/>
                        <p:tgtEl>
                          <p:spTgt spid="64"/>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7" name="Rectangle: Rounded Corners 6"/>
          <p:cNvSpPr/>
          <p:nvPr userDrawn="1"/>
        </p:nvSpPr>
        <p:spPr>
          <a:xfrm>
            <a:off x="603194" y="1482983"/>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p:cNvSpPr/>
          <p:nvPr userDrawn="1"/>
        </p:nvSpPr>
        <p:spPr>
          <a:xfrm>
            <a:off x="786867" y="1659855"/>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Arc 7"/>
          <p:cNvSpPr/>
          <p:nvPr userDrawn="1"/>
        </p:nvSpPr>
        <p:spPr>
          <a:xfrm>
            <a:off x="599790" y="1472778"/>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5" name="Text Placeholder 33"/>
          <p:cNvSpPr>
            <a:spLocks noGrp="1"/>
          </p:cNvSpPr>
          <p:nvPr>
            <p:ph type="body" sz="quarter" idx="13" hasCustomPrompt="1"/>
          </p:nvPr>
        </p:nvSpPr>
        <p:spPr>
          <a:xfrm>
            <a:off x="786865" y="1712558"/>
            <a:ext cx="720978"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9" name="Text Placeholder 33"/>
          <p:cNvSpPr>
            <a:spLocks noGrp="1"/>
          </p:cNvSpPr>
          <p:nvPr>
            <p:ph type="body" sz="quarter" idx="14" hasCustomPrompt="1"/>
          </p:nvPr>
        </p:nvSpPr>
        <p:spPr>
          <a:xfrm>
            <a:off x="1573382" y="1712558"/>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1</a:t>
            </a:r>
            <a:endParaRPr lang="en-ID" dirty="0"/>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CONTENT</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Rectangle: Rounded Corners 29"/>
          <p:cNvSpPr/>
          <p:nvPr userDrawn="1"/>
        </p:nvSpPr>
        <p:spPr>
          <a:xfrm>
            <a:off x="603194" y="2766742"/>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Oval 30"/>
          <p:cNvSpPr/>
          <p:nvPr userDrawn="1"/>
        </p:nvSpPr>
        <p:spPr>
          <a:xfrm>
            <a:off x="786867" y="2943614"/>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2" name="Arc 31"/>
          <p:cNvSpPr/>
          <p:nvPr userDrawn="1"/>
        </p:nvSpPr>
        <p:spPr>
          <a:xfrm>
            <a:off x="599790" y="2756537"/>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33" name="Text Placeholder 33"/>
          <p:cNvSpPr>
            <a:spLocks noGrp="1"/>
          </p:cNvSpPr>
          <p:nvPr>
            <p:ph type="body" sz="quarter" idx="16" hasCustomPrompt="1"/>
          </p:nvPr>
        </p:nvSpPr>
        <p:spPr>
          <a:xfrm>
            <a:off x="786865" y="2996317"/>
            <a:ext cx="720978"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34" name="Text Placeholder 33"/>
          <p:cNvSpPr>
            <a:spLocks noGrp="1"/>
          </p:cNvSpPr>
          <p:nvPr>
            <p:ph type="body" sz="quarter" idx="17" hasCustomPrompt="1"/>
          </p:nvPr>
        </p:nvSpPr>
        <p:spPr>
          <a:xfrm>
            <a:off x="1573382" y="2996317"/>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2</a:t>
            </a:r>
            <a:endParaRPr lang="en-ID" dirty="0"/>
          </a:p>
        </p:txBody>
      </p:sp>
      <p:sp>
        <p:nvSpPr>
          <p:cNvPr id="35" name="Rectangle: Rounded Corners 34"/>
          <p:cNvSpPr/>
          <p:nvPr userDrawn="1"/>
        </p:nvSpPr>
        <p:spPr>
          <a:xfrm>
            <a:off x="603194" y="4074354"/>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p:cNvSpPr/>
          <p:nvPr userDrawn="1"/>
        </p:nvSpPr>
        <p:spPr>
          <a:xfrm>
            <a:off x="786867" y="4251226"/>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7" name="Arc 36"/>
          <p:cNvSpPr/>
          <p:nvPr userDrawn="1"/>
        </p:nvSpPr>
        <p:spPr>
          <a:xfrm>
            <a:off x="599790" y="4064149"/>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38" name="Text Placeholder 33"/>
          <p:cNvSpPr>
            <a:spLocks noGrp="1"/>
          </p:cNvSpPr>
          <p:nvPr>
            <p:ph type="body" sz="quarter" idx="18" hasCustomPrompt="1"/>
          </p:nvPr>
        </p:nvSpPr>
        <p:spPr>
          <a:xfrm>
            <a:off x="786865" y="4303929"/>
            <a:ext cx="720978"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39" name="Text Placeholder 33"/>
          <p:cNvSpPr>
            <a:spLocks noGrp="1"/>
          </p:cNvSpPr>
          <p:nvPr>
            <p:ph type="body" sz="quarter" idx="19" hasCustomPrompt="1"/>
          </p:nvPr>
        </p:nvSpPr>
        <p:spPr>
          <a:xfrm>
            <a:off x="1573382" y="4303929"/>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3</a:t>
            </a:r>
            <a:endParaRPr lang="en-ID" dirty="0"/>
          </a:p>
        </p:txBody>
      </p:sp>
      <p:sp>
        <p:nvSpPr>
          <p:cNvPr id="40" name="Rectangle: Rounded Corners 39"/>
          <p:cNvSpPr/>
          <p:nvPr userDrawn="1"/>
        </p:nvSpPr>
        <p:spPr>
          <a:xfrm>
            <a:off x="6494650" y="1493189"/>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Oval 40"/>
          <p:cNvSpPr/>
          <p:nvPr userDrawn="1"/>
        </p:nvSpPr>
        <p:spPr>
          <a:xfrm>
            <a:off x="6678323" y="1670061"/>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2" name="Arc 41"/>
          <p:cNvSpPr/>
          <p:nvPr userDrawn="1"/>
        </p:nvSpPr>
        <p:spPr>
          <a:xfrm>
            <a:off x="6491246" y="1482984"/>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43" name="Text Placeholder 33"/>
          <p:cNvSpPr>
            <a:spLocks noGrp="1"/>
          </p:cNvSpPr>
          <p:nvPr>
            <p:ph type="body" sz="quarter" idx="20" hasCustomPrompt="1"/>
          </p:nvPr>
        </p:nvSpPr>
        <p:spPr>
          <a:xfrm>
            <a:off x="6678321" y="1722764"/>
            <a:ext cx="720978"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44" name="Text Placeholder 33"/>
          <p:cNvSpPr>
            <a:spLocks noGrp="1"/>
          </p:cNvSpPr>
          <p:nvPr>
            <p:ph type="body" sz="quarter" idx="21" hasCustomPrompt="1"/>
          </p:nvPr>
        </p:nvSpPr>
        <p:spPr>
          <a:xfrm>
            <a:off x="7464838" y="1722764"/>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4</a:t>
            </a:r>
            <a:endParaRPr lang="en-ID" dirty="0"/>
          </a:p>
        </p:txBody>
      </p:sp>
      <p:sp>
        <p:nvSpPr>
          <p:cNvPr id="45" name="Rectangle: Rounded Corners 44"/>
          <p:cNvSpPr/>
          <p:nvPr userDrawn="1"/>
        </p:nvSpPr>
        <p:spPr>
          <a:xfrm>
            <a:off x="6494650" y="2776570"/>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p:cNvSpPr/>
          <p:nvPr userDrawn="1"/>
        </p:nvSpPr>
        <p:spPr>
          <a:xfrm>
            <a:off x="6678323" y="2953442"/>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7" name="Arc 46"/>
          <p:cNvSpPr/>
          <p:nvPr userDrawn="1"/>
        </p:nvSpPr>
        <p:spPr>
          <a:xfrm>
            <a:off x="6491246" y="2766365"/>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48" name="Text Placeholder 33"/>
          <p:cNvSpPr>
            <a:spLocks noGrp="1"/>
          </p:cNvSpPr>
          <p:nvPr>
            <p:ph type="body" sz="quarter" idx="22" hasCustomPrompt="1"/>
          </p:nvPr>
        </p:nvSpPr>
        <p:spPr>
          <a:xfrm>
            <a:off x="6678321" y="3006145"/>
            <a:ext cx="720978"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49" name="Text Placeholder 33"/>
          <p:cNvSpPr>
            <a:spLocks noGrp="1"/>
          </p:cNvSpPr>
          <p:nvPr>
            <p:ph type="body" sz="quarter" idx="23" hasCustomPrompt="1"/>
          </p:nvPr>
        </p:nvSpPr>
        <p:spPr>
          <a:xfrm>
            <a:off x="7464838" y="3006145"/>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5</a:t>
            </a:r>
            <a:endParaRPr lang="en-ID" dirty="0"/>
          </a:p>
        </p:txBody>
      </p:sp>
      <p:sp>
        <p:nvSpPr>
          <p:cNvPr id="65" name="Rectangle: Rounded Corners 64"/>
          <p:cNvSpPr/>
          <p:nvPr userDrawn="1"/>
        </p:nvSpPr>
        <p:spPr>
          <a:xfrm>
            <a:off x="6494650" y="4073977"/>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6" name="Oval 65"/>
          <p:cNvSpPr/>
          <p:nvPr userDrawn="1"/>
        </p:nvSpPr>
        <p:spPr>
          <a:xfrm>
            <a:off x="6678323" y="4250849"/>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7" name="Arc 66"/>
          <p:cNvSpPr/>
          <p:nvPr userDrawn="1"/>
        </p:nvSpPr>
        <p:spPr>
          <a:xfrm>
            <a:off x="6491246" y="4063772"/>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68" name="Text Placeholder 33"/>
          <p:cNvSpPr>
            <a:spLocks noGrp="1"/>
          </p:cNvSpPr>
          <p:nvPr>
            <p:ph type="body" sz="quarter" idx="24" hasCustomPrompt="1"/>
          </p:nvPr>
        </p:nvSpPr>
        <p:spPr>
          <a:xfrm>
            <a:off x="6678321" y="4303552"/>
            <a:ext cx="720978"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69" name="Text Placeholder 33"/>
          <p:cNvSpPr>
            <a:spLocks noGrp="1"/>
          </p:cNvSpPr>
          <p:nvPr>
            <p:ph type="body" sz="quarter" idx="25" hasCustomPrompt="1"/>
          </p:nvPr>
        </p:nvSpPr>
        <p:spPr>
          <a:xfrm>
            <a:off x="7464838" y="4303552"/>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6</a:t>
            </a:r>
            <a:endParaRPr lang="en-ID" dirty="0"/>
          </a:p>
        </p:txBody>
      </p:sp>
      <p:sp>
        <p:nvSpPr>
          <p:cNvPr id="70" name="Rectangle: Rounded Corners 69"/>
          <p:cNvSpPr/>
          <p:nvPr userDrawn="1"/>
        </p:nvSpPr>
        <p:spPr>
          <a:xfrm>
            <a:off x="3505738" y="5299701"/>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1" name="Oval 70"/>
          <p:cNvSpPr/>
          <p:nvPr userDrawn="1"/>
        </p:nvSpPr>
        <p:spPr>
          <a:xfrm>
            <a:off x="3689411" y="5476573"/>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2" name="Arc 71"/>
          <p:cNvSpPr/>
          <p:nvPr userDrawn="1"/>
        </p:nvSpPr>
        <p:spPr>
          <a:xfrm>
            <a:off x="3502334" y="5289496"/>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73" name="Text Placeholder 33"/>
          <p:cNvSpPr>
            <a:spLocks noGrp="1"/>
          </p:cNvSpPr>
          <p:nvPr>
            <p:ph type="body" sz="quarter" idx="26" hasCustomPrompt="1"/>
          </p:nvPr>
        </p:nvSpPr>
        <p:spPr>
          <a:xfrm>
            <a:off x="3689409" y="5529276"/>
            <a:ext cx="720978"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74" name="Text Placeholder 33"/>
          <p:cNvSpPr>
            <a:spLocks noGrp="1"/>
          </p:cNvSpPr>
          <p:nvPr>
            <p:ph type="body" sz="quarter" idx="27" hasCustomPrompt="1"/>
          </p:nvPr>
        </p:nvSpPr>
        <p:spPr>
          <a:xfrm>
            <a:off x="4475926" y="5529276"/>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7</a:t>
            </a:r>
            <a:endParaRPr lang="en-ID" dirty="0"/>
          </a:p>
        </p:txBody>
      </p:sp>
      <p:pic>
        <p:nvPicPr>
          <p:cNvPr id="50"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285560" y="6542750"/>
            <a:ext cx="5412077" cy="252000"/>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057042"/>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132416" y="5407359"/>
            <a:ext cx="1931987" cy="1408113"/>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randombar(horizontal)">
                                      <p:cBhvr>
                                        <p:cTn id="25" dur="500"/>
                                        <p:tgtEl>
                                          <p:spTgt spid="54"/>
                                        </p:tgtEl>
                                      </p:cBhvr>
                                    </p:animEffect>
                                  </p:childTnLst>
                                </p:cTn>
                              </p:par>
                              <p:par>
                                <p:cTn id="26" presetID="14" presetClass="entr" presetSubtype="10"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randombar(horizontal)">
                                      <p:cBhvr>
                                        <p:cTn id="28" dur="500"/>
                                        <p:tgtEl>
                                          <p:spTgt spid="51"/>
                                        </p:tgtEl>
                                      </p:cBhvr>
                                    </p:animEffect>
                                  </p:childTnLst>
                                </p:cTn>
                              </p:par>
                              <p:par>
                                <p:cTn id="29" presetID="14" presetClass="entr" presetSubtype="1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randombar(horizontal)">
                                      <p:cBhvr>
                                        <p:cTn id="34" dur="500"/>
                                        <p:tgtEl>
                                          <p:spTgt spid="52"/>
                                        </p:tgtEl>
                                      </p:cBhvr>
                                    </p:animEffect>
                                  </p:childTnLst>
                                </p:cTn>
                              </p:par>
                              <p:par>
                                <p:cTn id="35" presetID="14" presetClass="entr" presetSubtype="1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randombar(horizontal)">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decel="8000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0-#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par>
                                <p:cTn id="44" presetID="53" presetClass="entr" presetSubtype="16" fill="hold" grpId="0" nodeType="withEffect">
                                  <p:stCondLst>
                                    <p:cond delay="250"/>
                                  </p:stCondLst>
                                  <p:childTnLst>
                                    <p:set>
                                      <p:cBhvr>
                                        <p:cTn id="45" dur="1" fill="hold">
                                          <p:stCondLst>
                                            <p:cond delay="0"/>
                                          </p:stCondLst>
                                        </p:cTn>
                                        <p:tgtEl>
                                          <p:spTgt spid="8"/>
                                        </p:tgtEl>
                                        <p:attrNameLst>
                                          <p:attrName>style.visibility</p:attrName>
                                        </p:attrNameLst>
                                      </p:cBhvr>
                                      <p:to>
                                        <p:strVal val="visible"/>
                                      </p:to>
                                    </p:set>
                                    <p:anim calcmode="lin" valueType="num">
                                      <p:cBhvr>
                                        <p:cTn id="46" dur="350" fill="hold"/>
                                        <p:tgtEl>
                                          <p:spTgt spid="8"/>
                                        </p:tgtEl>
                                        <p:attrNameLst>
                                          <p:attrName>ppt_w</p:attrName>
                                        </p:attrNameLst>
                                      </p:cBhvr>
                                      <p:tavLst>
                                        <p:tav tm="0">
                                          <p:val>
                                            <p:fltVal val="0"/>
                                          </p:val>
                                        </p:tav>
                                        <p:tav tm="100000">
                                          <p:val>
                                            <p:strVal val="#ppt_w"/>
                                          </p:val>
                                        </p:tav>
                                      </p:tavLst>
                                    </p:anim>
                                    <p:anim calcmode="lin" valueType="num">
                                      <p:cBhvr>
                                        <p:cTn id="47" dur="350" fill="hold"/>
                                        <p:tgtEl>
                                          <p:spTgt spid="8"/>
                                        </p:tgtEl>
                                        <p:attrNameLst>
                                          <p:attrName>ppt_h</p:attrName>
                                        </p:attrNameLst>
                                      </p:cBhvr>
                                      <p:tavLst>
                                        <p:tav tm="0">
                                          <p:val>
                                            <p:fltVal val="0"/>
                                          </p:val>
                                        </p:tav>
                                        <p:tav tm="100000">
                                          <p:val>
                                            <p:strVal val="#ppt_h"/>
                                          </p:val>
                                        </p:tav>
                                      </p:tavLst>
                                    </p:anim>
                                    <p:animEffect transition="in" filter="fade">
                                      <p:cBhvr>
                                        <p:cTn id="48" dur="350"/>
                                        <p:tgtEl>
                                          <p:spTgt spid="8"/>
                                        </p:tgtEl>
                                      </p:cBhvr>
                                    </p:animEffect>
                                  </p:childTnLst>
                                </p:cTn>
                              </p:par>
                              <p:par>
                                <p:cTn id="49" presetID="22" presetClass="entr" presetSubtype="8" fill="hold" grpId="0" nodeType="withEffect">
                                  <p:stCondLst>
                                    <p:cond delay="5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2" presetClass="entr" presetSubtype="2" decel="56000" fill="hold" grpId="0" nodeType="withEffect">
                                  <p:stCondLst>
                                    <p:cond delay="0"/>
                                  </p:stCondLst>
                                  <p:iterate type="wd">
                                    <p:tmPct val="10000"/>
                                  </p:iterate>
                                  <p:childTnLst>
                                    <p:set>
                                      <p:cBhvr>
                                        <p:cTn id="53" dur="1" fill="hold">
                                          <p:stCondLst>
                                            <p:cond delay="0"/>
                                          </p:stCondLst>
                                        </p:cTn>
                                        <p:tgtEl>
                                          <p:spTgt spid="5">
                                            <p:txEl>
                                              <p:pRg st="0" end="0"/>
                                            </p:txEl>
                                          </p:spTgt>
                                        </p:tgtEl>
                                        <p:attrNameLst>
                                          <p:attrName>style.visibility</p:attrName>
                                        </p:attrNameLst>
                                      </p:cBhvr>
                                      <p:to>
                                        <p:strVal val="visible"/>
                                      </p:to>
                                    </p:set>
                                    <p:anim calcmode="lin" valueType="num">
                                      <p:cBhvr additive="base">
                                        <p:cTn id="54" dur="9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55" dur="900" fill="hold"/>
                                        <p:tgtEl>
                                          <p:spTgt spid="5">
                                            <p:txEl>
                                              <p:pRg st="0" end="0"/>
                                            </p:txEl>
                                          </p:spTgt>
                                        </p:tgtEl>
                                        <p:attrNameLst>
                                          <p:attrName>ppt_y</p:attrName>
                                        </p:attrNameLst>
                                      </p:cBhvr>
                                      <p:tavLst>
                                        <p:tav tm="0">
                                          <p:val>
                                            <p:strVal val="#ppt_y"/>
                                          </p:val>
                                        </p:tav>
                                        <p:tav tm="100000">
                                          <p:val>
                                            <p:strVal val="#ppt_y"/>
                                          </p:val>
                                        </p:tav>
                                      </p:tavLst>
                                    </p:anim>
                                  </p:childTnLst>
                                </p:cTn>
                              </p:par>
                              <p:par>
                                <p:cTn id="56" presetID="26" presetClass="emph" presetSubtype="0" fill="hold" grpId="1" nodeType="withEffect">
                                  <p:stCondLst>
                                    <p:cond delay="750"/>
                                  </p:stCondLst>
                                  <p:iterate type="wd">
                                    <p:tmPct val="0"/>
                                  </p:iterate>
                                  <p:childTnLst>
                                    <p:animEffect transition="out" filter="fade">
                                      <p:cBhvr>
                                        <p:cTn id="57" dur="250" tmFilter="0, 0; .2, .5; .8, .5; 1, 0"/>
                                        <p:tgtEl>
                                          <p:spTgt spid="5">
                                            <p:txEl>
                                              <p:pRg st="0" end="0"/>
                                            </p:txEl>
                                          </p:spTgt>
                                        </p:tgtEl>
                                      </p:cBhvr>
                                    </p:animEffect>
                                    <p:animScale>
                                      <p:cBhvr>
                                        <p:cTn id="58" dur="125" autoRev="1" fill="hold"/>
                                        <p:tgtEl>
                                          <p:spTgt spid="5">
                                            <p:txEl>
                                              <p:pRg st="0" end="0"/>
                                            </p:txEl>
                                          </p:spTgt>
                                        </p:tgtEl>
                                      </p:cBhvr>
                                      <p:by x="105000" y="105000"/>
                                    </p:animScale>
                                  </p:childTnLst>
                                </p:cTn>
                              </p:par>
                              <p:par>
                                <p:cTn id="59" presetID="50" presetClass="entr" presetSubtype="0" decel="100000" fill="hold" grpId="0" nodeType="withEffect">
                                  <p:stCondLst>
                                    <p:cond delay="750"/>
                                  </p:stCondLst>
                                  <p:iterate type="lt">
                                    <p:tmPct val="10000"/>
                                  </p:iterate>
                                  <p:childTnLst>
                                    <p:set>
                                      <p:cBhvr>
                                        <p:cTn id="60" dur="1" fill="hold">
                                          <p:stCondLst>
                                            <p:cond delay="0"/>
                                          </p:stCondLst>
                                        </p:cTn>
                                        <p:tgtEl>
                                          <p:spTgt spid="9">
                                            <p:txEl>
                                              <p:pRg st="0" end="0"/>
                                            </p:txEl>
                                          </p:spTgt>
                                        </p:tgtEl>
                                        <p:attrNameLst>
                                          <p:attrName>style.visibility</p:attrName>
                                        </p:attrNameLst>
                                      </p:cBhvr>
                                      <p:to>
                                        <p:strVal val="visible"/>
                                      </p:to>
                                    </p:set>
                                    <p:anim calcmode="lin" valueType="num">
                                      <p:cBhvr>
                                        <p:cTn id="61" dur="25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62" dur="25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63" dur="250"/>
                                        <p:tgtEl>
                                          <p:spTgt spid="9">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decel="8000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0-#ppt_w/2"/>
                                          </p:val>
                                        </p:tav>
                                        <p:tav tm="100000">
                                          <p:val>
                                            <p:strVal val="#ppt_x"/>
                                          </p:val>
                                        </p:tav>
                                      </p:tavLst>
                                    </p:anim>
                                    <p:anim calcmode="lin" valueType="num">
                                      <p:cBhvr additive="base">
                                        <p:cTn id="69" dur="500" fill="hold"/>
                                        <p:tgtEl>
                                          <p:spTgt spid="31"/>
                                        </p:tgtEl>
                                        <p:attrNameLst>
                                          <p:attrName>ppt_y</p:attrName>
                                        </p:attrNameLst>
                                      </p:cBhvr>
                                      <p:tavLst>
                                        <p:tav tm="0">
                                          <p:val>
                                            <p:strVal val="#ppt_y"/>
                                          </p:val>
                                        </p:tav>
                                        <p:tav tm="100000">
                                          <p:val>
                                            <p:strVal val="#ppt_y"/>
                                          </p:val>
                                        </p:tav>
                                      </p:tavLst>
                                    </p:anim>
                                  </p:childTnLst>
                                </p:cTn>
                              </p:par>
                              <p:par>
                                <p:cTn id="70" presetID="53" presetClass="entr" presetSubtype="16" fill="hold" grpId="0" nodeType="withEffect">
                                  <p:stCondLst>
                                    <p:cond delay="250"/>
                                  </p:stCondLst>
                                  <p:childTnLst>
                                    <p:set>
                                      <p:cBhvr>
                                        <p:cTn id="71" dur="1" fill="hold">
                                          <p:stCondLst>
                                            <p:cond delay="0"/>
                                          </p:stCondLst>
                                        </p:cTn>
                                        <p:tgtEl>
                                          <p:spTgt spid="32"/>
                                        </p:tgtEl>
                                        <p:attrNameLst>
                                          <p:attrName>style.visibility</p:attrName>
                                        </p:attrNameLst>
                                      </p:cBhvr>
                                      <p:to>
                                        <p:strVal val="visible"/>
                                      </p:to>
                                    </p:set>
                                    <p:anim calcmode="lin" valueType="num">
                                      <p:cBhvr>
                                        <p:cTn id="72" dur="350" fill="hold"/>
                                        <p:tgtEl>
                                          <p:spTgt spid="32"/>
                                        </p:tgtEl>
                                        <p:attrNameLst>
                                          <p:attrName>ppt_w</p:attrName>
                                        </p:attrNameLst>
                                      </p:cBhvr>
                                      <p:tavLst>
                                        <p:tav tm="0">
                                          <p:val>
                                            <p:fltVal val="0"/>
                                          </p:val>
                                        </p:tav>
                                        <p:tav tm="100000">
                                          <p:val>
                                            <p:strVal val="#ppt_w"/>
                                          </p:val>
                                        </p:tav>
                                      </p:tavLst>
                                    </p:anim>
                                    <p:anim calcmode="lin" valueType="num">
                                      <p:cBhvr>
                                        <p:cTn id="73" dur="350" fill="hold"/>
                                        <p:tgtEl>
                                          <p:spTgt spid="32"/>
                                        </p:tgtEl>
                                        <p:attrNameLst>
                                          <p:attrName>ppt_h</p:attrName>
                                        </p:attrNameLst>
                                      </p:cBhvr>
                                      <p:tavLst>
                                        <p:tav tm="0">
                                          <p:val>
                                            <p:fltVal val="0"/>
                                          </p:val>
                                        </p:tav>
                                        <p:tav tm="100000">
                                          <p:val>
                                            <p:strVal val="#ppt_h"/>
                                          </p:val>
                                        </p:tav>
                                      </p:tavLst>
                                    </p:anim>
                                    <p:animEffect transition="in" filter="fade">
                                      <p:cBhvr>
                                        <p:cTn id="74" dur="350"/>
                                        <p:tgtEl>
                                          <p:spTgt spid="32"/>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par>
                                <p:cTn id="78" presetID="2" presetClass="entr" presetSubtype="2" decel="56000" fill="hold" grpId="0" nodeType="withEffect">
                                  <p:stCondLst>
                                    <p:cond delay="0"/>
                                  </p:stCondLst>
                                  <p:iterate type="wd">
                                    <p:tmPct val="10000"/>
                                  </p:iterate>
                                  <p:childTnLst>
                                    <p:set>
                                      <p:cBhvr>
                                        <p:cTn id="79" dur="1" fill="hold">
                                          <p:stCondLst>
                                            <p:cond delay="0"/>
                                          </p:stCondLst>
                                        </p:cTn>
                                        <p:tgtEl>
                                          <p:spTgt spid="33">
                                            <p:txEl>
                                              <p:pRg st="0" end="0"/>
                                            </p:txEl>
                                          </p:spTgt>
                                        </p:tgtEl>
                                        <p:attrNameLst>
                                          <p:attrName>style.visibility</p:attrName>
                                        </p:attrNameLst>
                                      </p:cBhvr>
                                      <p:to>
                                        <p:strVal val="visible"/>
                                      </p:to>
                                    </p:set>
                                    <p:anim calcmode="lin" valueType="num">
                                      <p:cBhvr additive="base">
                                        <p:cTn id="80" dur="9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1" dur="900" fill="hold"/>
                                        <p:tgtEl>
                                          <p:spTgt spid="33">
                                            <p:txEl>
                                              <p:pRg st="0" end="0"/>
                                            </p:txEl>
                                          </p:spTgt>
                                        </p:tgtEl>
                                        <p:attrNameLst>
                                          <p:attrName>ppt_y</p:attrName>
                                        </p:attrNameLst>
                                      </p:cBhvr>
                                      <p:tavLst>
                                        <p:tav tm="0">
                                          <p:val>
                                            <p:strVal val="#ppt_y"/>
                                          </p:val>
                                        </p:tav>
                                        <p:tav tm="100000">
                                          <p:val>
                                            <p:strVal val="#ppt_y"/>
                                          </p:val>
                                        </p:tav>
                                      </p:tavLst>
                                    </p:anim>
                                  </p:childTnLst>
                                </p:cTn>
                              </p:par>
                              <p:par>
                                <p:cTn id="82" presetID="26" presetClass="emph" presetSubtype="0" fill="hold" grpId="1" nodeType="withEffect">
                                  <p:stCondLst>
                                    <p:cond delay="750"/>
                                  </p:stCondLst>
                                  <p:iterate type="wd">
                                    <p:tmPct val="0"/>
                                  </p:iterate>
                                  <p:childTnLst>
                                    <p:animEffect transition="out" filter="fade">
                                      <p:cBhvr>
                                        <p:cTn id="83" dur="250" tmFilter="0, 0; .2, .5; .8, .5; 1, 0"/>
                                        <p:tgtEl>
                                          <p:spTgt spid="33">
                                            <p:txEl>
                                              <p:pRg st="0" end="0"/>
                                            </p:txEl>
                                          </p:spTgt>
                                        </p:tgtEl>
                                      </p:cBhvr>
                                    </p:animEffect>
                                    <p:animScale>
                                      <p:cBhvr>
                                        <p:cTn id="84" dur="125" autoRev="1" fill="hold"/>
                                        <p:tgtEl>
                                          <p:spTgt spid="33">
                                            <p:txEl>
                                              <p:pRg st="0" end="0"/>
                                            </p:txEl>
                                          </p:spTgt>
                                        </p:tgtEl>
                                      </p:cBhvr>
                                      <p:by x="105000" y="105000"/>
                                    </p:animScale>
                                  </p:childTnLst>
                                </p:cTn>
                              </p:par>
                              <p:par>
                                <p:cTn id="85" presetID="50" presetClass="entr" presetSubtype="0" decel="100000" fill="hold" grpId="0" nodeType="withEffect">
                                  <p:stCondLst>
                                    <p:cond delay="750"/>
                                  </p:stCondLst>
                                  <p:iterate type="lt">
                                    <p:tmPct val="10000"/>
                                  </p:iterate>
                                  <p:childTnLst>
                                    <p:set>
                                      <p:cBhvr>
                                        <p:cTn id="86" dur="1" fill="hold">
                                          <p:stCondLst>
                                            <p:cond delay="0"/>
                                          </p:stCondLst>
                                        </p:cTn>
                                        <p:tgtEl>
                                          <p:spTgt spid="34">
                                            <p:txEl>
                                              <p:pRg st="0" end="0"/>
                                            </p:txEl>
                                          </p:spTgt>
                                        </p:tgtEl>
                                        <p:attrNameLst>
                                          <p:attrName>style.visibility</p:attrName>
                                        </p:attrNameLst>
                                      </p:cBhvr>
                                      <p:to>
                                        <p:strVal val="visible"/>
                                      </p:to>
                                    </p:set>
                                    <p:anim calcmode="lin" valueType="num">
                                      <p:cBhvr>
                                        <p:cTn id="87" dur="250" fill="hold"/>
                                        <p:tgtEl>
                                          <p:spTgt spid="34">
                                            <p:txEl>
                                              <p:pRg st="0" end="0"/>
                                            </p:txEl>
                                          </p:spTgt>
                                        </p:tgtEl>
                                        <p:attrNameLst>
                                          <p:attrName>ppt_w</p:attrName>
                                        </p:attrNameLst>
                                      </p:cBhvr>
                                      <p:tavLst>
                                        <p:tav tm="0">
                                          <p:val>
                                            <p:strVal val="#ppt_w+.3"/>
                                          </p:val>
                                        </p:tav>
                                        <p:tav tm="100000">
                                          <p:val>
                                            <p:strVal val="#ppt_w"/>
                                          </p:val>
                                        </p:tav>
                                      </p:tavLst>
                                    </p:anim>
                                    <p:anim calcmode="lin" valueType="num">
                                      <p:cBhvr>
                                        <p:cTn id="88" dur="250" fill="hold"/>
                                        <p:tgtEl>
                                          <p:spTgt spid="34">
                                            <p:txEl>
                                              <p:pRg st="0" end="0"/>
                                            </p:txEl>
                                          </p:spTgt>
                                        </p:tgtEl>
                                        <p:attrNameLst>
                                          <p:attrName>ppt_h</p:attrName>
                                        </p:attrNameLst>
                                      </p:cBhvr>
                                      <p:tavLst>
                                        <p:tav tm="0">
                                          <p:val>
                                            <p:strVal val="#ppt_h"/>
                                          </p:val>
                                        </p:tav>
                                        <p:tav tm="100000">
                                          <p:val>
                                            <p:strVal val="#ppt_h"/>
                                          </p:val>
                                        </p:tav>
                                      </p:tavLst>
                                    </p:anim>
                                    <p:animEffect transition="in" filter="fade">
                                      <p:cBhvr>
                                        <p:cTn id="89" dur="250"/>
                                        <p:tgtEl>
                                          <p:spTgt spid="34">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8" decel="80000" fill="hold" grpId="0" nodeType="clickEffect">
                                  <p:stCondLst>
                                    <p:cond delay="0"/>
                                  </p:stCondLst>
                                  <p:childTnLst>
                                    <p:set>
                                      <p:cBhvr>
                                        <p:cTn id="93" dur="1" fill="hold">
                                          <p:stCondLst>
                                            <p:cond delay="0"/>
                                          </p:stCondLst>
                                        </p:cTn>
                                        <p:tgtEl>
                                          <p:spTgt spid="36"/>
                                        </p:tgtEl>
                                        <p:attrNameLst>
                                          <p:attrName>style.visibility</p:attrName>
                                        </p:attrNameLst>
                                      </p:cBhvr>
                                      <p:to>
                                        <p:strVal val="visible"/>
                                      </p:to>
                                    </p:set>
                                    <p:anim calcmode="lin" valueType="num">
                                      <p:cBhvr additive="base">
                                        <p:cTn id="94" dur="500" fill="hold"/>
                                        <p:tgtEl>
                                          <p:spTgt spid="36"/>
                                        </p:tgtEl>
                                        <p:attrNameLst>
                                          <p:attrName>ppt_x</p:attrName>
                                        </p:attrNameLst>
                                      </p:cBhvr>
                                      <p:tavLst>
                                        <p:tav tm="0">
                                          <p:val>
                                            <p:strVal val="0-#ppt_w/2"/>
                                          </p:val>
                                        </p:tav>
                                        <p:tav tm="100000">
                                          <p:val>
                                            <p:strVal val="#ppt_x"/>
                                          </p:val>
                                        </p:tav>
                                      </p:tavLst>
                                    </p:anim>
                                    <p:anim calcmode="lin" valueType="num">
                                      <p:cBhvr additive="base">
                                        <p:cTn id="95" dur="500" fill="hold"/>
                                        <p:tgtEl>
                                          <p:spTgt spid="36"/>
                                        </p:tgtEl>
                                        <p:attrNameLst>
                                          <p:attrName>ppt_y</p:attrName>
                                        </p:attrNameLst>
                                      </p:cBhvr>
                                      <p:tavLst>
                                        <p:tav tm="0">
                                          <p:val>
                                            <p:strVal val="#ppt_y"/>
                                          </p:val>
                                        </p:tav>
                                        <p:tav tm="100000">
                                          <p:val>
                                            <p:strVal val="#ppt_y"/>
                                          </p:val>
                                        </p:tav>
                                      </p:tavLst>
                                    </p:anim>
                                  </p:childTnLst>
                                </p:cTn>
                              </p:par>
                              <p:par>
                                <p:cTn id="96" presetID="53" presetClass="entr" presetSubtype="16" fill="hold" grpId="0" nodeType="withEffect">
                                  <p:stCondLst>
                                    <p:cond delay="250"/>
                                  </p:stCondLst>
                                  <p:childTnLst>
                                    <p:set>
                                      <p:cBhvr>
                                        <p:cTn id="97" dur="1" fill="hold">
                                          <p:stCondLst>
                                            <p:cond delay="0"/>
                                          </p:stCondLst>
                                        </p:cTn>
                                        <p:tgtEl>
                                          <p:spTgt spid="37"/>
                                        </p:tgtEl>
                                        <p:attrNameLst>
                                          <p:attrName>style.visibility</p:attrName>
                                        </p:attrNameLst>
                                      </p:cBhvr>
                                      <p:to>
                                        <p:strVal val="visible"/>
                                      </p:to>
                                    </p:set>
                                    <p:anim calcmode="lin" valueType="num">
                                      <p:cBhvr>
                                        <p:cTn id="98" dur="350" fill="hold"/>
                                        <p:tgtEl>
                                          <p:spTgt spid="37"/>
                                        </p:tgtEl>
                                        <p:attrNameLst>
                                          <p:attrName>ppt_w</p:attrName>
                                        </p:attrNameLst>
                                      </p:cBhvr>
                                      <p:tavLst>
                                        <p:tav tm="0">
                                          <p:val>
                                            <p:fltVal val="0"/>
                                          </p:val>
                                        </p:tav>
                                        <p:tav tm="100000">
                                          <p:val>
                                            <p:strVal val="#ppt_w"/>
                                          </p:val>
                                        </p:tav>
                                      </p:tavLst>
                                    </p:anim>
                                    <p:anim calcmode="lin" valueType="num">
                                      <p:cBhvr>
                                        <p:cTn id="99" dur="350" fill="hold"/>
                                        <p:tgtEl>
                                          <p:spTgt spid="37"/>
                                        </p:tgtEl>
                                        <p:attrNameLst>
                                          <p:attrName>ppt_h</p:attrName>
                                        </p:attrNameLst>
                                      </p:cBhvr>
                                      <p:tavLst>
                                        <p:tav tm="0">
                                          <p:val>
                                            <p:fltVal val="0"/>
                                          </p:val>
                                        </p:tav>
                                        <p:tav tm="100000">
                                          <p:val>
                                            <p:strVal val="#ppt_h"/>
                                          </p:val>
                                        </p:tav>
                                      </p:tavLst>
                                    </p:anim>
                                    <p:animEffect transition="in" filter="fade">
                                      <p:cBhvr>
                                        <p:cTn id="100" dur="350"/>
                                        <p:tgtEl>
                                          <p:spTgt spid="37"/>
                                        </p:tgtEl>
                                      </p:cBhvr>
                                    </p:animEffect>
                                  </p:childTnLst>
                                </p:cTn>
                              </p:par>
                              <p:par>
                                <p:cTn id="101" presetID="22" presetClass="entr" presetSubtype="8" fill="hold" grpId="0" nodeType="withEffect">
                                  <p:stCondLst>
                                    <p:cond delay="500"/>
                                  </p:stCondLst>
                                  <p:childTnLst>
                                    <p:set>
                                      <p:cBhvr>
                                        <p:cTn id="102" dur="1" fill="hold">
                                          <p:stCondLst>
                                            <p:cond delay="0"/>
                                          </p:stCondLst>
                                        </p:cTn>
                                        <p:tgtEl>
                                          <p:spTgt spid="35"/>
                                        </p:tgtEl>
                                        <p:attrNameLst>
                                          <p:attrName>style.visibility</p:attrName>
                                        </p:attrNameLst>
                                      </p:cBhvr>
                                      <p:to>
                                        <p:strVal val="visible"/>
                                      </p:to>
                                    </p:set>
                                    <p:animEffect transition="in" filter="wipe(left)">
                                      <p:cBhvr>
                                        <p:cTn id="103" dur="500"/>
                                        <p:tgtEl>
                                          <p:spTgt spid="35"/>
                                        </p:tgtEl>
                                      </p:cBhvr>
                                    </p:animEffect>
                                  </p:childTnLst>
                                </p:cTn>
                              </p:par>
                              <p:par>
                                <p:cTn id="104" presetID="2" presetClass="entr" presetSubtype="2" decel="56000" fill="hold" grpId="0" nodeType="withEffect">
                                  <p:stCondLst>
                                    <p:cond delay="0"/>
                                  </p:stCondLst>
                                  <p:iterate type="wd">
                                    <p:tmPct val="10000"/>
                                  </p:iterate>
                                  <p:childTnLst>
                                    <p:set>
                                      <p:cBhvr>
                                        <p:cTn id="105" dur="1" fill="hold">
                                          <p:stCondLst>
                                            <p:cond delay="0"/>
                                          </p:stCondLst>
                                        </p:cTn>
                                        <p:tgtEl>
                                          <p:spTgt spid="38">
                                            <p:txEl>
                                              <p:pRg st="0" end="0"/>
                                            </p:txEl>
                                          </p:spTgt>
                                        </p:tgtEl>
                                        <p:attrNameLst>
                                          <p:attrName>style.visibility</p:attrName>
                                        </p:attrNameLst>
                                      </p:cBhvr>
                                      <p:to>
                                        <p:strVal val="visible"/>
                                      </p:to>
                                    </p:set>
                                    <p:anim calcmode="lin" valueType="num">
                                      <p:cBhvr additive="base">
                                        <p:cTn id="106" dur="9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07" dur="900" fill="hold"/>
                                        <p:tgtEl>
                                          <p:spTgt spid="38">
                                            <p:txEl>
                                              <p:pRg st="0" end="0"/>
                                            </p:txEl>
                                          </p:spTgt>
                                        </p:tgtEl>
                                        <p:attrNameLst>
                                          <p:attrName>ppt_y</p:attrName>
                                        </p:attrNameLst>
                                      </p:cBhvr>
                                      <p:tavLst>
                                        <p:tav tm="0">
                                          <p:val>
                                            <p:strVal val="#ppt_y"/>
                                          </p:val>
                                        </p:tav>
                                        <p:tav tm="100000">
                                          <p:val>
                                            <p:strVal val="#ppt_y"/>
                                          </p:val>
                                        </p:tav>
                                      </p:tavLst>
                                    </p:anim>
                                  </p:childTnLst>
                                </p:cTn>
                              </p:par>
                              <p:par>
                                <p:cTn id="108" presetID="26" presetClass="emph" presetSubtype="0" fill="hold" grpId="1" nodeType="withEffect">
                                  <p:stCondLst>
                                    <p:cond delay="750"/>
                                  </p:stCondLst>
                                  <p:iterate type="wd">
                                    <p:tmPct val="0"/>
                                  </p:iterate>
                                  <p:childTnLst>
                                    <p:animEffect transition="out" filter="fade">
                                      <p:cBhvr>
                                        <p:cTn id="109" dur="250" tmFilter="0, 0; .2, .5; .8, .5; 1, 0"/>
                                        <p:tgtEl>
                                          <p:spTgt spid="38">
                                            <p:txEl>
                                              <p:pRg st="0" end="0"/>
                                            </p:txEl>
                                          </p:spTgt>
                                        </p:tgtEl>
                                      </p:cBhvr>
                                    </p:animEffect>
                                    <p:animScale>
                                      <p:cBhvr>
                                        <p:cTn id="110" dur="125" autoRev="1" fill="hold"/>
                                        <p:tgtEl>
                                          <p:spTgt spid="38">
                                            <p:txEl>
                                              <p:pRg st="0" end="0"/>
                                            </p:txEl>
                                          </p:spTgt>
                                        </p:tgtEl>
                                      </p:cBhvr>
                                      <p:by x="105000" y="105000"/>
                                    </p:animScale>
                                  </p:childTnLst>
                                </p:cTn>
                              </p:par>
                              <p:par>
                                <p:cTn id="111" presetID="50" presetClass="entr" presetSubtype="0" decel="100000" fill="hold" grpId="0" nodeType="withEffect">
                                  <p:stCondLst>
                                    <p:cond delay="750"/>
                                  </p:stCondLst>
                                  <p:iterate type="lt">
                                    <p:tmPct val="10000"/>
                                  </p:iterate>
                                  <p:childTnLst>
                                    <p:set>
                                      <p:cBhvr>
                                        <p:cTn id="112" dur="1" fill="hold">
                                          <p:stCondLst>
                                            <p:cond delay="0"/>
                                          </p:stCondLst>
                                        </p:cTn>
                                        <p:tgtEl>
                                          <p:spTgt spid="39">
                                            <p:txEl>
                                              <p:pRg st="0" end="0"/>
                                            </p:txEl>
                                          </p:spTgt>
                                        </p:tgtEl>
                                        <p:attrNameLst>
                                          <p:attrName>style.visibility</p:attrName>
                                        </p:attrNameLst>
                                      </p:cBhvr>
                                      <p:to>
                                        <p:strVal val="visible"/>
                                      </p:to>
                                    </p:set>
                                    <p:anim calcmode="lin" valueType="num">
                                      <p:cBhvr>
                                        <p:cTn id="113" dur="250" fill="hold"/>
                                        <p:tgtEl>
                                          <p:spTgt spid="39">
                                            <p:txEl>
                                              <p:pRg st="0" end="0"/>
                                            </p:txEl>
                                          </p:spTgt>
                                        </p:tgtEl>
                                        <p:attrNameLst>
                                          <p:attrName>ppt_w</p:attrName>
                                        </p:attrNameLst>
                                      </p:cBhvr>
                                      <p:tavLst>
                                        <p:tav tm="0">
                                          <p:val>
                                            <p:strVal val="#ppt_w+.3"/>
                                          </p:val>
                                        </p:tav>
                                        <p:tav tm="100000">
                                          <p:val>
                                            <p:strVal val="#ppt_w"/>
                                          </p:val>
                                        </p:tav>
                                      </p:tavLst>
                                    </p:anim>
                                    <p:anim calcmode="lin" valueType="num">
                                      <p:cBhvr>
                                        <p:cTn id="114" dur="250" fill="hold"/>
                                        <p:tgtEl>
                                          <p:spTgt spid="39">
                                            <p:txEl>
                                              <p:pRg st="0" end="0"/>
                                            </p:txEl>
                                          </p:spTgt>
                                        </p:tgtEl>
                                        <p:attrNameLst>
                                          <p:attrName>ppt_h</p:attrName>
                                        </p:attrNameLst>
                                      </p:cBhvr>
                                      <p:tavLst>
                                        <p:tav tm="0">
                                          <p:val>
                                            <p:strVal val="#ppt_h"/>
                                          </p:val>
                                        </p:tav>
                                        <p:tav tm="100000">
                                          <p:val>
                                            <p:strVal val="#ppt_h"/>
                                          </p:val>
                                        </p:tav>
                                      </p:tavLst>
                                    </p:anim>
                                    <p:animEffect transition="in" filter="fade">
                                      <p:cBhvr>
                                        <p:cTn id="115" dur="250"/>
                                        <p:tgtEl>
                                          <p:spTgt spid="39">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ntr" presetSubtype="8" decel="80000" fill="hold" grpId="0" nodeType="clickEffect">
                                  <p:stCondLst>
                                    <p:cond delay="0"/>
                                  </p:stCondLst>
                                  <p:childTnLst>
                                    <p:set>
                                      <p:cBhvr>
                                        <p:cTn id="119" dur="1" fill="hold">
                                          <p:stCondLst>
                                            <p:cond delay="0"/>
                                          </p:stCondLst>
                                        </p:cTn>
                                        <p:tgtEl>
                                          <p:spTgt spid="41"/>
                                        </p:tgtEl>
                                        <p:attrNameLst>
                                          <p:attrName>style.visibility</p:attrName>
                                        </p:attrNameLst>
                                      </p:cBhvr>
                                      <p:to>
                                        <p:strVal val="visible"/>
                                      </p:to>
                                    </p:set>
                                    <p:anim calcmode="lin" valueType="num">
                                      <p:cBhvr additive="base">
                                        <p:cTn id="120" dur="500" fill="hold"/>
                                        <p:tgtEl>
                                          <p:spTgt spid="41"/>
                                        </p:tgtEl>
                                        <p:attrNameLst>
                                          <p:attrName>ppt_x</p:attrName>
                                        </p:attrNameLst>
                                      </p:cBhvr>
                                      <p:tavLst>
                                        <p:tav tm="0">
                                          <p:val>
                                            <p:strVal val="0-#ppt_w/2"/>
                                          </p:val>
                                        </p:tav>
                                        <p:tav tm="100000">
                                          <p:val>
                                            <p:strVal val="#ppt_x"/>
                                          </p:val>
                                        </p:tav>
                                      </p:tavLst>
                                    </p:anim>
                                    <p:anim calcmode="lin" valueType="num">
                                      <p:cBhvr additive="base">
                                        <p:cTn id="121" dur="500" fill="hold"/>
                                        <p:tgtEl>
                                          <p:spTgt spid="41"/>
                                        </p:tgtEl>
                                        <p:attrNameLst>
                                          <p:attrName>ppt_y</p:attrName>
                                        </p:attrNameLst>
                                      </p:cBhvr>
                                      <p:tavLst>
                                        <p:tav tm="0">
                                          <p:val>
                                            <p:strVal val="#ppt_y"/>
                                          </p:val>
                                        </p:tav>
                                        <p:tav tm="100000">
                                          <p:val>
                                            <p:strVal val="#ppt_y"/>
                                          </p:val>
                                        </p:tav>
                                      </p:tavLst>
                                    </p:anim>
                                  </p:childTnLst>
                                </p:cTn>
                              </p:par>
                              <p:par>
                                <p:cTn id="122" presetID="53" presetClass="entr" presetSubtype="16" fill="hold" grpId="0" nodeType="withEffect">
                                  <p:stCondLst>
                                    <p:cond delay="250"/>
                                  </p:stCondLst>
                                  <p:childTnLst>
                                    <p:set>
                                      <p:cBhvr>
                                        <p:cTn id="123" dur="1" fill="hold">
                                          <p:stCondLst>
                                            <p:cond delay="0"/>
                                          </p:stCondLst>
                                        </p:cTn>
                                        <p:tgtEl>
                                          <p:spTgt spid="42"/>
                                        </p:tgtEl>
                                        <p:attrNameLst>
                                          <p:attrName>style.visibility</p:attrName>
                                        </p:attrNameLst>
                                      </p:cBhvr>
                                      <p:to>
                                        <p:strVal val="visible"/>
                                      </p:to>
                                    </p:set>
                                    <p:anim calcmode="lin" valueType="num">
                                      <p:cBhvr>
                                        <p:cTn id="124" dur="350" fill="hold"/>
                                        <p:tgtEl>
                                          <p:spTgt spid="42"/>
                                        </p:tgtEl>
                                        <p:attrNameLst>
                                          <p:attrName>ppt_w</p:attrName>
                                        </p:attrNameLst>
                                      </p:cBhvr>
                                      <p:tavLst>
                                        <p:tav tm="0">
                                          <p:val>
                                            <p:fltVal val="0"/>
                                          </p:val>
                                        </p:tav>
                                        <p:tav tm="100000">
                                          <p:val>
                                            <p:strVal val="#ppt_w"/>
                                          </p:val>
                                        </p:tav>
                                      </p:tavLst>
                                    </p:anim>
                                    <p:anim calcmode="lin" valueType="num">
                                      <p:cBhvr>
                                        <p:cTn id="125" dur="350" fill="hold"/>
                                        <p:tgtEl>
                                          <p:spTgt spid="42"/>
                                        </p:tgtEl>
                                        <p:attrNameLst>
                                          <p:attrName>ppt_h</p:attrName>
                                        </p:attrNameLst>
                                      </p:cBhvr>
                                      <p:tavLst>
                                        <p:tav tm="0">
                                          <p:val>
                                            <p:fltVal val="0"/>
                                          </p:val>
                                        </p:tav>
                                        <p:tav tm="100000">
                                          <p:val>
                                            <p:strVal val="#ppt_h"/>
                                          </p:val>
                                        </p:tav>
                                      </p:tavLst>
                                    </p:anim>
                                    <p:animEffect transition="in" filter="fade">
                                      <p:cBhvr>
                                        <p:cTn id="126" dur="350"/>
                                        <p:tgtEl>
                                          <p:spTgt spid="42"/>
                                        </p:tgtEl>
                                      </p:cBhvr>
                                    </p:animEffect>
                                  </p:childTnLst>
                                </p:cTn>
                              </p:par>
                              <p:par>
                                <p:cTn id="127" presetID="22" presetClass="entr" presetSubtype="8" fill="hold" grpId="0" nodeType="withEffect">
                                  <p:stCondLst>
                                    <p:cond delay="500"/>
                                  </p:stCondLst>
                                  <p:childTnLst>
                                    <p:set>
                                      <p:cBhvr>
                                        <p:cTn id="128" dur="1" fill="hold">
                                          <p:stCondLst>
                                            <p:cond delay="0"/>
                                          </p:stCondLst>
                                        </p:cTn>
                                        <p:tgtEl>
                                          <p:spTgt spid="40"/>
                                        </p:tgtEl>
                                        <p:attrNameLst>
                                          <p:attrName>style.visibility</p:attrName>
                                        </p:attrNameLst>
                                      </p:cBhvr>
                                      <p:to>
                                        <p:strVal val="visible"/>
                                      </p:to>
                                    </p:set>
                                    <p:animEffect transition="in" filter="wipe(left)">
                                      <p:cBhvr>
                                        <p:cTn id="129" dur="500"/>
                                        <p:tgtEl>
                                          <p:spTgt spid="40"/>
                                        </p:tgtEl>
                                      </p:cBhvr>
                                    </p:animEffect>
                                  </p:childTnLst>
                                </p:cTn>
                              </p:par>
                              <p:par>
                                <p:cTn id="130" presetID="2" presetClass="entr" presetSubtype="2" decel="56000" fill="hold" grpId="0" nodeType="withEffect">
                                  <p:stCondLst>
                                    <p:cond delay="0"/>
                                  </p:stCondLst>
                                  <p:iterate type="wd">
                                    <p:tmPct val="10000"/>
                                  </p:iterate>
                                  <p:childTnLst>
                                    <p:set>
                                      <p:cBhvr>
                                        <p:cTn id="131" dur="1" fill="hold">
                                          <p:stCondLst>
                                            <p:cond delay="0"/>
                                          </p:stCondLst>
                                        </p:cTn>
                                        <p:tgtEl>
                                          <p:spTgt spid="43">
                                            <p:txEl>
                                              <p:pRg st="0" end="0"/>
                                            </p:txEl>
                                          </p:spTgt>
                                        </p:tgtEl>
                                        <p:attrNameLst>
                                          <p:attrName>style.visibility</p:attrName>
                                        </p:attrNameLst>
                                      </p:cBhvr>
                                      <p:to>
                                        <p:strVal val="visible"/>
                                      </p:to>
                                    </p:set>
                                    <p:anim calcmode="lin" valueType="num">
                                      <p:cBhvr additive="base">
                                        <p:cTn id="132" dur="9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33" dur="900" fill="hold"/>
                                        <p:tgtEl>
                                          <p:spTgt spid="43">
                                            <p:txEl>
                                              <p:pRg st="0" end="0"/>
                                            </p:txEl>
                                          </p:spTgt>
                                        </p:tgtEl>
                                        <p:attrNameLst>
                                          <p:attrName>ppt_y</p:attrName>
                                        </p:attrNameLst>
                                      </p:cBhvr>
                                      <p:tavLst>
                                        <p:tav tm="0">
                                          <p:val>
                                            <p:strVal val="#ppt_y"/>
                                          </p:val>
                                        </p:tav>
                                        <p:tav tm="100000">
                                          <p:val>
                                            <p:strVal val="#ppt_y"/>
                                          </p:val>
                                        </p:tav>
                                      </p:tavLst>
                                    </p:anim>
                                  </p:childTnLst>
                                </p:cTn>
                              </p:par>
                              <p:par>
                                <p:cTn id="134" presetID="26" presetClass="emph" presetSubtype="0" fill="hold" grpId="1" nodeType="withEffect">
                                  <p:stCondLst>
                                    <p:cond delay="750"/>
                                  </p:stCondLst>
                                  <p:iterate type="wd">
                                    <p:tmPct val="0"/>
                                  </p:iterate>
                                  <p:childTnLst>
                                    <p:animEffect transition="out" filter="fade">
                                      <p:cBhvr>
                                        <p:cTn id="135" dur="250" tmFilter="0, 0; .2, .5; .8, .5; 1, 0"/>
                                        <p:tgtEl>
                                          <p:spTgt spid="43">
                                            <p:txEl>
                                              <p:pRg st="0" end="0"/>
                                            </p:txEl>
                                          </p:spTgt>
                                        </p:tgtEl>
                                      </p:cBhvr>
                                    </p:animEffect>
                                    <p:animScale>
                                      <p:cBhvr>
                                        <p:cTn id="136" dur="125" autoRev="1" fill="hold"/>
                                        <p:tgtEl>
                                          <p:spTgt spid="43">
                                            <p:txEl>
                                              <p:pRg st="0" end="0"/>
                                            </p:txEl>
                                          </p:spTgt>
                                        </p:tgtEl>
                                      </p:cBhvr>
                                      <p:by x="105000" y="105000"/>
                                    </p:animScale>
                                  </p:childTnLst>
                                </p:cTn>
                              </p:par>
                              <p:par>
                                <p:cTn id="137" presetID="50" presetClass="entr" presetSubtype="0" decel="100000" fill="hold" grpId="0" nodeType="withEffect">
                                  <p:stCondLst>
                                    <p:cond delay="750"/>
                                  </p:stCondLst>
                                  <p:iterate type="lt">
                                    <p:tmPct val="10000"/>
                                  </p:iterate>
                                  <p:childTnLst>
                                    <p:set>
                                      <p:cBhvr>
                                        <p:cTn id="138" dur="1" fill="hold">
                                          <p:stCondLst>
                                            <p:cond delay="0"/>
                                          </p:stCondLst>
                                        </p:cTn>
                                        <p:tgtEl>
                                          <p:spTgt spid="44">
                                            <p:txEl>
                                              <p:pRg st="0" end="0"/>
                                            </p:txEl>
                                          </p:spTgt>
                                        </p:tgtEl>
                                        <p:attrNameLst>
                                          <p:attrName>style.visibility</p:attrName>
                                        </p:attrNameLst>
                                      </p:cBhvr>
                                      <p:to>
                                        <p:strVal val="visible"/>
                                      </p:to>
                                    </p:set>
                                    <p:anim calcmode="lin" valueType="num">
                                      <p:cBhvr>
                                        <p:cTn id="139" dur="250" fill="hold"/>
                                        <p:tgtEl>
                                          <p:spTgt spid="44">
                                            <p:txEl>
                                              <p:pRg st="0" end="0"/>
                                            </p:txEl>
                                          </p:spTgt>
                                        </p:tgtEl>
                                        <p:attrNameLst>
                                          <p:attrName>ppt_w</p:attrName>
                                        </p:attrNameLst>
                                      </p:cBhvr>
                                      <p:tavLst>
                                        <p:tav tm="0">
                                          <p:val>
                                            <p:strVal val="#ppt_w+.3"/>
                                          </p:val>
                                        </p:tav>
                                        <p:tav tm="100000">
                                          <p:val>
                                            <p:strVal val="#ppt_w"/>
                                          </p:val>
                                        </p:tav>
                                      </p:tavLst>
                                    </p:anim>
                                    <p:anim calcmode="lin" valueType="num">
                                      <p:cBhvr>
                                        <p:cTn id="140" dur="250" fill="hold"/>
                                        <p:tgtEl>
                                          <p:spTgt spid="44">
                                            <p:txEl>
                                              <p:pRg st="0" end="0"/>
                                            </p:txEl>
                                          </p:spTgt>
                                        </p:tgtEl>
                                        <p:attrNameLst>
                                          <p:attrName>ppt_h</p:attrName>
                                        </p:attrNameLst>
                                      </p:cBhvr>
                                      <p:tavLst>
                                        <p:tav tm="0">
                                          <p:val>
                                            <p:strVal val="#ppt_h"/>
                                          </p:val>
                                        </p:tav>
                                        <p:tav tm="100000">
                                          <p:val>
                                            <p:strVal val="#ppt_h"/>
                                          </p:val>
                                        </p:tav>
                                      </p:tavLst>
                                    </p:anim>
                                    <p:animEffect transition="in" filter="fade">
                                      <p:cBhvr>
                                        <p:cTn id="141" dur="250"/>
                                        <p:tgtEl>
                                          <p:spTgt spid="44">
                                            <p:txEl>
                                              <p:pRg st="0" end="0"/>
                                            </p:txEl>
                                          </p:spTgt>
                                        </p:tgtEl>
                                      </p:cBhvr>
                                    </p:animEffect>
                                  </p:childTnLst>
                                </p:cTn>
                              </p:par>
                            </p:childTnLst>
                          </p:cTn>
                        </p:par>
                      </p:childTnLst>
                    </p:cTn>
                  </p:par>
                  <p:par>
                    <p:cTn id="142" fill="hold">
                      <p:stCondLst>
                        <p:cond delay="indefinite"/>
                      </p:stCondLst>
                      <p:childTnLst>
                        <p:par>
                          <p:cTn id="143" fill="hold">
                            <p:stCondLst>
                              <p:cond delay="0"/>
                            </p:stCondLst>
                            <p:childTnLst>
                              <p:par>
                                <p:cTn id="144" presetID="2" presetClass="entr" presetSubtype="2" decel="80000" fill="hold" grpId="0" nodeType="clickEffect">
                                  <p:stCondLst>
                                    <p:cond delay="0"/>
                                  </p:stCondLst>
                                  <p:childTnLst>
                                    <p:set>
                                      <p:cBhvr>
                                        <p:cTn id="145" dur="1" fill="hold">
                                          <p:stCondLst>
                                            <p:cond delay="0"/>
                                          </p:stCondLst>
                                        </p:cTn>
                                        <p:tgtEl>
                                          <p:spTgt spid="46"/>
                                        </p:tgtEl>
                                        <p:attrNameLst>
                                          <p:attrName>style.visibility</p:attrName>
                                        </p:attrNameLst>
                                      </p:cBhvr>
                                      <p:to>
                                        <p:strVal val="visible"/>
                                      </p:to>
                                    </p:set>
                                    <p:anim calcmode="lin" valueType="num">
                                      <p:cBhvr additive="base">
                                        <p:cTn id="146" dur="500" fill="hold"/>
                                        <p:tgtEl>
                                          <p:spTgt spid="46"/>
                                        </p:tgtEl>
                                        <p:attrNameLst>
                                          <p:attrName>ppt_x</p:attrName>
                                        </p:attrNameLst>
                                      </p:cBhvr>
                                      <p:tavLst>
                                        <p:tav tm="0">
                                          <p:val>
                                            <p:strVal val="1+#ppt_w/2"/>
                                          </p:val>
                                        </p:tav>
                                        <p:tav tm="100000">
                                          <p:val>
                                            <p:strVal val="#ppt_x"/>
                                          </p:val>
                                        </p:tav>
                                      </p:tavLst>
                                    </p:anim>
                                    <p:anim calcmode="lin" valueType="num">
                                      <p:cBhvr additive="base">
                                        <p:cTn id="147" dur="500" fill="hold"/>
                                        <p:tgtEl>
                                          <p:spTgt spid="46"/>
                                        </p:tgtEl>
                                        <p:attrNameLst>
                                          <p:attrName>ppt_y</p:attrName>
                                        </p:attrNameLst>
                                      </p:cBhvr>
                                      <p:tavLst>
                                        <p:tav tm="0">
                                          <p:val>
                                            <p:strVal val="#ppt_y"/>
                                          </p:val>
                                        </p:tav>
                                        <p:tav tm="100000">
                                          <p:val>
                                            <p:strVal val="#ppt_y"/>
                                          </p:val>
                                        </p:tav>
                                      </p:tavLst>
                                    </p:anim>
                                  </p:childTnLst>
                                </p:cTn>
                              </p:par>
                              <p:par>
                                <p:cTn id="148" presetID="53" presetClass="entr" presetSubtype="16" fill="hold" grpId="0" nodeType="withEffect">
                                  <p:stCondLst>
                                    <p:cond delay="250"/>
                                  </p:stCondLst>
                                  <p:childTnLst>
                                    <p:set>
                                      <p:cBhvr>
                                        <p:cTn id="149" dur="1" fill="hold">
                                          <p:stCondLst>
                                            <p:cond delay="0"/>
                                          </p:stCondLst>
                                        </p:cTn>
                                        <p:tgtEl>
                                          <p:spTgt spid="47"/>
                                        </p:tgtEl>
                                        <p:attrNameLst>
                                          <p:attrName>style.visibility</p:attrName>
                                        </p:attrNameLst>
                                      </p:cBhvr>
                                      <p:to>
                                        <p:strVal val="visible"/>
                                      </p:to>
                                    </p:set>
                                    <p:anim calcmode="lin" valueType="num">
                                      <p:cBhvr>
                                        <p:cTn id="150" dur="350" fill="hold"/>
                                        <p:tgtEl>
                                          <p:spTgt spid="47"/>
                                        </p:tgtEl>
                                        <p:attrNameLst>
                                          <p:attrName>ppt_w</p:attrName>
                                        </p:attrNameLst>
                                      </p:cBhvr>
                                      <p:tavLst>
                                        <p:tav tm="0">
                                          <p:val>
                                            <p:fltVal val="0"/>
                                          </p:val>
                                        </p:tav>
                                        <p:tav tm="100000">
                                          <p:val>
                                            <p:strVal val="#ppt_w"/>
                                          </p:val>
                                        </p:tav>
                                      </p:tavLst>
                                    </p:anim>
                                    <p:anim calcmode="lin" valueType="num">
                                      <p:cBhvr>
                                        <p:cTn id="151" dur="350" fill="hold"/>
                                        <p:tgtEl>
                                          <p:spTgt spid="47"/>
                                        </p:tgtEl>
                                        <p:attrNameLst>
                                          <p:attrName>ppt_h</p:attrName>
                                        </p:attrNameLst>
                                      </p:cBhvr>
                                      <p:tavLst>
                                        <p:tav tm="0">
                                          <p:val>
                                            <p:fltVal val="0"/>
                                          </p:val>
                                        </p:tav>
                                        <p:tav tm="100000">
                                          <p:val>
                                            <p:strVal val="#ppt_h"/>
                                          </p:val>
                                        </p:tav>
                                      </p:tavLst>
                                    </p:anim>
                                    <p:animEffect transition="in" filter="fade">
                                      <p:cBhvr>
                                        <p:cTn id="152" dur="350"/>
                                        <p:tgtEl>
                                          <p:spTgt spid="47"/>
                                        </p:tgtEl>
                                      </p:cBhvr>
                                    </p:animEffect>
                                  </p:childTnLst>
                                </p:cTn>
                              </p:par>
                              <p:par>
                                <p:cTn id="153" presetID="22" presetClass="entr" presetSubtype="8" fill="hold" grpId="0" nodeType="withEffect">
                                  <p:stCondLst>
                                    <p:cond delay="500"/>
                                  </p:stCondLst>
                                  <p:childTnLst>
                                    <p:set>
                                      <p:cBhvr>
                                        <p:cTn id="154" dur="1" fill="hold">
                                          <p:stCondLst>
                                            <p:cond delay="0"/>
                                          </p:stCondLst>
                                        </p:cTn>
                                        <p:tgtEl>
                                          <p:spTgt spid="45"/>
                                        </p:tgtEl>
                                        <p:attrNameLst>
                                          <p:attrName>style.visibility</p:attrName>
                                        </p:attrNameLst>
                                      </p:cBhvr>
                                      <p:to>
                                        <p:strVal val="visible"/>
                                      </p:to>
                                    </p:set>
                                    <p:animEffect transition="in" filter="wipe(left)">
                                      <p:cBhvr>
                                        <p:cTn id="155" dur="500"/>
                                        <p:tgtEl>
                                          <p:spTgt spid="45"/>
                                        </p:tgtEl>
                                      </p:cBhvr>
                                    </p:animEffect>
                                  </p:childTnLst>
                                </p:cTn>
                              </p:par>
                              <p:par>
                                <p:cTn id="156" presetID="2" presetClass="entr" presetSubtype="2" decel="56000" fill="hold" grpId="0" nodeType="withEffect">
                                  <p:stCondLst>
                                    <p:cond delay="0"/>
                                  </p:stCondLst>
                                  <p:iterate type="wd">
                                    <p:tmPct val="10000"/>
                                  </p:iterate>
                                  <p:childTnLst>
                                    <p:set>
                                      <p:cBhvr>
                                        <p:cTn id="157" dur="1" fill="hold">
                                          <p:stCondLst>
                                            <p:cond delay="0"/>
                                          </p:stCondLst>
                                        </p:cTn>
                                        <p:tgtEl>
                                          <p:spTgt spid="48">
                                            <p:txEl>
                                              <p:pRg st="0" end="0"/>
                                            </p:txEl>
                                          </p:spTgt>
                                        </p:tgtEl>
                                        <p:attrNameLst>
                                          <p:attrName>style.visibility</p:attrName>
                                        </p:attrNameLst>
                                      </p:cBhvr>
                                      <p:to>
                                        <p:strVal val="visible"/>
                                      </p:to>
                                    </p:set>
                                    <p:anim calcmode="lin" valueType="num">
                                      <p:cBhvr additive="base">
                                        <p:cTn id="158" dur="9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159" dur="900" fill="hold"/>
                                        <p:tgtEl>
                                          <p:spTgt spid="48">
                                            <p:txEl>
                                              <p:pRg st="0" end="0"/>
                                            </p:txEl>
                                          </p:spTgt>
                                        </p:tgtEl>
                                        <p:attrNameLst>
                                          <p:attrName>ppt_y</p:attrName>
                                        </p:attrNameLst>
                                      </p:cBhvr>
                                      <p:tavLst>
                                        <p:tav tm="0">
                                          <p:val>
                                            <p:strVal val="#ppt_y"/>
                                          </p:val>
                                        </p:tav>
                                        <p:tav tm="100000">
                                          <p:val>
                                            <p:strVal val="#ppt_y"/>
                                          </p:val>
                                        </p:tav>
                                      </p:tavLst>
                                    </p:anim>
                                  </p:childTnLst>
                                </p:cTn>
                              </p:par>
                              <p:par>
                                <p:cTn id="160" presetID="26" presetClass="emph" presetSubtype="0" fill="hold" grpId="1" nodeType="withEffect">
                                  <p:stCondLst>
                                    <p:cond delay="750"/>
                                  </p:stCondLst>
                                  <p:iterate type="wd">
                                    <p:tmPct val="0"/>
                                  </p:iterate>
                                  <p:childTnLst>
                                    <p:animEffect transition="out" filter="fade">
                                      <p:cBhvr>
                                        <p:cTn id="161" dur="250" tmFilter="0, 0; .2, .5; .8, .5; 1, 0"/>
                                        <p:tgtEl>
                                          <p:spTgt spid="48">
                                            <p:txEl>
                                              <p:pRg st="0" end="0"/>
                                            </p:txEl>
                                          </p:spTgt>
                                        </p:tgtEl>
                                      </p:cBhvr>
                                    </p:animEffect>
                                    <p:animScale>
                                      <p:cBhvr>
                                        <p:cTn id="162" dur="125" autoRev="1" fill="hold"/>
                                        <p:tgtEl>
                                          <p:spTgt spid="48">
                                            <p:txEl>
                                              <p:pRg st="0" end="0"/>
                                            </p:txEl>
                                          </p:spTgt>
                                        </p:tgtEl>
                                      </p:cBhvr>
                                      <p:by x="105000" y="105000"/>
                                    </p:animScale>
                                  </p:childTnLst>
                                </p:cTn>
                              </p:par>
                              <p:par>
                                <p:cTn id="163" presetID="50" presetClass="entr" presetSubtype="0" decel="100000" fill="hold" grpId="0" nodeType="withEffect">
                                  <p:stCondLst>
                                    <p:cond delay="750"/>
                                  </p:stCondLst>
                                  <p:iterate type="lt">
                                    <p:tmPct val="10000"/>
                                  </p:iterate>
                                  <p:childTnLst>
                                    <p:set>
                                      <p:cBhvr>
                                        <p:cTn id="164" dur="1" fill="hold">
                                          <p:stCondLst>
                                            <p:cond delay="0"/>
                                          </p:stCondLst>
                                        </p:cTn>
                                        <p:tgtEl>
                                          <p:spTgt spid="49">
                                            <p:txEl>
                                              <p:pRg st="0" end="0"/>
                                            </p:txEl>
                                          </p:spTgt>
                                        </p:tgtEl>
                                        <p:attrNameLst>
                                          <p:attrName>style.visibility</p:attrName>
                                        </p:attrNameLst>
                                      </p:cBhvr>
                                      <p:to>
                                        <p:strVal val="visible"/>
                                      </p:to>
                                    </p:set>
                                    <p:anim calcmode="lin" valueType="num">
                                      <p:cBhvr>
                                        <p:cTn id="165" dur="250" fill="hold"/>
                                        <p:tgtEl>
                                          <p:spTgt spid="49">
                                            <p:txEl>
                                              <p:pRg st="0" end="0"/>
                                            </p:txEl>
                                          </p:spTgt>
                                        </p:tgtEl>
                                        <p:attrNameLst>
                                          <p:attrName>ppt_w</p:attrName>
                                        </p:attrNameLst>
                                      </p:cBhvr>
                                      <p:tavLst>
                                        <p:tav tm="0">
                                          <p:val>
                                            <p:strVal val="#ppt_w+.3"/>
                                          </p:val>
                                        </p:tav>
                                        <p:tav tm="100000">
                                          <p:val>
                                            <p:strVal val="#ppt_w"/>
                                          </p:val>
                                        </p:tav>
                                      </p:tavLst>
                                    </p:anim>
                                    <p:anim calcmode="lin" valueType="num">
                                      <p:cBhvr>
                                        <p:cTn id="166" dur="250" fill="hold"/>
                                        <p:tgtEl>
                                          <p:spTgt spid="49">
                                            <p:txEl>
                                              <p:pRg st="0" end="0"/>
                                            </p:txEl>
                                          </p:spTgt>
                                        </p:tgtEl>
                                        <p:attrNameLst>
                                          <p:attrName>ppt_h</p:attrName>
                                        </p:attrNameLst>
                                      </p:cBhvr>
                                      <p:tavLst>
                                        <p:tav tm="0">
                                          <p:val>
                                            <p:strVal val="#ppt_h"/>
                                          </p:val>
                                        </p:tav>
                                        <p:tav tm="100000">
                                          <p:val>
                                            <p:strVal val="#ppt_h"/>
                                          </p:val>
                                        </p:tav>
                                      </p:tavLst>
                                    </p:anim>
                                    <p:animEffect transition="in" filter="fade">
                                      <p:cBhvr>
                                        <p:cTn id="167" dur="250"/>
                                        <p:tgtEl>
                                          <p:spTgt spid="49">
                                            <p:txEl>
                                              <p:pRg st="0" end="0"/>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 presetClass="entr" presetSubtype="2" decel="80000" fill="hold" grpId="0" nodeType="clickEffect">
                                  <p:stCondLst>
                                    <p:cond delay="0"/>
                                  </p:stCondLst>
                                  <p:childTnLst>
                                    <p:set>
                                      <p:cBhvr>
                                        <p:cTn id="171" dur="1" fill="hold">
                                          <p:stCondLst>
                                            <p:cond delay="0"/>
                                          </p:stCondLst>
                                        </p:cTn>
                                        <p:tgtEl>
                                          <p:spTgt spid="66"/>
                                        </p:tgtEl>
                                        <p:attrNameLst>
                                          <p:attrName>style.visibility</p:attrName>
                                        </p:attrNameLst>
                                      </p:cBhvr>
                                      <p:to>
                                        <p:strVal val="visible"/>
                                      </p:to>
                                    </p:set>
                                    <p:anim calcmode="lin" valueType="num">
                                      <p:cBhvr additive="base">
                                        <p:cTn id="172" dur="500" fill="hold"/>
                                        <p:tgtEl>
                                          <p:spTgt spid="66"/>
                                        </p:tgtEl>
                                        <p:attrNameLst>
                                          <p:attrName>ppt_x</p:attrName>
                                        </p:attrNameLst>
                                      </p:cBhvr>
                                      <p:tavLst>
                                        <p:tav tm="0">
                                          <p:val>
                                            <p:strVal val="1+#ppt_w/2"/>
                                          </p:val>
                                        </p:tav>
                                        <p:tav tm="100000">
                                          <p:val>
                                            <p:strVal val="#ppt_x"/>
                                          </p:val>
                                        </p:tav>
                                      </p:tavLst>
                                    </p:anim>
                                    <p:anim calcmode="lin" valueType="num">
                                      <p:cBhvr additive="base">
                                        <p:cTn id="173" dur="500" fill="hold"/>
                                        <p:tgtEl>
                                          <p:spTgt spid="66"/>
                                        </p:tgtEl>
                                        <p:attrNameLst>
                                          <p:attrName>ppt_y</p:attrName>
                                        </p:attrNameLst>
                                      </p:cBhvr>
                                      <p:tavLst>
                                        <p:tav tm="0">
                                          <p:val>
                                            <p:strVal val="#ppt_y"/>
                                          </p:val>
                                        </p:tav>
                                        <p:tav tm="100000">
                                          <p:val>
                                            <p:strVal val="#ppt_y"/>
                                          </p:val>
                                        </p:tav>
                                      </p:tavLst>
                                    </p:anim>
                                  </p:childTnLst>
                                </p:cTn>
                              </p:par>
                              <p:par>
                                <p:cTn id="174" presetID="53" presetClass="entr" presetSubtype="16" fill="hold" grpId="0" nodeType="withEffect">
                                  <p:stCondLst>
                                    <p:cond delay="250"/>
                                  </p:stCondLst>
                                  <p:childTnLst>
                                    <p:set>
                                      <p:cBhvr>
                                        <p:cTn id="175" dur="1" fill="hold">
                                          <p:stCondLst>
                                            <p:cond delay="0"/>
                                          </p:stCondLst>
                                        </p:cTn>
                                        <p:tgtEl>
                                          <p:spTgt spid="67"/>
                                        </p:tgtEl>
                                        <p:attrNameLst>
                                          <p:attrName>style.visibility</p:attrName>
                                        </p:attrNameLst>
                                      </p:cBhvr>
                                      <p:to>
                                        <p:strVal val="visible"/>
                                      </p:to>
                                    </p:set>
                                    <p:anim calcmode="lin" valueType="num">
                                      <p:cBhvr>
                                        <p:cTn id="176" dur="350" fill="hold"/>
                                        <p:tgtEl>
                                          <p:spTgt spid="67"/>
                                        </p:tgtEl>
                                        <p:attrNameLst>
                                          <p:attrName>ppt_w</p:attrName>
                                        </p:attrNameLst>
                                      </p:cBhvr>
                                      <p:tavLst>
                                        <p:tav tm="0">
                                          <p:val>
                                            <p:fltVal val="0"/>
                                          </p:val>
                                        </p:tav>
                                        <p:tav tm="100000">
                                          <p:val>
                                            <p:strVal val="#ppt_w"/>
                                          </p:val>
                                        </p:tav>
                                      </p:tavLst>
                                    </p:anim>
                                    <p:anim calcmode="lin" valueType="num">
                                      <p:cBhvr>
                                        <p:cTn id="177" dur="350" fill="hold"/>
                                        <p:tgtEl>
                                          <p:spTgt spid="67"/>
                                        </p:tgtEl>
                                        <p:attrNameLst>
                                          <p:attrName>ppt_h</p:attrName>
                                        </p:attrNameLst>
                                      </p:cBhvr>
                                      <p:tavLst>
                                        <p:tav tm="0">
                                          <p:val>
                                            <p:fltVal val="0"/>
                                          </p:val>
                                        </p:tav>
                                        <p:tav tm="100000">
                                          <p:val>
                                            <p:strVal val="#ppt_h"/>
                                          </p:val>
                                        </p:tav>
                                      </p:tavLst>
                                    </p:anim>
                                    <p:animEffect transition="in" filter="fade">
                                      <p:cBhvr>
                                        <p:cTn id="178" dur="350"/>
                                        <p:tgtEl>
                                          <p:spTgt spid="67"/>
                                        </p:tgtEl>
                                      </p:cBhvr>
                                    </p:animEffect>
                                  </p:childTnLst>
                                </p:cTn>
                              </p:par>
                              <p:par>
                                <p:cTn id="179" presetID="22" presetClass="entr" presetSubtype="8" fill="hold" grpId="0" nodeType="withEffect">
                                  <p:stCondLst>
                                    <p:cond delay="500"/>
                                  </p:stCondLst>
                                  <p:childTnLst>
                                    <p:set>
                                      <p:cBhvr>
                                        <p:cTn id="180" dur="1" fill="hold">
                                          <p:stCondLst>
                                            <p:cond delay="0"/>
                                          </p:stCondLst>
                                        </p:cTn>
                                        <p:tgtEl>
                                          <p:spTgt spid="65"/>
                                        </p:tgtEl>
                                        <p:attrNameLst>
                                          <p:attrName>style.visibility</p:attrName>
                                        </p:attrNameLst>
                                      </p:cBhvr>
                                      <p:to>
                                        <p:strVal val="visible"/>
                                      </p:to>
                                    </p:set>
                                    <p:animEffect transition="in" filter="wipe(left)">
                                      <p:cBhvr>
                                        <p:cTn id="181" dur="500"/>
                                        <p:tgtEl>
                                          <p:spTgt spid="65"/>
                                        </p:tgtEl>
                                      </p:cBhvr>
                                    </p:animEffect>
                                  </p:childTnLst>
                                </p:cTn>
                              </p:par>
                              <p:par>
                                <p:cTn id="182" presetID="2" presetClass="entr" presetSubtype="2" decel="56000" fill="hold" grpId="0" nodeType="withEffect">
                                  <p:stCondLst>
                                    <p:cond delay="0"/>
                                  </p:stCondLst>
                                  <p:iterate type="wd">
                                    <p:tmPct val="10000"/>
                                  </p:iterate>
                                  <p:childTnLst>
                                    <p:set>
                                      <p:cBhvr>
                                        <p:cTn id="183" dur="1" fill="hold">
                                          <p:stCondLst>
                                            <p:cond delay="0"/>
                                          </p:stCondLst>
                                        </p:cTn>
                                        <p:tgtEl>
                                          <p:spTgt spid="68">
                                            <p:txEl>
                                              <p:pRg st="0" end="0"/>
                                            </p:txEl>
                                          </p:spTgt>
                                        </p:tgtEl>
                                        <p:attrNameLst>
                                          <p:attrName>style.visibility</p:attrName>
                                        </p:attrNameLst>
                                      </p:cBhvr>
                                      <p:to>
                                        <p:strVal val="visible"/>
                                      </p:to>
                                    </p:set>
                                    <p:anim calcmode="lin" valueType="num">
                                      <p:cBhvr additive="base">
                                        <p:cTn id="184" dur="900" fill="hold"/>
                                        <p:tgtEl>
                                          <p:spTgt spid="68">
                                            <p:txEl>
                                              <p:pRg st="0" end="0"/>
                                            </p:txEl>
                                          </p:spTgt>
                                        </p:tgtEl>
                                        <p:attrNameLst>
                                          <p:attrName>ppt_x</p:attrName>
                                        </p:attrNameLst>
                                      </p:cBhvr>
                                      <p:tavLst>
                                        <p:tav tm="0">
                                          <p:val>
                                            <p:strVal val="1+#ppt_w/2"/>
                                          </p:val>
                                        </p:tav>
                                        <p:tav tm="100000">
                                          <p:val>
                                            <p:strVal val="#ppt_x"/>
                                          </p:val>
                                        </p:tav>
                                      </p:tavLst>
                                    </p:anim>
                                    <p:anim calcmode="lin" valueType="num">
                                      <p:cBhvr additive="base">
                                        <p:cTn id="185" dur="900" fill="hold"/>
                                        <p:tgtEl>
                                          <p:spTgt spid="68">
                                            <p:txEl>
                                              <p:pRg st="0" end="0"/>
                                            </p:txEl>
                                          </p:spTgt>
                                        </p:tgtEl>
                                        <p:attrNameLst>
                                          <p:attrName>ppt_y</p:attrName>
                                        </p:attrNameLst>
                                      </p:cBhvr>
                                      <p:tavLst>
                                        <p:tav tm="0">
                                          <p:val>
                                            <p:strVal val="#ppt_y"/>
                                          </p:val>
                                        </p:tav>
                                        <p:tav tm="100000">
                                          <p:val>
                                            <p:strVal val="#ppt_y"/>
                                          </p:val>
                                        </p:tav>
                                      </p:tavLst>
                                    </p:anim>
                                  </p:childTnLst>
                                </p:cTn>
                              </p:par>
                              <p:par>
                                <p:cTn id="186" presetID="26" presetClass="emph" presetSubtype="0" fill="hold" grpId="1" nodeType="withEffect">
                                  <p:stCondLst>
                                    <p:cond delay="750"/>
                                  </p:stCondLst>
                                  <p:iterate type="wd">
                                    <p:tmPct val="0"/>
                                  </p:iterate>
                                  <p:childTnLst>
                                    <p:animEffect transition="out" filter="fade">
                                      <p:cBhvr>
                                        <p:cTn id="187" dur="250" tmFilter="0, 0; .2, .5; .8, .5; 1, 0"/>
                                        <p:tgtEl>
                                          <p:spTgt spid="68">
                                            <p:txEl>
                                              <p:pRg st="0" end="0"/>
                                            </p:txEl>
                                          </p:spTgt>
                                        </p:tgtEl>
                                      </p:cBhvr>
                                    </p:animEffect>
                                    <p:animScale>
                                      <p:cBhvr>
                                        <p:cTn id="188" dur="125" autoRev="1" fill="hold"/>
                                        <p:tgtEl>
                                          <p:spTgt spid="68">
                                            <p:txEl>
                                              <p:pRg st="0" end="0"/>
                                            </p:txEl>
                                          </p:spTgt>
                                        </p:tgtEl>
                                      </p:cBhvr>
                                      <p:by x="105000" y="105000"/>
                                    </p:animScale>
                                  </p:childTnLst>
                                </p:cTn>
                              </p:par>
                              <p:par>
                                <p:cTn id="189" presetID="50" presetClass="entr" presetSubtype="0" decel="100000" fill="hold" grpId="0" nodeType="withEffect">
                                  <p:stCondLst>
                                    <p:cond delay="750"/>
                                  </p:stCondLst>
                                  <p:iterate type="lt">
                                    <p:tmPct val="10000"/>
                                  </p:iterate>
                                  <p:childTnLst>
                                    <p:set>
                                      <p:cBhvr>
                                        <p:cTn id="190" dur="1" fill="hold">
                                          <p:stCondLst>
                                            <p:cond delay="0"/>
                                          </p:stCondLst>
                                        </p:cTn>
                                        <p:tgtEl>
                                          <p:spTgt spid="69">
                                            <p:txEl>
                                              <p:pRg st="0" end="0"/>
                                            </p:txEl>
                                          </p:spTgt>
                                        </p:tgtEl>
                                        <p:attrNameLst>
                                          <p:attrName>style.visibility</p:attrName>
                                        </p:attrNameLst>
                                      </p:cBhvr>
                                      <p:to>
                                        <p:strVal val="visible"/>
                                      </p:to>
                                    </p:set>
                                    <p:anim calcmode="lin" valueType="num">
                                      <p:cBhvr>
                                        <p:cTn id="191" dur="250" fill="hold"/>
                                        <p:tgtEl>
                                          <p:spTgt spid="69">
                                            <p:txEl>
                                              <p:pRg st="0" end="0"/>
                                            </p:txEl>
                                          </p:spTgt>
                                        </p:tgtEl>
                                        <p:attrNameLst>
                                          <p:attrName>ppt_w</p:attrName>
                                        </p:attrNameLst>
                                      </p:cBhvr>
                                      <p:tavLst>
                                        <p:tav tm="0">
                                          <p:val>
                                            <p:strVal val="#ppt_w+.3"/>
                                          </p:val>
                                        </p:tav>
                                        <p:tav tm="100000">
                                          <p:val>
                                            <p:strVal val="#ppt_w"/>
                                          </p:val>
                                        </p:tav>
                                      </p:tavLst>
                                    </p:anim>
                                    <p:anim calcmode="lin" valueType="num">
                                      <p:cBhvr>
                                        <p:cTn id="192" dur="250" fill="hold"/>
                                        <p:tgtEl>
                                          <p:spTgt spid="69">
                                            <p:txEl>
                                              <p:pRg st="0" end="0"/>
                                            </p:txEl>
                                          </p:spTgt>
                                        </p:tgtEl>
                                        <p:attrNameLst>
                                          <p:attrName>ppt_h</p:attrName>
                                        </p:attrNameLst>
                                      </p:cBhvr>
                                      <p:tavLst>
                                        <p:tav tm="0">
                                          <p:val>
                                            <p:strVal val="#ppt_h"/>
                                          </p:val>
                                        </p:tav>
                                        <p:tav tm="100000">
                                          <p:val>
                                            <p:strVal val="#ppt_h"/>
                                          </p:val>
                                        </p:tav>
                                      </p:tavLst>
                                    </p:anim>
                                    <p:animEffect transition="in" filter="fade">
                                      <p:cBhvr>
                                        <p:cTn id="193" dur="250"/>
                                        <p:tgtEl>
                                          <p:spTgt spid="69">
                                            <p:txEl>
                                              <p:pRg st="0" end="0"/>
                                            </p:txEl>
                                          </p:spTgt>
                                        </p:tgtEl>
                                      </p:cBhvr>
                                    </p:animEffect>
                                  </p:childTnLst>
                                </p:cTn>
                              </p:par>
                            </p:childTnLst>
                          </p:cTn>
                        </p:par>
                      </p:childTnLst>
                    </p:cTn>
                  </p:par>
                  <p:par>
                    <p:cTn id="194" fill="hold">
                      <p:stCondLst>
                        <p:cond delay="indefinite"/>
                      </p:stCondLst>
                      <p:childTnLst>
                        <p:par>
                          <p:cTn id="195" fill="hold">
                            <p:stCondLst>
                              <p:cond delay="0"/>
                            </p:stCondLst>
                            <p:childTnLst>
                              <p:par>
                                <p:cTn id="196" presetID="2" presetClass="entr" presetSubtype="2" decel="80000" fill="hold" grpId="0" nodeType="clickEffect">
                                  <p:stCondLst>
                                    <p:cond delay="0"/>
                                  </p:stCondLst>
                                  <p:childTnLst>
                                    <p:set>
                                      <p:cBhvr>
                                        <p:cTn id="197" dur="1" fill="hold">
                                          <p:stCondLst>
                                            <p:cond delay="0"/>
                                          </p:stCondLst>
                                        </p:cTn>
                                        <p:tgtEl>
                                          <p:spTgt spid="71"/>
                                        </p:tgtEl>
                                        <p:attrNameLst>
                                          <p:attrName>style.visibility</p:attrName>
                                        </p:attrNameLst>
                                      </p:cBhvr>
                                      <p:to>
                                        <p:strVal val="visible"/>
                                      </p:to>
                                    </p:set>
                                    <p:anim calcmode="lin" valueType="num">
                                      <p:cBhvr additive="base">
                                        <p:cTn id="198" dur="500" fill="hold"/>
                                        <p:tgtEl>
                                          <p:spTgt spid="71"/>
                                        </p:tgtEl>
                                        <p:attrNameLst>
                                          <p:attrName>ppt_x</p:attrName>
                                        </p:attrNameLst>
                                      </p:cBhvr>
                                      <p:tavLst>
                                        <p:tav tm="0">
                                          <p:val>
                                            <p:strVal val="1+#ppt_w/2"/>
                                          </p:val>
                                        </p:tav>
                                        <p:tav tm="100000">
                                          <p:val>
                                            <p:strVal val="#ppt_x"/>
                                          </p:val>
                                        </p:tav>
                                      </p:tavLst>
                                    </p:anim>
                                    <p:anim calcmode="lin" valueType="num">
                                      <p:cBhvr additive="base">
                                        <p:cTn id="199" dur="500" fill="hold"/>
                                        <p:tgtEl>
                                          <p:spTgt spid="71"/>
                                        </p:tgtEl>
                                        <p:attrNameLst>
                                          <p:attrName>ppt_y</p:attrName>
                                        </p:attrNameLst>
                                      </p:cBhvr>
                                      <p:tavLst>
                                        <p:tav tm="0">
                                          <p:val>
                                            <p:strVal val="#ppt_y"/>
                                          </p:val>
                                        </p:tav>
                                        <p:tav tm="100000">
                                          <p:val>
                                            <p:strVal val="#ppt_y"/>
                                          </p:val>
                                        </p:tav>
                                      </p:tavLst>
                                    </p:anim>
                                  </p:childTnLst>
                                </p:cTn>
                              </p:par>
                              <p:par>
                                <p:cTn id="200" presetID="53" presetClass="entr" presetSubtype="16" fill="hold" grpId="0" nodeType="withEffect">
                                  <p:stCondLst>
                                    <p:cond delay="250"/>
                                  </p:stCondLst>
                                  <p:childTnLst>
                                    <p:set>
                                      <p:cBhvr>
                                        <p:cTn id="201" dur="1" fill="hold">
                                          <p:stCondLst>
                                            <p:cond delay="0"/>
                                          </p:stCondLst>
                                        </p:cTn>
                                        <p:tgtEl>
                                          <p:spTgt spid="72"/>
                                        </p:tgtEl>
                                        <p:attrNameLst>
                                          <p:attrName>style.visibility</p:attrName>
                                        </p:attrNameLst>
                                      </p:cBhvr>
                                      <p:to>
                                        <p:strVal val="visible"/>
                                      </p:to>
                                    </p:set>
                                    <p:anim calcmode="lin" valueType="num">
                                      <p:cBhvr>
                                        <p:cTn id="202" dur="350" fill="hold"/>
                                        <p:tgtEl>
                                          <p:spTgt spid="72"/>
                                        </p:tgtEl>
                                        <p:attrNameLst>
                                          <p:attrName>ppt_w</p:attrName>
                                        </p:attrNameLst>
                                      </p:cBhvr>
                                      <p:tavLst>
                                        <p:tav tm="0">
                                          <p:val>
                                            <p:fltVal val="0"/>
                                          </p:val>
                                        </p:tav>
                                        <p:tav tm="100000">
                                          <p:val>
                                            <p:strVal val="#ppt_w"/>
                                          </p:val>
                                        </p:tav>
                                      </p:tavLst>
                                    </p:anim>
                                    <p:anim calcmode="lin" valueType="num">
                                      <p:cBhvr>
                                        <p:cTn id="203" dur="350" fill="hold"/>
                                        <p:tgtEl>
                                          <p:spTgt spid="72"/>
                                        </p:tgtEl>
                                        <p:attrNameLst>
                                          <p:attrName>ppt_h</p:attrName>
                                        </p:attrNameLst>
                                      </p:cBhvr>
                                      <p:tavLst>
                                        <p:tav tm="0">
                                          <p:val>
                                            <p:fltVal val="0"/>
                                          </p:val>
                                        </p:tav>
                                        <p:tav tm="100000">
                                          <p:val>
                                            <p:strVal val="#ppt_h"/>
                                          </p:val>
                                        </p:tav>
                                      </p:tavLst>
                                    </p:anim>
                                    <p:animEffect transition="in" filter="fade">
                                      <p:cBhvr>
                                        <p:cTn id="204" dur="350"/>
                                        <p:tgtEl>
                                          <p:spTgt spid="72"/>
                                        </p:tgtEl>
                                      </p:cBhvr>
                                    </p:animEffect>
                                  </p:childTnLst>
                                </p:cTn>
                              </p:par>
                              <p:par>
                                <p:cTn id="205" presetID="22" presetClass="entr" presetSubtype="8" fill="hold" grpId="0" nodeType="withEffect">
                                  <p:stCondLst>
                                    <p:cond delay="500"/>
                                  </p:stCondLst>
                                  <p:childTnLst>
                                    <p:set>
                                      <p:cBhvr>
                                        <p:cTn id="206" dur="1" fill="hold">
                                          <p:stCondLst>
                                            <p:cond delay="0"/>
                                          </p:stCondLst>
                                        </p:cTn>
                                        <p:tgtEl>
                                          <p:spTgt spid="70"/>
                                        </p:tgtEl>
                                        <p:attrNameLst>
                                          <p:attrName>style.visibility</p:attrName>
                                        </p:attrNameLst>
                                      </p:cBhvr>
                                      <p:to>
                                        <p:strVal val="visible"/>
                                      </p:to>
                                    </p:set>
                                    <p:animEffect transition="in" filter="wipe(left)">
                                      <p:cBhvr>
                                        <p:cTn id="207" dur="500"/>
                                        <p:tgtEl>
                                          <p:spTgt spid="70"/>
                                        </p:tgtEl>
                                      </p:cBhvr>
                                    </p:animEffect>
                                  </p:childTnLst>
                                </p:cTn>
                              </p:par>
                              <p:par>
                                <p:cTn id="208" presetID="2" presetClass="entr" presetSubtype="2" decel="56000" fill="hold" grpId="0" nodeType="withEffect">
                                  <p:stCondLst>
                                    <p:cond delay="0"/>
                                  </p:stCondLst>
                                  <p:iterate type="wd">
                                    <p:tmPct val="10000"/>
                                  </p:iterate>
                                  <p:childTnLst>
                                    <p:set>
                                      <p:cBhvr>
                                        <p:cTn id="209" dur="1" fill="hold">
                                          <p:stCondLst>
                                            <p:cond delay="0"/>
                                          </p:stCondLst>
                                        </p:cTn>
                                        <p:tgtEl>
                                          <p:spTgt spid="73">
                                            <p:txEl>
                                              <p:pRg st="0" end="0"/>
                                            </p:txEl>
                                          </p:spTgt>
                                        </p:tgtEl>
                                        <p:attrNameLst>
                                          <p:attrName>style.visibility</p:attrName>
                                        </p:attrNameLst>
                                      </p:cBhvr>
                                      <p:to>
                                        <p:strVal val="visible"/>
                                      </p:to>
                                    </p:set>
                                    <p:anim calcmode="lin" valueType="num">
                                      <p:cBhvr additive="base">
                                        <p:cTn id="210" dur="900" fill="hold"/>
                                        <p:tgtEl>
                                          <p:spTgt spid="73">
                                            <p:txEl>
                                              <p:pRg st="0" end="0"/>
                                            </p:txEl>
                                          </p:spTgt>
                                        </p:tgtEl>
                                        <p:attrNameLst>
                                          <p:attrName>ppt_x</p:attrName>
                                        </p:attrNameLst>
                                      </p:cBhvr>
                                      <p:tavLst>
                                        <p:tav tm="0">
                                          <p:val>
                                            <p:strVal val="1+#ppt_w/2"/>
                                          </p:val>
                                        </p:tav>
                                        <p:tav tm="100000">
                                          <p:val>
                                            <p:strVal val="#ppt_x"/>
                                          </p:val>
                                        </p:tav>
                                      </p:tavLst>
                                    </p:anim>
                                    <p:anim calcmode="lin" valueType="num">
                                      <p:cBhvr additive="base">
                                        <p:cTn id="211" dur="900" fill="hold"/>
                                        <p:tgtEl>
                                          <p:spTgt spid="73">
                                            <p:txEl>
                                              <p:pRg st="0" end="0"/>
                                            </p:txEl>
                                          </p:spTgt>
                                        </p:tgtEl>
                                        <p:attrNameLst>
                                          <p:attrName>ppt_y</p:attrName>
                                        </p:attrNameLst>
                                      </p:cBhvr>
                                      <p:tavLst>
                                        <p:tav tm="0">
                                          <p:val>
                                            <p:strVal val="#ppt_y"/>
                                          </p:val>
                                        </p:tav>
                                        <p:tav tm="100000">
                                          <p:val>
                                            <p:strVal val="#ppt_y"/>
                                          </p:val>
                                        </p:tav>
                                      </p:tavLst>
                                    </p:anim>
                                  </p:childTnLst>
                                </p:cTn>
                              </p:par>
                              <p:par>
                                <p:cTn id="212" presetID="26" presetClass="emph" presetSubtype="0" fill="hold" grpId="1" nodeType="withEffect">
                                  <p:stCondLst>
                                    <p:cond delay="750"/>
                                  </p:stCondLst>
                                  <p:iterate type="wd">
                                    <p:tmPct val="0"/>
                                  </p:iterate>
                                  <p:childTnLst>
                                    <p:animEffect transition="out" filter="fade">
                                      <p:cBhvr>
                                        <p:cTn id="213" dur="250" tmFilter="0, 0; .2, .5; .8, .5; 1, 0"/>
                                        <p:tgtEl>
                                          <p:spTgt spid="73">
                                            <p:txEl>
                                              <p:pRg st="0" end="0"/>
                                            </p:txEl>
                                          </p:spTgt>
                                        </p:tgtEl>
                                      </p:cBhvr>
                                    </p:animEffect>
                                    <p:animScale>
                                      <p:cBhvr>
                                        <p:cTn id="214" dur="125" autoRev="1" fill="hold"/>
                                        <p:tgtEl>
                                          <p:spTgt spid="73">
                                            <p:txEl>
                                              <p:pRg st="0" end="0"/>
                                            </p:txEl>
                                          </p:spTgt>
                                        </p:tgtEl>
                                      </p:cBhvr>
                                      <p:by x="105000" y="105000"/>
                                    </p:animScale>
                                  </p:childTnLst>
                                </p:cTn>
                              </p:par>
                              <p:par>
                                <p:cTn id="215" presetID="50" presetClass="entr" presetSubtype="0" decel="100000" fill="hold" grpId="0" nodeType="withEffect">
                                  <p:stCondLst>
                                    <p:cond delay="750"/>
                                  </p:stCondLst>
                                  <p:iterate type="lt">
                                    <p:tmPct val="10000"/>
                                  </p:iterate>
                                  <p:childTnLst>
                                    <p:set>
                                      <p:cBhvr>
                                        <p:cTn id="216" dur="1" fill="hold">
                                          <p:stCondLst>
                                            <p:cond delay="0"/>
                                          </p:stCondLst>
                                        </p:cTn>
                                        <p:tgtEl>
                                          <p:spTgt spid="74">
                                            <p:txEl>
                                              <p:pRg st="0" end="0"/>
                                            </p:txEl>
                                          </p:spTgt>
                                        </p:tgtEl>
                                        <p:attrNameLst>
                                          <p:attrName>style.visibility</p:attrName>
                                        </p:attrNameLst>
                                      </p:cBhvr>
                                      <p:to>
                                        <p:strVal val="visible"/>
                                      </p:to>
                                    </p:set>
                                    <p:anim calcmode="lin" valueType="num">
                                      <p:cBhvr>
                                        <p:cTn id="217" dur="250" fill="hold"/>
                                        <p:tgtEl>
                                          <p:spTgt spid="74">
                                            <p:txEl>
                                              <p:pRg st="0" end="0"/>
                                            </p:txEl>
                                          </p:spTgt>
                                        </p:tgtEl>
                                        <p:attrNameLst>
                                          <p:attrName>ppt_w</p:attrName>
                                        </p:attrNameLst>
                                      </p:cBhvr>
                                      <p:tavLst>
                                        <p:tav tm="0">
                                          <p:val>
                                            <p:strVal val="#ppt_w+.3"/>
                                          </p:val>
                                        </p:tav>
                                        <p:tav tm="100000">
                                          <p:val>
                                            <p:strVal val="#ppt_w"/>
                                          </p:val>
                                        </p:tav>
                                      </p:tavLst>
                                    </p:anim>
                                    <p:anim calcmode="lin" valueType="num">
                                      <p:cBhvr>
                                        <p:cTn id="218" dur="250" fill="hold"/>
                                        <p:tgtEl>
                                          <p:spTgt spid="74">
                                            <p:txEl>
                                              <p:pRg st="0" end="0"/>
                                            </p:txEl>
                                          </p:spTgt>
                                        </p:tgtEl>
                                        <p:attrNameLst>
                                          <p:attrName>ppt_h</p:attrName>
                                        </p:attrNameLst>
                                      </p:cBhvr>
                                      <p:tavLst>
                                        <p:tav tm="0">
                                          <p:val>
                                            <p:strVal val="#ppt_h"/>
                                          </p:val>
                                        </p:tav>
                                        <p:tav tm="100000">
                                          <p:val>
                                            <p:strVal val="#ppt_h"/>
                                          </p:val>
                                        </p:tav>
                                      </p:tavLst>
                                    </p:anim>
                                    <p:animEffect transition="in" filter="fade">
                                      <p:cBhvr>
                                        <p:cTn id="219" dur="250"/>
                                        <p:tgtEl>
                                          <p:spTgt spid="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5"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900" fill="hold"/>
                        <p:tgtEl>
                          <p:spTgt spid="5"/>
                        </p:tgtEl>
                        <p:attrNameLst>
                          <p:attrName>ppt_x</p:attrName>
                        </p:attrNameLst>
                      </p:cBhvr>
                      <p:tavLst>
                        <p:tav tm="0">
                          <p:val>
                            <p:strVal val="1+#ppt_w/2"/>
                          </p:val>
                        </p:tav>
                        <p:tav tm="100000">
                          <p:val>
                            <p:strVal val="#ppt_x"/>
                          </p:val>
                        </p:tav>
                      </p:tavLst>
                    </p:anim>
                    <p:anim calcmode="lin" valueType="num">
                      <p:cBhvr additive="base">
                        <p:cTn dur="900" fill="hold"/>
                        <p:tgtEl>
                          <p:spTgt spid="5"/>
                        </p:tgtEl>
                        <p:attrNameLst>
                          <p:attrName>ppt_y</p:attrName>
                        </p:attrNameLst>
                      </p:cBhvr>
                      <p:tavLst>
                        <p:tav tm="0">
                          <p:val>
                            <p:strVal val="#ppt_y"/>
                          </p:val>
                        </p:tav>
                        <p:tav tm="100000">
                          <p:val>
                            <p:strVal val="#ppt_y"/>
                          </p:val>
                        </p:tav>
                      </p:tavLst>
                    </p:anim>
                  </p:childTnLst>
                </p:cTn>
              </p:par>
            </p:tnLst>
          </p:tmpl>
        </p:tmplLst>
      </p:bldP>
      <p:bldP spid="5"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5"/>
                        </p:tgtEl>
                      </p:cBhvr>
                    </p:animEffect>
                    <p:animScale>
                      <p:cBhvr>
                        <p:cTn dur="125" autoRev="1" fill="hold"/>
                        <p:tgtEl>
                          <p:spTgt spid="5"/>
                        </p:tgtEl>
                      </p:cBhvr>
                      <p:by x="105000" y="105000"/>
                    </p:animScale>
                  </p:childTnLst>
                </p:cTn>
              </p:par>
            </p:tnLst>
          </p:tmpl>
        </p:tmplLst>
      </p:bldP>
      <p:bldP spid="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p:cTn dur="250" fill="hold"/>
                        <p:tgtEl>
                          <p:spTgt spid="9"/>
                        </p:tgtEl>
                        <p:attrNameLst>
                          <p:attrName>ppt_w</p:attrName>
                        </p:attrNameLst>
                      </p:cBhvr>
                      <p:tavLst>
                        <p:tav tm="0">
                          <p:val>
                            <p:strVal val="#ppt_w+.3"/>
                          </p:val>
                        </p:tav>
                        <p:tav tm="100000">
                          <p:val>
                            <p:strVal val="#ppt_w"/>
                          </p:val>
                        </p:tav>
                      </p:tavLst>
                    </p:anim>
                    <p:anim calcmode="lin" valueType="num">
                      <p:cBhvr>
                        <p:cTn dur="250" fill="hold"/>
                        <p:tgtEl>
                          <p:spTgt spid="9"/>
                        </p:tgtEl>
                        <p:attrNameLst>
                          <p:attrName>ppt_h</p:attrName>
                        </p:attrNameLst>
                      </p:cBhvr>
                      <p:tavLst>
                        <p:tav tm="0">
                          <p:val>
                            <p:strVal val="#ppt_h"/>
                          </p:val>
                        </p:tav>
                        <p:tav tm="100000">
                          <p:val>
                            <p:strVal val="#ppt_h"/>
                          </p:val>
                        </p:tav>
                      </p:tavLst>
                    </p:anim>
                    <p:animEffect transition="in" filter="fade">
                      <p:cBhvr>
                        <p:cTn dur="250"/>
                        <p:tgtEl>
                          <p:spTgt spid="9"/>
                        </p:tgtEl>
                      </p:cBhvr>
                    </p:animEffect>
                  </p:childTnLst>
                </p:cTn>
              </p:par>
            </p:tnLst>
          </p:tmpl>
        </p:tmplLst>
      </p:bldP>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30" grpId="0" animBg="1"/>
      <p:bldP spid="31" grpId="0" animBg="1"/>
      <p:bldP spid="32" grpId="0" animBg="1"/>
      <p:bldP spid="3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900" fill="hold"/>
                        <p:tgtEl>
                          <p:spTgt spid="33"/>
                        </p:tgtEl>
                        <p:attrNameLst>
                          <p:attrName>ppt_x</p:attrName>
                        </p:attrNameLst>
                      </p:cBhvr>
                      <p:tavLst>
                        <p:tav tm="0">
                          <p:val>
                            <p:strVal val="1+#ppt_w/2"/>
                          </p:val>
                        </p:tav>
                        <p:tav tm="100000">
                          <p:val>
                            <p:strVal val="#ppt_x"/>
                          </p:val>
                        </p:tav>
                      </p:tavLst>
                    </p:anim>
                    <p:anim calcmode="lin" valueType="num">
                      <p:cBhvr additive="base">
                        <p:cTn dur="900" fill="hold"/>
                        <p:tgtEl>
                          <p:spTgt spid="33"/>
                        </p:tgtEl>
                        <p:attrNameLst>
                          <p:attrName>ppt_y</p:attrName>
                        </p:attrNameLst>
                      </p:cBhvr>
                      <p:tavLst>
                        <p:tav tm="0">
                          <p:val>
                            <p:strVal val="#ppt_y"/>
                          </p:val>
                        </p:tav>
                        <p:tav tm="100000">
                          <p:val>
                            <p:strVal val="#ppt_y"/>
                          </p:val>
                        </p:tav>
                      </p:tavLst>
                    </p:anim>
                  </p:childTnLst>
                </p:cTn>
              </p:par>
            </p:tnLst>
          </p:tmpl>
        </p:tmplLst>
      </p:bldP>
      <p:bldP spid="3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33"/>
                        </p:tgtEl>
                      </p:cBhvr>
                    </p:animEffect>
                    <p:animScale>
                      <p:cBhvr>
                        <p:cTn dur="125" autoRev="1" fill="hold"/>
                        <p:tgtEl>
                          <p:spTgt spid="33"/>
                        </p:tgtEl>
                      </p:cBhvr>
                      <p:by x="105000" y="105000"/>
                    </p:animScale>
                  </p:childTnLst>
                </p:cTn>
              </p:par>
            </p:tnLst>
          </p:tmpl>
        </p:tmplLst>
      </p:bldP>
      <p:bldP spid="3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4"/>
                        </p:tgtEl>
                        <p:attrNameLst>
                          <p:attrName>style.visibility</p:attrName>
                        </p:attrNameLst>
                      </p:cBhvr>
                      <p:to>
                        <p:strVal val="visible"/>
                      </p:to>
                    </p:set>
                    <p:anim calcmode="lin" valueType="num">
                      <p:cBhvr>
                        <p:cTn dur="250" fill="hold"/>
                        <p:tgtEl>
                          <p:spTgt spid="34"/>
                        </p:tgtEl>
                        <p:attrNameLst>
                          <p:attrName>ppt_w</p:attrName>
                        </p:attrNameLst>
                      </p:cBhvr>
                      <p:tavLst>
                        <p:tav tm="0">
                          <p:val>
                            <p:strVal val="#ppt_w+.3"/>
                          </p:val>
                        </p:tav>
                        <p:tav tm="100000">
                          <p:val>
                            <p:strVal val="#ppt_w"/>
                          </p:val>
                        </p:tav>
                      </p:tavLst>
                    </p:anim>
                    <p:anim calcmode="lin" valueType="num">
                      <p:cBhvr>
                        <p:cTn dur="250" fill="hold"/>
                        <p:tgtEl>
                          <p:spTgt spid="34"/>
                        </p:tgtEl>
                        <p:attrNameLst>
                          <p:attrName>ppt_h</p:attrName>
                        </p:attrNameLst>
                      </p:cBhvr>
                      <p:tavLst>
                        <p:tav tm="0">
                          <p:val>
                            <p:strVal val="#ppt_h"/>
                          </p:val>
                        </p:tav>
                        <p:tav tm="100000">
                          <p:val>
                            <p:strVal val="#ppt_h"/>
                          </p:val>
                        </p:tav>
                      </p:tavLst>
                    </p:anim>
                    <p:animEffect transition="in" filter="fade">
                      <p:cBhvr>
                        <p:cTn dur="250"/>
                        <p:tgtEl>
                          <p:spTgt spid="34"/>
                        </p:tgtEl>
                      </p:cBhvr>
                    </p:animEffect>
                  </p:childTnLst>
                </p:cTn>
              </p:par>
            </p:tnLst>
          </p:tmpl>
        </p:tmplLst>
      </p:bldP>
      <p:bldP spid="35" grpId="0" animBg="1"/>
      <p:bldP spid="36" grpId="0" animBg="1"/>
      <p:bldP spid="37" grpId="0" animBg="1"/>
      <p:bldP spid="38"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900" fill="hold"/>
                        <p:tgtEl>
                          <p:spTgt spid="38"/>
                        </p:tgtEl>
                        <p:attrNameLst>
                          <p:attrName>ppt_x</p:attrName>
                        </p:attrNameLst>
                      </p:cBhvr>
                      <p:tavLst>
                        <p:tav tm="0">
                          <p:val>
                            <p:strVal val="1+#ppt_w/2"/>
                          </p:val>
                        </p:tav>
                        <p:tav tm="100000">
                          <p:val>
                            <p:strVal val="#ppt_x"/>
                          </p:val>
                        </p:tav>
                      </p:tavLst>
                    </p:anim>
                    <p:anim calcmode="lin" valueType="num">
                      <p:cBhvr additive="base">
                        <p:cTn dur="900" fill="hold"/>
                        <p:tgtEl>
                          <p:spTgt spid="38"/>
                        </p:tgtEl>
                        <p:attrNameLst>
                          <p:attrName>ppt_y</p:attrName>
                        </p:attrNameLst>
                      </p:cBhvr>
                      <p:tavLst>
                        <p:tav tm="0">
                          <p:val>
                            <p:strVal val="#ppt_y"/>
                          </p:val>
                        </p:tav>
                        <p:tav tm="100000">
                          <p:val>
                            <p:strVal val="#ppt_y"/>
                          </p:val>
                        </p:tav>
                      </p:tavLst>
                    </p:anim>
                  </p:childTnLst>
                </p:cTn>
              </p:par>
            </p:tnLst>
          </p:tmpl>
        </p:tmplLst>
      </p:bldP>
      <p:bldP spid="38"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38"/>
                        </p:tgtEl>
                      </p:cBhvr>
                    </p:animEffect>
                    <p:animScale>
                      <p:cBhvr>
                        <p:cTn dur="125" autoRev="1" fill="hold"/>
                        <p:tgtEl>
                          <p:spTgt spid="38"/>
                        </p:tgtEl>
                      </p:cBhvr>
                      <p:by x="105000" y="105000"/>
                    </p:animScale>
                  </p:childTnLst>
                </p:cTn>
              </p:par>
            </p:tnLst>
          </p:tmpl>
        </p:tmplLst>
      </p:bldP>
      <p:bldP spid="3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9"/>
                        </p:tgtEl>
                        <p:attrNameLst>
                          <p:attrName>style.visibility</p:attrName>
                        </p:attrNameLst>
                      </p:cBhvr>
                      <p:to>
                        <p:strVal val="visible"/>
                      </p:to>
                    </p:set>
                    <p:anim calcmode="lin" valueType="num">
                      <p:cBhvr>
                        <p:cTn dur="250" fill="hold"/>
                        <p:tgtEl>
                          <p:spTgt spid="39"/>
                        </p:tgtEl>
                        <p:attrNameLst>
                          <p:attrName>ppt_w</p:attrName>
                        </p:attrNameLst>
                      </p:cBhvr>
                      <p:tavLst>
                        <p:tav tm="0">
                          <p:val>
                            <p:strVal val="#ppt_w+.3"/>
                          </p:val>
                        </p:tav>
                        <p:tav tm="100000">
                          <p:val>
                            <p:strVal val="#ppt_w"/>
                          </p:val>
                        </p:tav>
                      </p:tavLst>
                    </p:anim>
                    <p:anim calcmode="lin" valueType="num">
                      <p:cBhvr>
                        <p:cTn dur="250" fill="hold"/>
                        <p:tgtEl>
                          <p:spTgt spid="39"/>
                        </p:tgtEl>
                        <p:attrNameLst>
                          <p:attrName>ppt_h</p:attrName>
                        </p:attrNameLst>
                      </p:cBhvr>
                      <p:tavLst>
                        <p:tav tm="0">
                          <p:val>
                            <p:strVal val="#ppt_h"/>
                          </p:val>
                        </p:tav>
                        <p:tav tm="100000">
                          <p:val>
                            <p:strVal val="#ppt_h"/>
                          </p:val>
                        </p:tav>
                      </p:tavLst>
                    </p:anim>
                    <p:animEffect transition="in" filter="fade">
                      <p:cBhvr>
                        <p:cTn dur="250"/>
                        <p:tgtEl>
                          <p:spTgt spid="39"/>
                        </p:tgtEl>
                      </p:cBhvr>
                    </p:animEffect>
                  </p:childTnLst>
                </p:cTn>
              </p:par>
            </p:tnLst>
          </p:tmpl>
        </p:tmplLst>
      </p:bldP>
      <p:bldP spid="40" grpId="0" animBg="1"/>
      <p:bldP spid="41" grpId="0" animBg="1"/>
      <p:bldP spid="42" grpId="0" animBg="1"/>
      <p:bldP spid="4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43"/>
                        </p:tgtEl>
                        <p:attrNameLst>
                          <p:attrName>style.visibility</p:attrName>
                        </p:attrNameLst>
                      </p:cBhvr>
                      <p:to>
                        <p:strVal val="visible"/>
                      </p:to>
                    </p:set>
                    <p:anim calcmode="lin" valueType="num">
                      <p:cBhvr additive="base">
                        <p:cTn dur="900" fill="hold"/>
                        <p:tgtEl>
                          <p:spTgt spid="43"/>
                        </p:tgtEl>
                        <p:attrNameLst>
                          <p:attrName>ppt_x</p:attrName>
                        </p:attrNameLst>
                      </p:cBhvr>
                      <p:tavLst>
                        <p:tav tm="0">
                          <p:val>
                            <p:strVal val="1+#ppt_w/2"/>
                          </p:val>
                        </p:tav>
                        <p:tav tm="100000">
                          <p:val>
                            <p:strVal val="#ppt_x"/>
                          </p:val>
                        </p:tav>
                      </p:tavLst>
                    </p:anim>
                    <p:anim calcmode="lin" valueType="num">
                      <p:cBhvr additive="base">
                        <p:cTn dur="900" fill="hold"/>
                        <p:tgtEl>
                          <p:spTgt spid="43"/>
                        </p:tgtEl>
                        <p:attrNameLst>
                          <p:attrName>ppt_y</p:attrName>
                        </p:attrNameLst>
                      </p:cBhvr>
                      <p:tavLst>
                        <p:tav tm="0">
                          <p:val>
                            <p:strVal val="#ppt_y"/>
                          </p:val>
                        </p:tav>
                        <p:tav tm="100000">
                          <p:val>
                            <p:strVal val="#ppt_y"/>
                          </p:val>
                        </p:tav>
                      </p:tavLst>
                    </p:anim>
                  </p:childTnLst>
                </p:cTn>
              </p:par>
            </p:tnLst>
          </p:tmpl>
        </p:tmplLst>
      </p:bldP>
      <p:bldP spid="4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43"/>
                        </p:tgtEl>
                      </p:cBhvr>
                    </p:animEffect>
                    <p:animScale>
                      <p:cBhvr>
                        <p:cTn dur="125" autoRev="1" fill="hold"/>
                        <p:tgtEl>
                          <p:spTgt spid="43"/>
                        </p:tgtEl>
                      </p:cBhvr>
                      <p:by x="105000" y="105000"/>
                    </p:animScale>
                  </p:childTnLst>
                </p:cTn>
              </p:par>
            </p:tnLst>
          </p:tmpl>
        </p:tmplLst>
      </p:bldP>
      <p:bldP spid="4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44"/>
                        </p:tgtEl>
                        <p:attrNameLst>
                          <p:attrName>style.visibility</p:attrName>
                        </p:attrNameLst>
                      </p:cBhvr>
                      <p:to>
                        <p:strVal val="visible"/>
                      </p:to>
                    </p:set>
                    <p:anim calcmode="lin" valueType="num">
                      <p:cBhvr>
                        <p:cTn dur="250" fill="hold"/>
                        <p:tgtEl>
                          <p:spTgt spid="44"/>
                        </p:tgtEl>
                        <p:attrNameLst>
                          <p:attrName>ppt_w</p:attrName>
                        </p:attrNameLst>
                      </p:cBhvr>
                      <p:tavLst>
                        <p:tav tm="0">
                          <p:val>
                            <p:strVal val="#ppt_w+.3"/>
                          </p:val>
                        </p:tav>
                        <p:tav tm="100000">
                          <p:val>
                            <p:strVal val="#ppt_w"/>
                          </p:val>
                        </p:tav>
                      </p:tavLst>
                    </p:anim>
                    <p:anim calcmode="lin" valueType="num">
                      <p:cBhvr>
                        <p:cTn dur="250" fill="hold"/>
                        <p:tgtEl>
                          <p:spTgt spid="44"/>
                        </p:tgtEl>
                        <p:attrNameLst>
                          <p:attrName>ppt_h</p:attrName>
                        </p:attrNameLst>
                      </p:cBhvr>
                      <p:tavLst>
                        <p:tav tm="0">
                          <p:val>
                            <p:strVal val="#ppt_h"/>
                          </p:val>
                        </p:tav>
                        <p:tav tm="100000">
                          <p:val>
                            <p:strVal val="#ppt_h"/>
                          </p:val>
                        </p:tav>
                      </p:tavLst>
                    </p:anim>
                    <p:animEffect transition="in" filter="fade">
                      <p:cBhvr>
                        <p:cTn dur="250"/>
                        <p:tgtEl>
                          <p:spTgt spid="44"/>
                        </p:tgtEl>
                      </p:cBhvr>
                    </p:animEffect>
                  </p:childTnLst>
                </p:cTn>
              </p:par>
            </p:tnLst>
          </p:tmpl>
        </p:tmplLst>
      </p:bldP>
      <p:bldP spid="45" grpId="0" animBg="1"/>
      <p:bldP spid="46" grpId="0" animBg="1"/>
      <p:bldP spid="47" grpId="0" animBg="1"/>
      <p:bldP spid="48"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900" fill="hold"/>
                        <p:tgtEl>
                          <p:spTgt spid="48"/>
                        </p:tgtEl>
                        <p:attrNameLst>
                          <p:attrName>ppt_x</p:attrName>
                        </p:attrNameLst>
                      </p:cBhvr>
                      <p:tavLst>
                        <p:tav tm="0">
                          <p:val>
                            <p:strVal val="1+#ppt_w/2"/>
                          </p:val>
                        </p:tav>
                        <p:tav tm="100000">
                          <p:val>
                            <p:strVal val="#ppt_x"/>
                          </p:val>
                        </p:tav>
                      </p:tavLst>
                    </p:anim>
                    <p:anim calcmode="lin" valueType="num">
                      <p:cBhvr additive="base">
                        <p:cTn dur="900" fill="hold"/>
                        <p:tgtEl>
                          <p:spTgt spid="48"/>
                        </p:tgtEl>
                        <p:attrNameLst>
                          <p:attrName>ppt_y</p:attrName>
                        </p:attrNameLst>
                      </p:cBhvr>
                      <p:tavLst>
                        <p:tav tm="0">
                          <p:val>
                            <p:strVal val="#ppt_y"/>
                          </p:val>
                        </p:tav>
                        <p:tav tm="100000">
                          <p:val>
                            <p:strVal val="#ppt_y"/>
                          </p:val>
                        </p:tav>
                      </p:tavLst>
                    </p:anim>
                  </p:childTnLst>
                </p:cTn>
              </p:par>
            </p:tnLst>
          </p:tmpl>
        </p:tmplLst>
      </p:bldP>
      <p:bldP spid="48"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48"/>
                        </p:tgtEl>
                      </p:cBhvr>
                    </p:animEffect>
                    <p:animScale>
                      <p:cBhvr>
                        <p:cTn dur="125" autoRev="1" fill="hold"/>
                        <p:tgtEl>
                          <p:spTgt spid="48"/>
                        </p:tgtEl>
                      </p:cBhvr>
                      <p:by x="105000" y="105000"/>
                    </p:animScale>
                  </p:childTnLst>
                </p:cTn>
              </p:par>
            </p:tnLst>
          </p:tmpl>
        </p:tmplLst>
      </p:bldP>
      <p:bldP spid="4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49"/>
                        </p:tgtEl>
                        <p:attrNameLst>
                          <p:attrName>style.visibility</p:attrName>
                        </p:attrNameLst>
                      </p:cBhvr>
                      <p:to>
                        <p:strVal val="visible"/>
                      </p:to>
                    </p:set>
                    <p:anim calcmode="lin" valueType="num">
                      <p:cBhvr>
                        <p:cTn dur="250" fill="hold"/>
                        <p:tgtEl>
                          <p:spTgt spid="49"/>
                        </p:tgtEl>
                        <p:attrNameLst>
                          <p:attrName>ppt_w</p:attrName>
                        </p:attrNameLst>
                      </p:cBhvr>
                      <p:tavLst>
                        <p:tav tm="0">
                          <p:val>
                            <p:strVal val="#ppt_w+.3"/>
                          </p:val>
                        </p:tav>
                        <p:tav tm="100000">
                          <p:val>
                            <p:strVal val="#ppt_w"/>
                          </p:val>
                        </p:tav>
                      </p:tavLst>
                    </p:anim>
                    <p:anim calcmode="lin" valueType="num">
                      <p:cBhvr>
                        <p:cTn dur="250" fill="hold"/>
                        <p:tgtEl>
                          <p:spTgt spid="49"/>
                        </p:tgtEl>
                        <p:attrNameLst>
                          <p:attrName>ppt_h</p:attrName>
                        </p:attrNameLst>
                      </p:cBhvr>
                      <p:tavLst>
                        <p:tav tm="0">
                          <p:val>
                            <p:strVal val="#ppt_h"/>
                          </p:val>
                        </p:tav>
                        <p:tav tm="100000">
                          <p:val>
                            <p:strVal val="#ppt_h"/>
                          </p:val>
                        </p:tav>
                      </p:tavLst>
                    </p:anim>
                    <p:animEffect transition="in" filter="fade">
                      <p:cBhvr>
                        <p:cTn dur="250"/>
                        <p:tgtEl>
                          <p:spTgt spid="49"/>
                        </p:tgtEl>
                      </p:cBhvr>
                    </p:animEffect>
                  </p:childTnLst>
                </p:cTn>
              </p:par>
            </p:tnLst>
          </p:tmpl>
        </p:tmplLst>
      </p:bldP>
      <p:bldP spid="65" grpId="0" animBg="1"/>
      <p:bldP spid="66" grpId="0" animBg="1"/>
      <p:bldP spid="67" grpId="0" animBg="1"/>
      <p:bldP spid="68"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68"/>
                        </p:tgtEl>
                        <p:attrNameLst>
                          <p:attrName>style.visibility</p:attrName>
                        </p:attrNameLst>
                      </p:cBhvr>
                      <p:to>
                        <p:strVal val="visible"/>
                      </p:to>
                    </p:set>
                    <p:anim calcmode="lin" valueType="num">
                      <p:cBhvr additive="base">
                        <p:cTn dur="900" fill="hold"/>
                        <p:tgtEl>
                          <p:spTgt spid="68"/>
                        </p:tgtEl>
                        <p:attrNameLst>
                          <p:attrName>ppt_x</p:attrName>
                        </p:attrNameLst>
                      </p:cBhvr>
                      <p:tavLst>
                        <p:tav tm="0">
                          <p:val>
                            <p:strVal val="1+#ppt_w/2"/>
                          </p:val>
                        </p:tav>
                        <p:tav tm="100000">
                          <p:val>
                            <p:strVal val="#ppt_x"/>
                          </p:val>
                        </p:tav>
                      </p:tavLst>
                    </p:anim>
                    <p:anim calcmode="lin" valueType="num">
                      <p:cBhvr additive="base">
                        <p:cTn dur="900" fill="hold"/>
                        <p:tgtEl>
                          <p:spTgt spid="68"/>
                        </p:tgtEl>
                        <p:attrNameLst>
                          <p:attrName>ppt_y</p:attrName>
                        </p:attrNameLst>
                      </p:cBhvr>
                      <p:tavLst>
                        <p:tav tm="0">
                          <p:val>
                            <p:strVal val="#ppt_y"/>
                          </p:val>
                        </p:tav>
                        <p:tav tm="100000">
                          <p:val>
                            <p:strVal val="#ppt_y"/>
                          </p:val>
                        </p:tav>
                      </p:tavLst>
                    </p:anim>
                  </p:childTnLst>
                </p:cTn>
              </p:par>
            </p:tnLst>
          </p:tmpl>
        </p:tmplLst>
      </p:bldP>
      <p:bldP spid="68"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68"/>
                        </p:tgtEl>
                      </p:cBhvr>
                    </p:animEffect>
                    <p:animScale>
                      <p:cBhvr>
                        <p:cTn dur="125" autoRev="1" fill="hold"/>
                        <p:tgtEl>
                          <p:spTgt spid="68"/>
                        </p:tgtEl>
                      </p:cBhvr>
                      <p:by x="105000" y="105000"/>
                    </p:animScale>
                  </p:childTnLst>
                </p:cTn>
              </p:par>
            </p:tnLst>
          </p:tmpl>
        </p:tmplLst>
      </p:bldP>
      <p:bldP spid="6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69"/>
                        </p:tgtEl>
                        <p:attrNameLst>
                          <p:attrName>style.visibility</p:attrName>
                        </p:attrNameLst>
                      </p:cBhvr>
                      <p:to>
                        <p:strVal val="visible"/>
                      </p:to>
                    </p:set>
                    <p:anim calcmode="lin" valueType="num">
                      <p:cBhvr>
                        <p:cTn dur="250" fill="hold"/>
                        <p:tgtEl>
                          <p:spTgt spid="69"/>
                        </p:tgtEl>
                        <p:attrNameLst>
                          <p:attrName>ppt_w</p:attrName>
                        </p:attrNameLst>
                      </p:cBhvr>
                      <p:tavLst>
                        <p:tav tm="0">
                          <p:val>
                            <p:strVal val="#ppt_w+.3"/>
                          </p:val>
                        </p:tav>
                        <p:tav tm="100000">
                          <p:val>
                            <p:strVal val="#ppt_w"/>
                          </p:val>
                        </p:tav>
                      </p:tavLst>
                    </p:anim>
                    <p:anim calcmode="lin" valueType="num">
                      <p:cBhvr>
                        <p:cTn dur="250" fill="hold"/>
                        <p:tgtEl>
                          <p:spTgt spid="69"/>
                        </p:tgtEl>
                        <p:attrNameLst>
                          <p:attrName>ppt_h</p:attrName>
                        </p:attrNameLst>
                      </p:cBhvr>
                      <p:tavLst>
                        <p:tav tm="0">
                          <p:val>
                            <p:strVal val="#ppt_h"/>
                          </p:val>
                        </p:tav>
                        <p:tav tm="100000">
                          <p:val>
                            <p:strVal val="#ppt_h"/>
                          </p:val>
                        </p:tav>
                      </p:tavLst>
                    </p:anim>
                    <p:animEffect transition="in" filter="fade">
                      <p:cBhvr>
                        <p:cTn dur="250"/>
                        <p:tgtEl>
                          <p:spTgt spid="69"/>
                        </p:tgtEl>
                      </p:cBhvr>
                    </p:animEffect>
                  </p:childTnLst>
                </p:cTn>
              </p:par>
            </p:tnLst>
          </p:tmpl>
        </p:tmplLst>
      </p:bldP>
      <p:bldP spid="70" grpId="0" animBg="1"/>
      <p:bldP spid="71" grpId="0" animBg="1"/>
      <p:bldP spid="72" grpId="0" animBg="1"/>
      <p:bldP spid="7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73"/>
                        </p:tgtEl>
                        <p:attrNameLst>
                          <p:attrName>style.visibility</p:attrName>
                        </p:attrNameLst>
                      </p:cBhvr>
                      <p:to>
                        <p:strVal val="visible"/>
                      </p:to>
                    </p:set>
                    <p:anim calcmode="lin" valueType="num">
                      <p:cBhvr additive="base">
                        <p:cTn dur="900" fill="hold"/>
                        <p:tgtEl>
                          <p:spTgt spid="73"/>
                        </p:tgtEl>
                        <p:attrNameLst>
                          <p:attrName>ppt_x</p:attrName>
                        </p:attrNameLst>
                      </p:cBhvr>
                      <p:tavLst>
                        <p:tav tm="0">
                          <p:val>
                            <p:strVal val="1+#ppt_w/2"/>
                          </p:val>
                        </p:tav>
                        <p:tav tm="100000">
                          <p:val>
                            <p:strVal val="#ppt_x"/>
                          </p:val>
                        </p:tav>
                      </p:tavLst>
                    </p:anim>
                    <p:anim calcmode="lin" valueType="num">
                      <p:cBhvr additive="base">
                        <p:cTn dur="900" fill="hold"/>
                        <p:tgtEl>
                          <p:spTgt spid="73"/>
                        </p:tgtEl>
                        <p:attrNameLst>
                          <p:attrName>ppt_y</p:attrName>
                        </p:attrNameLst>
                      </p:cBhvr>
                      <p:tavLst>
                        <p:tav tm="0">
                          <p:val>
                            <p:strVal val="#ppt_y"/>
                          </p:val>
                        </p:tav>
                        <p:tav tm="100000">
                          <p:val>
                            <p:strVal val="#ppt_y"/>
                          </p:val>
                        </p:tav>
                      </p:tavLst>
                    </p:anim>
                  </p:childTnLst>
                </p:cTn>
              </p:par>
            </p:tnLst>
          </p:tmpl>
        </p:tmplLst>
      </p:bldP>
      <p:bldP spid="7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73"/>
                        </p:tgtEl>
                      </p:cBhvr>
                    </p:animEffect>
                    <p:animScale>
                      <p:cBhvr>
                        <p:cTn dur="125" autoRev="1" fill="hold"/>
                        <p:tgtEl>
                          <p:spTgt spid="73"/>
                        </p:tgtEl>
                      </p:cBhvr>
                      <p:by x="105000" y="105000"/>
                    </p:animScale>
                  </p:childTnLst>
                </p:cTn>
              </p:par>
            </p:tnLst>
          </p:tmpl>
        </p:tmplLst>
      </p:bldP>
      <p:bldP spid="7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74"/>
                        </p:tgtEl>
                        <p:attrNameLst>
                          <p:attrName>style.visibility</p:attrName>
                        </p:attrNameLst>
                      </p:cBhvr>
                      <p:to>
                        <p:strVal val="visible"/>
                      </p:to>
                    </p:set>
                    <p:anim calcmode="lin" valueType="num">
                      <p:cBhvr>
                        <p:cTn dur="250" fill="hold"/>
                        <p:tgtEl>
                          <p:spTgt spid="74"/>
                        </p:tgtEl>
                        <p:attrNameLst>
                          <p:attrName>ppt_w</p:attrName>
                        </p:attrNameLst>
                      </p:cBhvr>
                      <p:tavLst>
                        <p:tav tm="0">
                          <p:val>
                            <p:strVal val="#ppt_w+.3"/>
                          </p:val>
                        </p:tav>
                        <p:tav tm="100000">
                          <p:val>
                            <p:strVal val="#ppt_w"/>
                          </p:val>
                        </p:tav>
                      </p:tavLst>
                    </p:anim>
                    <p:anim calcmode="lin" valueType="num">
                      <p:cBhvr>
                        <p:cTn dur="250" fill="hold"/>
                        <p:tgtEl>
                          <p:spTgt spid="74"/>
                        </p:tgtEl>
                        <p:attrNameLst>
                          <p:attrName>ppt_h</p:attrName>
                        </p:attrNameLst>
                      </p:cBhvr>
                      <p:tavLst>
                        <p:tav tm="0">
                          <p:val>
                            <p:strVal val="#ppt_h"/>
                          </p:val>
                        </p:tav>
                        <p:tav tm="100000">
                          <p:val>
                            <p:strVal val="#ppt_h"/>
                          </p:val>
                        </p:tav>
                      </p:tavLst>
                    </p:anim>
                    <p:animEffect transition="in" filter="fade">
                      <p:cBhvr>
                        <p:cTn dur="250"/>
                        <p:tgtEl>
                          <p:spTgt spid="74"/>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pic>
        <p:nvPicPr>
          <p:cNvPr id="54" name="Picture 21" descr="E:\Desain\PPT UNS\Slide 1 Corner.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12196" y="146172"/>
            <a:ext cx="1650164" cy="6264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Rounded Corners 6"/>
          <p:cNvSpPr/>
          <p:nvPr userDrawn="1"/>
        </p:nvSpPr>
        <p:spPr>
          <a:xfrm>
            <a:off x="603194" y="1537575"/>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p:cNvSpPr/>
          <p:nvPr userDrawn="1"/>
        </p:nvSpPr>
        <p:spPr>
          <a:xfrm>
            <a:off x="786867" y="1714447"/>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Arc 7"/>
          <p:cNvSpPr/>
          <p:nvPr userDrawn="1"/>
        </p:nvSpPr>
        <p:spPr>
          <a:xfrm>
            <a:off x="599790" y="1527370"/>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5" name="Text Placeholder 33"/>
          <p:cNvSpPr>
            <a:spLocks noGrp="1"/>
          </p:cNvSpPr>
          <p:nvPr>
            <p:ph type="body" sz="quarter" idx="13" hasCustomPrompt="1"/>
          </p:nvPr>
        </p:nvSpPr>
        <p:spPr>
          <a:xfrm>
            <a:off x="786867" y="1767150"/>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9" name="Text Placeholder 33"/>
          <p:cNvSpPr>
            <a:spLocks noGrp="1"/>
          </p:cNvSpPr>
          <p:nvPr>
            <p:ph type="body" sz="quarter" idx="14" hasCustomPrompt="1"/>
          </p:nvPr>
        </p:nvSpPr>
        <p:spPr>
          <a:xfrm>
            <a:off x="1573382" y="1767150"/>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1</a:t>
            </a:r>
            <a:endParaRPr lang="en-ID" dirty="0"/>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CONTENT</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Rectangle: Rounded Corners 29"/>
          <p:cNvSpPr/>
          <p:nvPr userDrawn="1"/>
        </p:nvSpPr>
        <p:spPr>
          <a:xfrm>
            <a:off x="603194" y="2807686"/>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Oval 30"/>
          <p:cNvSpPr/>
          <p:nvPr userDrawn="1"/>
        </p:nvSpPr>
        <p:spPr>
          <a:xfrm>
            <a:off x="786867" y="2984558"/>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2" name="Arc 31"/>
          <p:cNvSpPr/>
          <p:nvPr userDrawn="1"/>
        </p:nvSpPr>
        <p:spPr>
          <a:xfrm>
            <a:off x="599790" y="2797481"/>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33" name="Text Placeholder 33"/>
          <p:cNvSpPr>
            <a:spLocks noGrp="1"/>
          </p:cNvSpPr>
          <p:nvPr>
            <p:ph type="body" sz="quarter" idx="16" hasCustomPrompt="1"/>
          </p:nvPr>
        </p:nvSpPr>
        <p:spPr>
          <a:xfrm>
            <a:off x="786867" y="3037261"/>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34" name="Text Placeholder 33"/>
          <p:cNvSpPr>
            <a:spLocks noGrp="1"/>
          </p:cNvSpPr>
          <p:nvPr>
            <p:ph type="body" sz="quarter" idx="17" hasCustomPrompt="1"/>
          </p:nvPr>
        </p:nvSpPr>
        <p:spPr>
          <a:xfrm>
            <a:off x="1573382" y="3037261"/>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2</a:t>
            </a:r>
            <a:endParaRPr lang="en-ID" dirty="0"/>
          </a:p>
        </p:txBody>
      </p:sp>
      <p:sp>
        <p:nvSpPr>
          <p:cNvPr id="35" name="Rectangle: Rounded Corners 34"/>
          <p:cNvSpPr/>
          <p:nvPr userDrawn="1"/>
        </p:nvSpPr>
        <p:spPr>
          <a:xfrm>
            <a:off x="603194" y="4074354"/>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p:cNvSpPr/>
          <p:nvPr userDrawn="1"/>
        </p:nvSpPr>
        <p:spPr>
          <a:xfrm>
            <a:off x="786867" y="4251226"/>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7" name="Arc 36"/>
          <p:cNvSpPr/>
          <p:nvPr userDrawn="1"/>
        </p:nvSpPr>
        <p:spPr>
          <a:xfrm>
            <a:off x="599790" y="4064149"/>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38" name="Text Placeholder 33"/>
          <p:cNvSpPr>
            <a:spLocks noGrp="1"/>
          </p:cNvSpPr>
          <p:nvPr>
            <p:ph type="body" sz="quarter" idx="18" hasCustomPrompt="1"/>
          </p:nvPr>
        </p:nvSpPr>
        <p:spPr>
          <a:xfrm>
            <a:off x="786867" y="4303929"/>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39" name="Text Placeholder 33"/>
          <p:cNvSpPr>
            <a:spLocks noGrp="1"/>
          </p:cNvSpPr>
          <p:nvPr>
            <p:ph type="body" sz="quarter" idx="19" hasCustomPrompt="1"/>
          </p:nvPr>
        </p:nvSpPr>
        <p:spPr>
          <a:xfrm>
            <a:off x="1573382" y="4303929"/>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3</a:t>
            </a:r>
            <a:endParaRPr lang="en-ID" dirty="0"/>
          </a:p>
        </p:txBody>
      </p:sp>
      <p:sp>
        <p:nvSpPr>
          <p:cNvPr id="40" name="Rectangle: Rounded Corners 39"/>
          <p:cNvSpPr/>
          <p:nvPr userDrawn="1"/>
        </p:nvSpPr>
        <p:spPr>
          <a:xfrm>
            <a:off x="603194" y="5343197"/>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Oval 40"/>
          <p:cNvSpPr/>
          <p:nvPr userDrawn="1"/>
        </p:nvSpPr>
        <p:spPr>
          <a:xfrm>
            <a:off x="786867" y="5520069"/>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2" name="Arc 41"/>
          <p:cNvSpPr/>
          <p:nvPr userDrawn="1"/>
        </p:nvSpPr>
        <p:spPr>
          <a:xfrm>
            <a:off x="599790" y="5332992"/>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43" name="Text Placeholder 33"/>
          <p:cNvSpPr>
            <a:spLocks noGrp="1"/>
          </p:cNvSpPr>
          <p:nvPr>
            <p:ph type="body" sz="quarter" idx="20" hasCustomPrompt="1"/>
          </p:nvPr>
        </p:nvSpPr>
        <p:spPr>
          <a:xfrm>
            <a:off x="786867" y="5572772"/>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44" name="Text Placeholder 33"/>
          <p:cNvSpPr>
            <a:spLocks noGrp="1"/>
          </p:cNvSpPr>
          <p:nvPr>
            <p:ph type="body" sz="quarter" idx="21" hasCustomPrompt="1"/>
          </p:nvPr>
        </p:nvSpPr>
        <p:spPr>
          <a:xfrm>
            <a:off x="1573382" y="5572772"/>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4</a:t>
            </a:r>
            <a:endParaRPr lang="en-ID" dirty="0"/>
          </a:p>
        </p:txBody>
      </p:sp>
      <p:sp>
        <p:nvSpPr>
          <p:cNvPr id="45" name="Rectangle: Rounded Corners 44"/>
          <p:cNvSpPr>
            <a:spLocks noChangeAspect="1"/>
          </p:cNvSpPr>
          <p:nvPr userDrawn="1"/>
        </p:nvSpPr>
        <p:spPr>
          <a:xfrm>
            <a:off x="6494650" y="1537575"/>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45"/>
          <p:cNvSpPr>
            <a:spLocks noChangeAspect="1"/>
          </p:cNvSpPr>
          <p:nvPr userDrawn="1"/>
        </p:nvSpPr>
        <p:spPr>
          <a:xfrm>
            <a:off x="6678323" y="1714447"/>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7" name="Arc 46"/>
          <p:cNvSpPr>
            <a:spLocks noChangeAspect="1"/>
          </p:cNvSpPr>
          <p:nvPr userDrawn="1"/>
        </p:nvSpPr>
        <p:spPr>
          <a:xfrm>
            <a:off x="6491246" y="1527370"/>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48" name="Text Placeholder 33"/>
          <p:cNvSpPr>
            <a:spLocks noGrp="1" noChangeAspect="1"/>
          </p:cNvSpPr>
          <p:nvPr>
            <p:ph type="body" sz="quarter" idx="22" hasCustomPrompt="1"/>
          </p:nvPr>
        </p:nvSpPr>
        <p:spPr>
          <a:xfrm>
            <a:off x="6678323" y="1767150"/>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49" name="Text Placeholder 33"/>
          <p:cNvSpPr>
            <a:spLocks noGrp="1" noChangeAspect="1"/>
          </p:cNvSpPr>
          <p:nvPr>
            <p:ph type="body" sz="quarter" idx="23" hasCustomPrompt="1"/>
          </p:nvPr>
        </p:nvSpPr>
        <p:spPr>
          <a:xfrm>
            <a:off x="7464838" y="1767150"/>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5</a:t>
            </a:r>
            <a:endParaRPr lang="en-ID" dirty="0"/>
          </a:p>
        </p:txBody>
      </p:sp>
      <p:sp>
        <p:nvSpPr>
          <p:cNvPr id="65" name="Rectangle: Rounded Corners 64"/>
          <p:cNvSpPr>
            <a:spLocks noChangeAspect="1"/>
          </p:cNvSpPr>
          <p:nvPr userDrawn="1"/>
        </p:nvSpPr>
        <p:spPr>
          <a:xfrm>
            <a:off x="6494650" y="2807686"/>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6" name="Oval 65"/>
          <p:cNvSpPr>
            <a:spLocks noChangeAspect="1"/>
          </p:cNvSpPr>
          <p:nvPr userDrawn="1"/>
        </p:nvSpPr>
        <p:spPr>
          <a:xfrm>
            <a:off x="6678323" y="2984558"/>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7" name="Arc 66"/>
          <p:cNvSpPr>
            <a:spLocks noChangeAspect="1"/>
          </p:cNvSpPr>
          <p:nvPr userDrawn="1"/>
        </p:nvSpPr>
        <p:spPr>
          <a:xfrm>
            <a:off x="6491246" y="2797481"/>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68" name="Text Placeholder 33"/>
          <p:cNvSpPr>
            <a:spLocks noGrp="1" noChangeAspect="1"/>
          </p:cNvSpPr>
          <p:nvPr>
            <p:ph type="body" sz="quarter" idx="24" hasCustomPrompt="1"/>
          </p:nvPr>
        </p:nvSpPr>
        <p:spPr>
          <a:xfrm>
            <a:off x="6678323" y="3037261"/>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69" name="Text Placeholder 33"/>
          <p:cNvSpPr>
            <a:spLocks noGrp="1" noChangeAspect="1"/>
          </p:cNvSpPr>
          <p:nvPr>
            <p:ph type="body" sz="quarter" idx="25" hasCustomPrompt="1"/>
          </p:nvPr>
        </p:nvSpPr>
        <p:spPr>
          <a:xfrm>
            <a:off x="7464838" y="3037261"/>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6</a:t>
            </a:r>
            <a:endParaRPr lang="en-ID" dirty="0"/>
          </a:p>
        </p:txBody>
      </p:sp>
      <p:sp>
        <p:nvSpPr>
          <p:cNvPr id="70" name="Rectangle: Rounded Corners 69"/>
          <p:cNvSpPr>
            <a:spLocks noChangeAspect="1"/>
          </p:cNvSpPr>
          <p:nvPr userDrawn="1"/>
        </p:nvSpPr>
        <p:spPr>
          <a:xfrm>
            <a:off x="6494650" y="4074354"/>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1" name="Oval 70"/>
          <p:cNvSpPr>
            <a:spLocks noChangeAspect="1"/>
          </p:cNvSpPr>
          <p:nvPr userDrawn="1"/>
        </p:nvSpPr>
        <p:spPr>
          <a:xfrm>
            <a:off x="6678323" y="4251226"/>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2" name="Arc 71"/>
          <p:cNvSpPr>
            <a:spLocks noChangeAspect="1"/>
          </p:cNvSpPr>
          <p:nvPr userDrawn="1"/>
        </p:nvSpPr>
        <p:spPr>
          <a:xfrm>
            <a:off x="6491246" y="4064149"/>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73" name="Text Placeholder 33"/>
          <p:cNvSpPr>
            <a:spLocks noGrp="1" noChangeAspect="1"/>
          </p:cNvSpPr>
          <p:nvPr>
            <p:ph type="body" sz="quarter" idx="26" hasCustomPrompt="1"/>
          </p:nvPr>
        </p:nvSpPr>
        <p:spPr>
          <a:xfrm>
            <a:off x="6678323" y="4303929"/>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74" name="Text Placeholder 33"/>
          <p:cNvSpPr>
            <a:spLocks noGrp="1" noChangeAspect="1"/>
          </p:cNvSpPr>
          <p:nvPr>
            <p:ph type="body" sz="quarter" idx="27" hasCustomPrompt="1"/>
          </p:nvPr>
        </p:nvSpPr>
        <p:spPr>
          <a:xfrm>
            <a:off x="7464838" y="4303929"/>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7</a:t>
            </a:r>
            <a:endParaRPr lang="en-ID" dirty="0"/>
          </a:p>
        </p:txBody>
      </p:sp>
      <p:sp>
        <p:nvSpPr>
          <p:cNvPr id="75" name="Rectangle: Rounded Corners 74"/>
          <p:cNvSpPr>
            <a:spLocks noChangeAspect="1"/>
          </p:cNvSpPr>
          <p:nvPr userDrawn="1"/>
        </p:nvSpPr>
        <p:spPr>
          <a:xfrm>
            <a:off x="6494650" y="5343197"/>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6" name="Oval 75"/>
          <p:cNvSpPr>
            <a:spLocks noChangeAspect="1"/>
          </p:cNvSpPr>
          <p:nvPr userDrawn="1"/>
        </p:nvSpPr>
        <p:spPr>
          <a:xfrm>
            <a:off x="6678323" y="5520069"/>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7" name="Arc 76"/>
          <p:cNvSpPr>
            <a:spLocks noChangeAspect="1"/>
          </p:cNvSpPr>
          <p:nvPr userDrawn="1"/>
        </p:nvSpPr>
        <p:spPr>
          <a:xfrm>
            <a:off x="6491246" y="5332992"/>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78" name="Text Placeholder 33"/>
          <p:cNvSpPr>
            <a:spLocks noGrp="1" noChangeAspect="1"/>
          </p:cNvSpPr>
          <p:nvPr>
            <p:ph type="body" sz="quarter" idx="28" hasCustomPrompt="1"/>
          </p:nvPr>
        </p:nvSpPr>
        <p:spPr>
          <a:xfrm>
            <a:off x="6678323" y="5572772"/>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79" name="Text Placeholder 33"/>
          <p:cNvSpPr>
            <a:spLocks noGrp="1" noChangeAspect="1"/>
          </p:cNvSpPr>
          <p:nvPr>
            <p:ph type="body" sz="quarter" idx="29" hasCustomPrompt="1"/>
          </p:nvPr>
        </p:nvSpPr>
        <p:spPr>
          <a:xfrm>
            <a:off x="7464838" y="5572772"/>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8</a:t>
            </a:r>
            <a:endParaRPr lang="en-ID" dirty="0"/>
          </a:p>
        </p:txBody>
      </p:sp>
      <p:pic>
        <p:nvPicPr>
          <p:cNvPr id="50" name="Picture 2" descr="E:\Desain\PPT UNS\UNS Bingkai.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9372170" y="88470"/>
            <a:ext cx="1816196" cy="867514"/>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3" descr="E:\Desain\PPT UNS\Twibon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285560" y="6570046"/>
            <a:ext cx="5412077" cy="252000"/>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4" descr="E:\Desain\PPT UNS\Active.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947491" y="649767"/>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3" descr="E:\Desain\PPT UNS\green campus edit.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0522852" y="395820"/>
            <a:ext cx="1537135" cy="112032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randombar(horizontal)">
                                      <p:cBhvr>
                                        <p:cTn id="25" dur="500"/>
                                        <p:tgtEl>
                                          <p:spTgt spid="54"/>
                                        </p:tgtEl>
                                      </p:cBhvr>
                                    </p:animEffect>
                                  </p:childTnLst>
                                </p:cTn>
                              </p:par>
                              <p:par>
                                <p:cTn id="26" presetID="14" presetClass="entr" presetSubtype="10"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randombar(horizontal)">
                                      <p:cBhvr>
                                        <p:cTn id="28" dur="500"/>
                                        <p:tgtEl>
                                          <p:spTgt spid="51"/>
                                        </p:tgtEl>
                                      </p:cBhvr>
                                    </p:animEffect>
                                  </p:childTnLst>
                                </p:cTn>
                              </p:par>
                              <p:par>
                                <p:cTn id="29" presetID="14" presetClass="entr" presetSubtype="1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randombar(horizontal)">
                                      <p:cBhvr>
                                        <p:cTn id="34" dur="500"/>
                                        <p:tgtEl>
                                          <p:spTgt spid="52"/>
                                        </p:tgtEl>
                                      </p:cBhvr>
                                    </p:animEffect>
                                  </p:childTnLst>
                                </p:cTn>
                              </p:par>
                              <p:par>
                                <p:cTn id="35" presetID="14" presetClass="entr" presetSubtype="1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randombar(horizontal)">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decel="8000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0-#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par>
                                <p:cTn id="44" presetID="53" presetClass="entr" presetSubtype="16" fill="hold" grpId="0" nodeType="withEffect">
                                  <p:stCondLst>
                                    <p:cond delay="250"/>
                                  </p:stCondLst>
                                  <p:childTnLst>
                                    <p:set>
                                      <p:cBhvr>
                                        <p:cTn id="45" dur="1" fill="hold">
                                          <p:stCondLst>
                                            <p:cond delay="0"/>
                                          </p:stCondLst>
                                        </p:cTn>
                                        <p:tgtEl>
                                          <p:spTgt spid="8"/>
                                        </p:tgtEl>
                                        <p:attrNameLst>
                                          <p:attrName>style.visibility</p:attrName>
                                        </p:attrNameLst>
                                      </p:cBhvr>
                                      <p:to>
                                        <p:strVal val="visible"/>
                                      </p:to>
                                    </p:set>
                                    <p:anim calcmode="lin" valueType="num">
                                      <p:cBhvr>
                                        <p:cTn id="46" dur="350" fill="hold"/>
                                        <p:tgtEl>
                                          <p:spTgt spid="8"/>
                                        </p:tgtEl>
                                        <p:attrNameLst>
                                          <p:attrName>ppt_w</p:attrName>
                                        </p:attrNameLst>
                                      </p:cBhvr>
                                      <p:tavLst>
                                        <p:tav tm="0">
                                          <p:val>
                                            <p:fltVal val="0"/>
                                          </p:val>
                                        </p:tav>
                                        <p:tav tm="100000">
                                          <p:val>
                                            <p:strVal val="#ppt_w"/>
                                          </p:val>
                                        </p:tav>
                                      </p:tavLst>
                                    </p:anim>
                                    <p:anim calcmode="lin" valueType="num">
                                      <p:cBhvr>
                                        <p:cTn id="47" dur="350" fill="hold"/>
                                        <p:tgtEl>
                                          <p:spTgt spid="8"/>
                                        </p:tgtEl>
                                        <p:attrNameLst>
                                          <p:attrName>ppt_h</p:attrName>
                                        </p:attrNameLst>
                                      </p:cBhvr>
                                      <p:tavLst>
                                        <p:tav tm="0">
                                          <p:val>
                                            <p:fltVal val="0"/>
                                          </p:val>
                                        </p:tav>
                                        <p:tav tm="100000">
                                          <p:val>
                                            <p:strVal val="#ppt_h"/>
                                          </p:val>
                                        </p:tav>
                                      </p:tavLst>
                                    </p:anim>
                                    <p:animEffect transition="in" filter="fade">
                                      <p:cBhvr>
                                        <p:cTn id="48" dur="350"/>
                                        <p:tgtEl>
                                          <p:spTgt spid="8"/>
                                        </p:tgtEl>
                                      </p:cBhvr>
                                    </p:animEffect>
                                  </p:childTnLst>
                                </p:cTn>
                              </p:par>
                              <p:par>
                                <p:cTn id="49" presetID="22" presetClass="entr" presetSubtype="8" fill="hold" grpId="0" nodeType="withEffect">
                                  <p:stCondLst>
                                    <p:cond delay="5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2" presetClass="entr" presetSubtype="2" decel="56000" fill="hold" grpId="0" nodeType="withEffect">
                                  <p:stCondLst>
                                    <p:cond delay="0"/>
                                  </p:stCondLst>
                                  <p:iterate type="wd">
                                    <p:tmPct val="10000"/>
                                  </p:iterate>
                                  <p:childTnLst>
                                    <p:set>
                                      <p:cBhvr>
                                        <p:cTn id="53" dur="1" fill="hold">
                                          <p:stCondLst>
                                            <p:cond delay="0"/>
                                          </p:stCondLst>
                                        </p:cTn>
                                        <p:tgtEl>
                                          <p:spTgt spid="5">
                                            <p:txEl>
                                              <p:pRg st="0" end="0"/>
                                            </p:txEl>
                                          </p:spTgt>
                                        </p:tgtEl>
                                        <p:attrNameLst>
                                          <p:attrName>style.visibility</p:attrName>
                                        </p:attrNameLst>
                                      </p:cBhvr>
                                      <p:to>
                                        <p:strVal val="visible"/>
                                      </p:to>
                                    </p:set>
                                    <p:anim calcmode="lin" valueType="num">
                                      <p:cBhvr additive="base">
                                        <p:cTn id="54" dur="9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55" dur="900" fill="hold"/>
                                        <p:tgtEl>
                                          <p:spTgt spid="5">
                                            <p:txEl>
                                              <p:pRg st="0" end="0"/>
                                            </p:txEl>
                                          </p:spTgt>
                                        </p:tgtEl>
                                        <p:attrNameLst>
                                          <p:attrName>ppt_y</p:attrName>
                                        </p:attrNameLst>
                                      </p:cBhvr>
                                      <p:tavLst>
                                        <p:tav tm="0">
                                          <p:val>
                                            <p:strVal val="#ppt_y"/>
                                          </p:val>
                                        </p:tav>
                                        <p:tav tm="100000">
                                          <p:val>
                                            <p:strVal val="#ppt_y"/>
                                          </p:val>
                                        </p:tav>
                                      </p:tavLst>
                                    </p:anim>
                                  </p:childTnLst>
                                </p:cTn>
                              </p:par>
                              <p:par>
                                <p:cTn id="56" presetID="26" presetClass="emph" presetSubtype="0" fill="hold" grpId="1" nodeType="withEffect">
                                  <p:stCondLst>
                                    <p:cond delay="750"/>
                                  </p:stCondLst>
                                  <p:iterate type="wd">
                                    <p:tmPct val="0"/>
                                  </p:iterate>
                                  <p:childTnLst>
                                    <p:animEffect transition="out" filter="fade">
                                      <p:cBhvr>
                                        <p:cTn id="57" dur="250" tmFilter="0, 0; .2, .5; .8, .5; 1, 0"/>
                                        <p:tgtEl>
                                          <p:spTgt spid="5">
                                            <p:txEl>
                                              <p:pRg st="0" end="0"/>
                                            </p:txEl>
                                          </p:spTgt>
                                        </p:tgtEl>
                                      </p:cBhvr>
                                    </p:animEffect>
                                    <p:animScale>
                                      <p:cBhvr>
                                        <p:cTn id="58" dur="125" autoRev="1" fill="hold"/>
                                        <p:tgtEl>
                                          <p:spTgt spid="5">
                                            <p:txEl>
                                              <p:pRg st="0" end="0"/>
                                            </p:txEl>
                                          </p:spTgt>
                                        </p:tgtEl>
                                      </p:cBhvr>
                                      <p:by x="105000" y="105000"/>
                                    </p:animScale>
                                  </p:childTnLst>
                                </p:cTn>
                              </p:par>
                              <p:par>
                                <p:cTn id="59" presetID="50" presetClass="entr" presetSubtype="0" decel="100000" fill="hold" grpId="0" nodeType="withEffect">
                                  <p:stCondLst>
                                    <p:cond delay="750"/>
                                  </p:stCondLst>
                                  <p:iterate type="lt">
                                    <p:tmPct val="10000"/>
                                  </p:iterate>
                                  <p:childTnLst>
                                    <p:set>
                                      <p:cBhvr>
                                        <p:cTn id="60" dur="1" fill="hold">
                                          <p:stCondLst>
                                            <p:cond delay="0"/>
                                          </p:stCondLst>
                                        </p:cTn>
                                        <p:tgtEl>
                                          <p:spTgt spid="9">
                                            <p:txEl>
                                              <p:pRg st="0" end="0"/>
                                            </p:txEl>
                                          </p:spTgt>
                                        </p:tgtEl>
                                        <p:attrNameLst>
                                          <p:attrName>style.visibility</p:attrName>
                                        </p:attrNameLst>
                                      </p:cBhvr>
                                      <p:to>
                                        <p:strVal val="visible"/>
                                      </p:to>
                                    </p:set>
                                    <p:anim calcmode="lin" valueType="num">
                                      <p:cBhvr>
                                        <p:cTn id="61" dur="25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62" dur="25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63" dur="250"/>
                                        <p:tgtEl>
                                          <p:spTgt spid="9">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decel="8000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0-#ppt_w/2"/>
                                          </p:val>
                                        </p:tav>
                                        <p:tav tm="100000">
                                          <p:val>
                                            <p:strVal val="#ppt_x"/>
                                          </p:val>
                                        </p:tav>
                                      </p:tavLst>
                                    </p:anim>
                                    <p:anim calcmode="lin" valueType="num">
                                      <p:cBhvr additive="base">
                                        <p:cTn id="69" dur="500" fill="hold"/>
                                        <p:tgtEl>
                                          <p:spTgt spid="31"/>
                                        </p:tgtEl>
                                        <p:attrNameLst>
                                          <p:attrName>ppt_y</p:attrName>
                                        </p:attrNameLst>
                                      </p:cBhvr>
                                      <p:tavLst>
                                        <p:tav tm="0">
                                          <p:val>
                                            <p:strVal val="#ppt_y"/>
                                          </p:val>
                                        </p:tav>
                                        <p:tav tm="100000">
                                          <p:val>
                                            <p:strVal val="#ppt_y"/>
                                          </p:val>
                                        </p:tav>
                                      </p:tavLst>
                                    </p:anim>
                                  </p:childTnLst>
                                </p:cTn>
                              </p:par>
                              <p:par>
                                <p:cTn id="70" presetID="53" presetClass="entr" presetSubtype="16" fill="hold" grpId="0" nodeType="withEffect">
                                  <p:stCondLst>
                                    <p:cond delay="250"/>
                                  </p:stCondLst>
                                  <p:childTnLst>
                                    <p:set>
                                      <p:cBhvr>
                                        <p:cTn id="71" dur="1" fill="hold">
                                          <p:stCondLst>
                                            <p:cond delay="0"/>
                                          </p:stCondLst>
                                        </p:cTn>
                                        <p:tgtEl>
                                          <p:spTgt spid="32"/>
                                        </p:tgtEl>
                                        <p:attrNameLst>
                                          <p:attrName>style.visibility</p:attrName>
                                        </p:attrNameLst>
                                      </p:cBhvr>
                                      <p:to>
                                        <p:strVal val="visible"/>
                                      </p:to>
                                    </p:set>
                                    <p:anim calcmode="lin" valueType="num">
                                      <p:cBhvr>
                                        <p:cTn id="72" dur="350" fill="hold"/>
                                        <p:tgtEl>
                                          <p:spTgt spid="32"/>
                                        </p:tgtEl>
                                        <p:attrNameLst>
                                          <p:attrName>ppt_w</p:attrName>
                                        </p:attrNameLst>
                                      </p:cBhvr>
                                      <p:tavLst>
                                        <p:tav tm="0">
                                          <p:val>
                                            <p:fltVal val="0"/>
                                          </p:val>
                                        </p:tav>
                                        <p:tav tm="100000">
                                          <p:val>
                                            <p:strVal val="#ppt_w"/>
                                          </p:val>
                                        </p:tav>
                                      </p:tavLst>
                                    </p:anim>
                                    <p:anim calcmode="lin" valueType="num">
                                      <p:cBhvr>
                                        <p:cTn id="73" dur="350" fill="hold"/>
                                        <p:tgtEl>
                                          <p:spTgt spid="32"/>
                                        </p:tgtEl>
                                        <p:attrNameLst>
                                          <p:attrName>ppt_h</p:attrName>
                                        </p:attrNameLst>
                                      </p:cBhvr>
                                      <p:tavLst>
                                        <p:tav tm="0">
                                          <p:val>
                                            <p:fltVal val="0"/>
                                          </p:val>
                                        </p:tav>
                                        <p:tav tm="100000">
                                          <p:val>
                                            <p:strVal val="#ppt_h"/>
                                          </p:val>
                                        </p:tav>
                                      </p:tavLst>
                                    </p:anim>
                                    <p:animEffect transition="in" filter="fade">
                                      <p:cBhvr>
                                        <p:cTn id="74" dur="350"/>
                                        <p:tgtEl>
                                          <p:spTgt spid="32"/>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par>
                                <p:cTn id="78" presetID="2" presetClass="entr" presetSubtype="2" decel="56000" fill="hold" grpId="0" nodeType="withEffect">
                                  <p:stCondLst>
                                    <p:cond delay="0"/>
                                  </p:stCondLst>
                                  <p:iterate type="wd">
                                    <p:tmPct val="10000"/>
                                  </p:iterate>
                                  <p:childTnLst>
                                    <p:set>
                                      <p:cBhvr>
                                        <p:cTn id="79" dur="1" fill="hold">
                                          <p:stCondLst>
                                            <p:cond delay="0"/>
                                          </p:stCondLst>
                                        </p:cTn>
                                        <p:tgtEl>
                                          <p:spTgt spid="33">
                                            <p:txEl>
                                              <p:pRg st="0" end="0"/>
                                            </p:txEl>
                                          </p:spTgt>
                                        </p:tgtEl>
                                        <p:attrNameLst>
                                          <p:attrName>style.visibility</p:attrName>
                                        </p:attrNameLst>
                                      </p:cBhvr>
                                      <p:to>
                                        <p:strVal val="visible"/>
                                      </p:to>
                                    </p:set>
                                    <p:anim calcmode="lin" valueType="num">
                                      <p:cBhvr additive="base">
                                        <p:cTn id="80" dur="9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1" dur="900" fill="hold"/>
                                        <p:tgtEl>
                                          <p:spTgt spid="33">
                                            <p:txEl>
                                              <p:pRg st="0" end="0"/>
                                            </p:txEl>
                                          </p:spTgt>
                                        </p:tgtEl>
                                        <p:attrNameLst>
                                          <p:attrName>ppt_y</p:attrName>
                                        </p:attrNameLst>
                                      </p:cBhvr>
                                      <p:tavLst>
                                        <p:tav tm="0">
                                          <p:val>
                                            <p:strVal val="#ppt_y"/>
                                          </p:val>
                                        </p:tav>
                                        <p:tav tm="100000">
                                          <p:val>
                                            <p:strVal val="#ppt_y"/>
                                          </p:val>
                                        </p:tav>
                                      </p:tavLst>
                                    </p:anim>
                                  </p:childTnLst>
                                </p:cTn>
                              </p:par>
                              <p:par>
                                <p:cTn id="82" presetID="26" presetClass="emph" presetSubtype="0" fill="hold" grpId="1" nodeType="withEffect">
                                  <p:stCondLst>
                                    <p:cond delay="750"/>
                                  </p:stCondLst>
                                  <p:iterate type="wd">
                                    <p:tmPct val="0"/>
                                  </p:iterate>
                                  <p:childTnLst>
                                    <p:animEffect transition="out" filter="fade">
                                      <p:cBhvr>
                                        <p:cTn id="83" dur="250" tmFilter="0, 0; .2, .5; .8, .5; 1, 0"/>
                                        <p:tgtEl>
                                          <p:spTgt spid="33">
                                            <p:txEl>
                                              <p:pRg st="0" end="0"/>
                                            </p:txEl>
                                          </p:spTgt>
                                        </p:tgtEl>
                                      </p:cBhvr>
                                    </p:animEffect>
                                    <p:animScale>
                                      <p:cBhvr>
                                        <p:cTn id="84" dur="125" autoRev="1" fill="hold"/>
                                        <p:tgtEl>
                                          <p:spTgt spid="33">
                                            <p:txEl>
                                              <p:pRg st="0" end="0"/>
                                            </p:txEl>
                                          </p:spTgt>
                                        </p:tgtEl>
                                      </p:cBhvr>
                                      <p:by x="105000" y="105000"/>
                                    </p:animScale>
                                  </p:childTnLst>
                                </p:cTn>
                              </p:par>
                              <p:par>
                                <p:cTn id="85" presetID="50" presetClass="entr" presetSubtype="0" decel="100000" fill="hold" grpId="0" nodeType="withEffect">
                                  <p:stCondLst>
                                    <p:cond delay="750"/>
                                  </p:stCondLst>
                                  <p:iterate type="lt">
                                    <p:tmPct val="10000"/>
                                  </p:iterate>
                                  <p:childTnLst>
                                    <p:set>
                                      <p:cBhvr>
                                        <p:cTn id="86" dur="1" fill="hold">
                                          <p:stCondLst>
                                            <p:cond delay="0"/>
                                          </p:stCondLst>
                                        </p:cTn>
                                        <p:tgtEl>
                                          <p:spTgt spid="34">
                                            <p:txEl>
                                              <p:pRg st="0" end="0"/>
                                            </p:txEl>
                                          </p:spTgt>
                                        </p:tgtEl>
                                        <p:attrNameLst>
                                          <p:attrName>style.visibility</p:attrName>
                                        </p:attrNameLst>
                                      </p:cBhvr>
                                      <p:to>
                                        <p:strVal val="visible"/>
                                      </p:to>
                                    </p:set>
                                    <p:anim calcmode="lin" valueType="num">
                                      <p:cBhvr>
                                        <p:cTn id="87" dur="250" fill="hold"/>
                                        <p:tgtEl>
                                          <p:spTgt spid="34">
                                            <p:txEl>
                                              <p:pRg st="0" end="0"/>
                                            </p:txEl>
                                          </p:spTgt>
                                        </p:tgtEl>
                                        <p:attrNameLst>
                                          <p:attrName>ppt_w</p:attrName>
                                        </p:attrNameLst>
                                      </p:cBhvr>
                                      <p:tavLst>
                                        <p:tav tm="0">
                                          <p:val>
                                            <p:strVal val="#ppt_w+.3"/>
                                          </p:val>
                                        </p:tav>
                                        <p:tav tm="100000">
                                          <p:val>
                                            <p:strVal val="#ppt_w"/>
                                          </p:val>
                                        </p:tav>
                                      </p:tavLst>
                                    </p:anim>
                                    <p:anim calcmode="lin" valueType="num">
                                      <p:cBhvr>
                                        <p:cTn id="88" dur="250" fill="hold"/>
                                        <p:tgtEl>
                                          <p:spTgt spid="34">
                                            <p:txEl>
                                              <p:pRg st="0" end="0"/>
                                            </p:txEl>
                                          </p:spTgt>
                                        </p:tgtEl>
                                        <p:attrNameLst>
                                          <p:attrName>ppt_h</p:attrName>
                                        </p:attrNameLst>
                                      </p:cBhvr>
                                      <p:tavLst>
                                        <p:tav tm="0">
                                          <p:val>
                                            <p:strVal val="#ppt_h"/>
                                          </p:val>
                                        </p:tav>
                                        <p:tav tm="100000">
                                          <p:val>
                                            <p:strVal val="#ppt_h"/>
                                          </p:val>
                                        </p:tav>
                                      </p:tavLst>
                                    </p:anim>
                                    <p:animEffect transition="in" filter="fade">
                                      <p:cBhvr>
                                        <p:cTn id="89" dur="250"/>
                                        <p:tgtEl>
                                          <p:spTgt spid="34">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8" decel="80000" fill="hold" grpId="0" nodeType="clickEffect">
                                  <p:stCondLst>
                                    <p:cond delay="0"/>
                                  </p:stCondLst>
                                  <p:childTnLst>
                                    <p:set>
                                      <p:cBhvr>
                                        <p:cTn id="93" dur="1" fill="hold">
                                          <p:stCondLst>
                                            <p:cond delay="0"/>
                                          </p:stCondLst>
                                        </p:cTn>
                                        <p:tgtEl>
                                          <p:spTgt spid="36"/>
                                        </p:tgtEl>
                                        <p:attrNameLst>
                                          <p:attrName>style.visibility</p:attrName>
                                        </p:attrNameLst>
                                      </p:cBhvr>
                                      <p:to>
                                        <p:strVal val="visible"/>
                                      </p:to>
                                    </p:set>
                                    <p:anim calcmode="lin" valueType="num">
                                      <p:cBhvr additive="base">
                                        <p:cTn id="94" dur="500" fill="hold"/>
                                        <p:tgtEl>
                                          <p:spTgt spid="36"/>
                                        </p:tgtEl>
                                        <p:attrNameLst>
                                          <p:attrName>ppt_x</p:attrName>
                                        </p:attrNameLst>
                                      </p:cBhvr>
                                      <p:tavLst>
                                        <p:tav tm="0">
                                          <p:val>
                                            <p:strVal val="0-#ppt_w/2"/>
                                          </p:val>
                                        </p:tav>
                                        <p:tav tm="100000">
                                          <p:val>
                                            <p:strVal val="#ppt_x"/>
                                          </p:val>
                                        </p:tav>
                                      </p:tavLst>
                                    </p:anim>
                                    <p:anim calcmode="lin" valueType="num">
                                      <p:cBhvr additive="base">
                                        <p:cTn id="95" dur="500" fill="hold"/>
                                        <p:tgtEl>
                                          <p:spTgt spid="36"/>
                                        </p:tgtEl>
                                        <p:attrNameLst>
                                          <p:attrName>ppt_y</p:attrName>
                                        </p:attrNameLst>
                                      </p:cBhvr>
                                      <p:tavLst>
                                        <p:tav tm="0">
                                          <p:val>
                                            <p:strVal val="#ppt_y"/>
                                          </p:val>
                                        </p:tav>
                                        <p:tav tm="100000">
                                          <p:val>
                                            <p:strVal val="#ppt_y"/>
                                          </p:val>
                                        </p:tav>
                                      </p:tavLst>
                                    </p:anim>
                                  </p:childTnLst>
                                </p:cTn>
                              </p:par>
                              <p:par>
                                <p:cTn id="96" presetID="53" presetClass="entr" presetSubtype="16" fill="hold" grpId="0" nodeType="withEffect">
                                  <p:stCondLst>
                                    <p:cond delay="250"/>
                                  </p:stCondLst>
                                  <p:childTnLst>
                                    <p:set>
                                      <p:cBhvr>
                                        <p:cTn id="97" dur="1" fill="hold">
                                          <p:stCondLst>
                                            <p:cond delay="0"/>
                                          </p:stCondLst>
                                        </p:cTn>
                                        <p:tgtEl>
                                          <p:spTgt spid="37"/>
                                        </p:tgtEl>
                                        <p:attrNameLst>
                                          <p:attrName>style.visibility</p:attrName>
                                        </p:attrNameLst>
                                      </p:cBhvr>
                                      <p:to>
                                        <p:strVal val="visible"/>
                                      </p:to>
                                    </p:set>
                                    <p:anim calcmode="lin" valueType="num">
                                      <p:cBhvr>
                                        <p:cTn id="98" dur="350" fill="hold"/>
                                        <p:tgtEl>
                                          <p:spTgt spid="37"/>
                                        </p:tgtEl>
                                        <p:attrNameLst>
                                          <p:attrName>ppt_w</p:attrName>
                                        </p:attrNameLst>
                                      </p:cBhvr>
                                      <p:tavLst>
                                        <p:tav tm="0">
                                          <p:val>
                                            <p:fltVal val="0"/>
                                          </p:val>
                                        </p:tav>
                                        <p:tav tm="100000">
                                          <p:val>
                                            <p:strVal val="#ppt_w"/>
                                          </p:val>
                                        </p:tav>
                                      </p:tavLst>
                                    </p:anim>
                                    <p:anim calcmode="lin" valueType="num">
                                      <p:cBhvr>
                                        <p:cTn id="99" dur="350" fill="hold"/>
                                        <p:tgtEl>
                                          <p:spTgt spid="37"/>
                                        </p:tgtEl>
                                        <p:attrNameLst>
                                          <p:attrName>ppt_h</p:attrName>
                                        </p:attrNameLst>
                                      </p:cBhvr>
                                      <p:tavLst>
                                        <p:tav tm="0">
                                          <p:val>
                                            <p:fltVal val="0"/>
                                          </p:val>
                                        </p:tav>
                                        <p:tav tm="100000">
                                          <p:val>
                                            <p:strVal val="#ppt_h"/>
                                          </p:val>
                                        </p:tav>
                                      </p:tavLst>
                                    </p:anim>
                                    <p:animEffect transition="in" filter="fade">
                                      <p:cBhvr>
                                        <p:cTn id="100" dur="350"/>
                                        <p:tgtEl>
                                          <p:spTgt spid="37"/>
                                        </p:tgtEl>
                                      </p:cBhvr>
                                    </p:animEffect>
                                  </p:childTnLst>
                                </p:cTn>
                              </p:par>
                              <p:par>
                                <p:cTn id="101" presetID="22" presetClass="entr" presetSubtype="8" fill="hold" grpId="0" nodeType="withEffect">
                                  <p:stCondLst>
                                    <p:cond delay="500"/>
                                  </p:stCondLst>
                                  <p:childTnLst>
                                    <p:set>
                                      <p:cBhvr>
                                        <p:cTn id="102" dur="1" fill="hold">
                                          <p:stCondLst>
                                            <p:cond delay="0"/>
                                          </p:stCondLst>
                                        </p:cTn>
                                        <p:tgtEl>
                                          <p:spTgt spid="35"/>
                                        </p:tgtEl>
                                        <p:attrNameLst>
                                          <p:attrName>style.visibility</p:attrName>
                                        </p:attrNameLst>
                                      </p:cBhvr>
                                      <p:to>
                                        <p:strVal val="visible"/>
                                      </p:to>
                                    </p:set>
                                    <p:animEffect transition="in" filter="wipe(left)">
                                      <p:cBhvr>
                                        <p:cTn id="103" dur="500"/>
                                        <p:tgtEl>
                                          <p:spTgt spid="35"/>
                                        </p:tgtEl>
                                      </p:cBhvr>
                                    </p:animEffect>
                                  </p:childTnLst>
                                </p:cTn>
                              </p:par>
                              <p:par>
                                <p:cTn id="104" presetID="2" presetClass="entr" presetSubtype="2" decel="56000" fill="hold" grpId="0" nodeType="withEffect">
                                  <p:stCondLst>
                                    <p:cond delay="0"/>
                                  </p:stCondLst>
                                  <p:iterate type="wd">
                                    <p:tmPct val="10000"/>
                                  </p:iterate>
                                  <p:childTnLst>
                                    <p:set>
                                      <p:cBhvr>
                                        <p:cTn id="105" dur="1" fill="hold">
                                          <p:stCondLst>
                                            <p:cond delay="0"/>
                                          </p:stCondLst>
                                        </p:cTn>
                                        <p:tgtEl>
                                          <p:spTgt spid="38">
                                            <p:txEl>
                                              <p:pRg st="0" end="0"/>
                                            </p:txEl>
                                          </p:spTgt>
                                        </p:tgtEl>
                                        <p:attrNameLst>
                                          <p:attrName>style.visibility</p:attrName>
                                        </p:attrNameLst>
                                      </p:cBhvr>
                                      <p:to>
                                        <p:strVal val="visible"/>
                                      </p:to>
                                    </p:set>
                                    <p:anim calcmode="lin" valueType="num">
                                      <p:cBhvr additive="base">
                                        <p:cTn id="106" dur="9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07" dur="900" fill="hold"/>
                                        <p:tgtEl>
                                          <p:spTgt spid="38">
                                            <p:txEl>
                                              <p:pRg st="0" end="0"/>
                                            </p:txEl>
                                          </p:spTgt>
                                        </p:tgtEl>
                                        <p:attrNameLst>
                                          <p:attrName>ppt_y</p:attrName>
                                        </p:attrNameLst>
                                      </p:cBhvr>
                                      <p:tavLst>
                                        <p:tav tm="0">
                                          <p:val>
                                            <p:strVal val="#ppt_y"/>
                                          </p:val>
                                        </p:tav>
                                        <p:tav tm="100000">
                                          <p:val>
                                            <p:strVal val="#ppt_y"/>
                                          </p:val>
                                        </p:tav>
                                      </p:tavLst>
                                    </p:anim>
                                  </p:childTnLst>
                                </p:cTn>
                              </p:par>
                              <p:par>
                                <p:cTn id="108" presetID="26" presetClass="emph" presetSubtype="0" fill="hold" grpId="1" nodeType="withEffect">
                                  <p:stCondLst>
                                    <p:cond delay="750"/>
                                  </p:stCondLst>
                                  <p:iterate type="wd">
                                    <p:tmPct val="0"/>
                                  </p:iterate>
                                  <p:childTnLst>
                                    <p:animEffect transition="out" filter="fade">
                                      <p:cBhvr>
                                        <p:cTn id="109" dur="250" tmFilter="0, 0; .2, .5; .8, .5; 1, 0"/>
                                        <p:tgtEl>
                                          <p:spTgt spid="38">
                                            <p:txEl>
                                              <p:pRg st="0" end="0"/>
                                            </p:txEl>
                                          </p:spTgt>
                                        </p:tgtEl>
                                      </p:cBhvr>
                                    </p:animEffect>
                                    <p:animScale>
                                      <p:cBhvr>
                                        <p:cTn id="110" dur="125" autoRev="1" fill="hold"/>
                                        <p:tgtEl>
                                          <p:spTgt spid="38">
                                            <p:txEl>
                                              <p:pRg st="0" end="0"/>
                                            </p:txEl>
                                          </p:spTgt>
                                        </p:tgtEl>
                                      </p:cBhvr>
                                      <p:by x="105000" y="105000"/>
                                    </p:animScale>
                                  </p:childTnLst>
                                </p:cTn>
                              </p:par>
                              <p:par>
                                <p:cTn id="111" presetID="50" presetClass="entr" presetSubtype="0" decel="100000" fill="hold" grpId="0" nodeType="withEffect">
                                  <p:stCondLst>
                                    <p:cond delay="750"/>
                                  </p:stCondLst>
                                  <p:iterate type="lt">
                                    <p:tmPct val="10000"/>
                                  </p:iterate>
                                  <p:childTnLst>
                                    <p:set>
                                      <p:cBhvr>
                                        <p:cTn id="112" dur="1" fill="hold">
                                          <p:stCondLst>
                                            <p:cond delay="0"/>
                                          </p:stCondLst>
                                        </p:cTn>
                                        <p:tgtEl>
                                          <p:spTgt spid="39">
                                            <p:txEl>
                                              <p:pRg st="0" end="0"/>
                                            </p:txEl>
                                          </p:spTgt>
                                        </p:tgtEl>
                                        <p:attrNameLst>
                                          <p:attrName>style.visibility</p:attrName>
                                        </p:attrNameLst>
                                      </p:cBhvr>
                                      <p:to>
                                        <p:strVal val="visible"/>
                                      </p:to>
                                    </p:set>
                                    <p:anim calcmode="lin" valueType="num">
                                      <p:cBhvr>
                                        <p:cTn id="113" dur="250" fill="hold"/>
                                        <p:tgtEl>
                                          <p:spTgt spid="39">
                                            <p:txEl>
                                              <p:pRg st="0" end="0"/>
                                            </p:txEl>
                                          </p:spTgt>
                                        </p:tgtEl>
                                        <p:attrNameLst>
                                          <p:attrName>ppt_w</p:attrName>
                                        </p:attrNameLst>
                                      </p:cBhvr>
                                      <p:tavLst>
                                        <p:tav tm="0">
                                          <p:val>
                                            <p:strVal val="#ppt_w+.3"/>
                                          </p:val>
                                        </p:tav>
                                        <p:tav tm="100000">
                                          <p:val>
                                            <p:strVal val="#ppt_w"/>
                                          </p:val>
                                        </p:tav>
                                      </p:tavLst>
                                    </p:anim>
                                    <p:anim calcmode="lin" valueType="num">
                                      <p:cBhvr>
                                        <p:cTn id="114" dur="250" fill="hold"/>
                                        <p:tgtEl>
                                          <p:spTgt spid="39">
                                            <p:txEl>
                                              <p:pRg st="0" end="0"/>
                                            </p:txEl>
                                          </p:spTgt>
                                        </p:tgtEl>
                                        <p:attrNameLst>
                                          <p:attrName>ppt_h</p:attrName>
                                        </p:attrNameLst>
                                      </p:cBhvr>
                                      <p:tavLst>
                                        <p:tav tm="0">
                                          <p:val>
                                            <p:strVal val="#ppt_h"/>
                                          </p:val>
                                        </p:tav>
                                        <p:tav tm="100000">
                                          <p:val>
                                            <p:strVal val="#ppt_h"/>
                                          </p:val>
                                        </p:tav>
                                      </p:tavLst>
                                    </p:anim>
                                    <p:animEffect transition="in" filter="fade">
                                      <p:cBhvr>
                                        <p:cTn id="115" dur="250"/>
                                        <p:tgtEl>
                                          <p:spTgt spid="39">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ntr" presetSubtype="8" decel="80000" fill="hold" grpId="0" nodeType="clickEffect">
                                  <p:stCondLst>
                                    <p:cond delay="0"/>
                                  </p:stCondLst>
                                  <p:childTnLst>
                                    <p:set>
                                      <p:cBhvr>
                                        <p:cTn id="119" dur="1" fill="hold">
                                          <p:stCondLst>
                                            <p:cond delay="0"/>
                                          </p:stCondLst>
                                        </p:cTn>
                                        <p:tgtEl>
                                          <p:spTgt spid="41"/>
                                        </p:tgtEl>
                                        <p:attrNameLst>
                                          <p:attrName>style.visibility</p:attrName>
                                        </p:attrNameLst>
                                      </p:cBhvr>
                                      <p:to>
                                        <p:strVal val="visible"/>
                                      </p:to>
                                    </p:set>
                                    <p:anim calcmode="lin" valueType="num">
                                      <p:cBhvr additive="base">
                                        <p:cTn id="120" dur="500" fill="hold"/>
                                        <p:tgtEl>
                                          <p:spTgt spid="41"/>
                                        </p:tgtEl>
                                        <p:attrNameLst>
                                          <p:attrName>ppt_x</p:attrName>
                                        </p:attrNameLst>
                                      </p:cBhvr>
                                      <p:tavLst>
                                        <p:tav tm="0">
                                          <p:val>
                                            <p:strVal val="0-#ppt_w/2"/>
                                          </p:val>
                                        </p:tav>
                                        <p:tav tm="100000">
                                          <p:val>
                                            <p:strVal val="#ppt_x"/>
                                          </p:val>
                                        </p:tav>
                                      </p:tavLst>
                                    </p:anim>
                                    <p:anim calcmode="lin" valueType="num">
                                      <p:cBhvr additive="base">
                                        <p:cTn id="121" dur="500" fill="hold"/>
                                        <p:tgtEl>
                                          <p:spTgt spid="41"/>
                                        </p:tgtEl>
                                        <p:attrNameLst>
                                          <p:attrName>ppt_y</p:attrName>
                                        </p:attrNameLst>
                                      </p:cBhvr>
                                      <p:tavLst>
                                        <p:tav tm="0">
                                          <p:val>
                                            <p:strVal val="#ppt_y"/>
                                          </p:val>
                                        </p:tav>
                                        <p:tav tm="100000">
                                          <p:val>
                                            <p:strVal val="#ppt_y"/>
                                          </p:val>
                                        </p:tav>
                                      </p:tavLst>
                                    </p:anim>
                                  </p:childTnLst>
                                </p:cTn>
                              </p:par>
                              <p:par>
                                <p:cTn id="122" presetID="53" presetClass="entr" presetSubtype="16" fill="hold" grpId="0" nodeType="withEffect">
                                  <p:stCondLst>
                                    <p:cond delay="250"/>
                                  </p:stCondLst>
                                  <p:childTnLst>
                                    <p:set>
                                      <p:cBhvr>
                                        <p:cTn id="123" dur="1" fill="hold">
                                          <p:stCondLst>
                                            <p:cond delay="0"/>
                                          </p:stCondLst>
                                        </p:cTn>
                                        <p:tgtEl>
                                          <p:spTgt spid="42"/>
                                        </p:tgtEl>
                                        <p:attrNameLst>
                                          <p:attrName>style.visibility</p:attrName>
                                        </p:attrNameLst>
                                      </p:cBhvr>
                                      <p:to>
                                        <p:strVal val="visible"/>
                                      </p:to>
                                    </p:set>
                                    <p:anim calcmode="lin" valueType="num">
                                      <p:cBhvr>
                                        <p:cTn id="124" dur="350" fill="hold"/>
                                        <p:tgtEl>
                                          <p:spTgt spid="42"/>
                                        </p:tgtEl>
                                        <p:attrNameLst>
                                          <p:attrName>ppt_w</p:attrName>
                                        </p:attrNameLst>
                                      </p:cBhvr>
                                      <p:tavLst>
                                        <p:tav tm="0">
                                          <p:val>
                                            <p:fltVal val="0"/>
                                          </p:val>
                                        </p:tav>
                                        <p:tav tm="100000">
                                          <p:val>
                                            <p:strVal val="#ppt_w"/>
                                          </p:val>
                                        </p:tav>
                                      </p:tavLst>
                                    </p:anim>
                                    <p:anim calcmode="lin" valueType="num">
                                      <p:cBhvr>
                                        <p:cTn id="125" dur="350" fill="hold"/>
                                        <p:tgtEl>
                                          <p:spTgt spid="42"/>
                                        </p:tgtEl>
                                        <p:attrNameLst>
                                          <p:attrName>ppt_h</p:attrName>
                                        </p:attrNameLst>
                                      </p:cBhvr>
                                      <p:tavLst>
                                        <p:tav tm="0">
                                          <p:val>
                                            <p:fltVal val="0"/>
                                          </p:val>
                                        </p:tav>
                                        <p:tav tm="100000">
                                          <p:val>
                                            <p:strVal val="#ppt_h"/>
                                          </p:val>
                                        </p:tav>
                                      </p:tavLst>
                                    </p:anim>
                                    <p:animEffect transition="in" filter="fade">
                                      <p:cBhvr>
                                        <p:cTn id="126" dur="350"/>
                                        <p:tgtEl>
                                          <p:spTgt spid="42"/>
                                        </p:tgtEl>
                                      </p:cBhvr>
                                    </p:animEffect>
                                  </p:childTnLst>
                                </p:cTn>
                              </p:par>
                              <p:par>
                                <p:cTn id="127" presetID="22" presetClass="entr" presetSubtype="8" fill="hold" grpId="0" nodeType="withEffect">
                                  <p:stCondLst>
                                    <p:cond delay="500"/>
                                  </p:stCondLst>
                                  <p:childTnLst>
                                    <p:set>
                                      <p:cBhvr>
                                        <p:cTn id="128" dur="1" fill="hold">
                                          <p:stCondLst>
                                            <p:cond delay="0"/>
                                          </p:stCondLst>
                                        </p:cTn>
                                        <p:tgtEl>
                                          <p:spTgt spid="40"/>
                                        </p:tgtEl>
                                        <p:attrNameLst>
                                          <p:attrName>style.visibility</p:attrName>
                                        </p:attrNameLst>
                                      </p:cBhvr>
                                      <p:to>
                                        <p:strVal val="visible"/>
                                      </p:to>
                                    </p:set>
                                    <p:animEffect transition="in" filter="wipe(left)">
                                      <p:cBhvr>
                                        <p:cTn id="129" dur="500"/>
                                        <p:tgtEl>
                                          <p:spTgt spid="40"/>
                                        </p:tgtEl>
                                      </p:cBhvr>
                                    </p:animEffect>
                                  </p:childTnLst>
                                </p:cTn>
                              </p:par>
                              <p:par>
                                <p:cTn id="130" presetID="2" presetClass="entr" presetSubtype="2" decel="56000" fill="hold" grpId="0" nodeType="withEffect">
                                  <p:stCondLst>
                                    <p:cond delay="0"/>
                                  </p:stCondLst>
                                  <p:iterate type="wd">
                                    <p:tmPct val="10000"/>
                                  </p:iterate>
                                  <p:childTnLst>
                                    <p:set>
                                      <p:cBhvr>
                                        <p:cTn id="131" dur="1" fill="hold">
                                          <p:stCondLst>
                                            <p:cond delay="0"/>
                                          </p:stCondLst>
                                        </p:cTn>
                                        <p:tgtEl>
                                          <p:spTgt spid="43">
                                            <p:txEl>
                                              <p:pRg st="0" end="0"/>
                                            </p:txEl>
                                          </p:spTgt>
                                        </p:tgtEl>
                                        <p:attrNameLst>
                                          <p:attrName>style.visibility</p:attrName>
                                        </p:attrNameLst>
                                      </p:cBhvr>
                                      <p:to>
                                        <p:strVal val="visible"/>
                                      </p:to>
                                    </p:set>
                                    <p:anim calcmode="lin" valueType="num">
                                      <p:cBhvr additive="base">
                                        <p:cTn id="132" dur="9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33" dur="900" fill="hold"/>
                                        <p:tgtEl>
                                          <p:spTgt spid="43">
                                            <p:txEl>
                                              <p:pRg st="0" end="0"/>
                                            </p:txEl>
                                          </p:spTgt>
                                        </p:tgtEl>
                                        <p:attrNameLst>
                                          <p:attrName>ppt_y</p:attrName>
                                        </p:attrNameLst>
                                      </p:cBhvr>
                                      <p:tavLst>
                                        <p:tav tm="0">
                                          <p:val>
                                            <p:strVal val="#ppt_y"/>
                                          </p:val>
                                        </p:tav>
                                        <p:tav tm="100000">
                                          <p:val>
                                            <p:strVal val="#ppt_y"/>
                                          </p:val>
                                        </p:tav>
                                      </p:tavLst>
                                    </p:anim>
                                  </p:childTnLst>
                                </p:cTn>
                              </p:par>
                              <p:par>
                                <p:cTn id="134" presetID="26" presetClass="emph" presetSubtype="0" fill="hold" grpId="1" nodeType="withEffect">
                                  <p:stCondLst>
                                    <p:cond delay="750"/>
                                  </p:stCondLst>
                                  <p:iterate type="wd">
                                    <p:tmPct val="0"/>
                                  </p:iterate>
                                  <p:childTnLst>
                                    <p:animEffect transition="out" filter="fade">
                                      <p:cBhvr>
                                        <p:cTn id="135" dur="250" tmFilter="0, 0; .2, .5; .8, .5; 1, 0"/>
                                        <p:tgtEl>
                                          <p:spTgt spid="43">
                                            <p:txEl>
                                              <p:pRg st="0" end="0"/>
                                            </p:txEl>
                                          </p:spTgt>
                                        </p:tgtEl>
                                      </p:cBhvr>
                                    </p:animEffect>
                                    <p:animScale>
                                      <p:cBhvr>
                                        <p:cTn id="136" dur="125" autoRev="1" fill="hold"/>
                                        <p:tgtEl>
                                          <p:spTgt spid="43">
                                            <p:txEl>
                                              <p:pRg st="0" end="0"/>
                                            </p:txEl>
                                          </p:spTgt>
                                        </p:tgtEl>
                                      </p:cBhvr>
                                      <p:by x="105000" y="105000"/>
                                    </p:animScale>
                                  </p:childTnLst>
                                </p:cTn>
                              </p:par>
                              <p:par>
                                <p:cTn id="137" presetID="50" presetClass="entr" presetSubtype="0" decel="100000" fill="hold" grpId="0" nodeType="withEffect">
                                  <p:stCondLst>
                                    <p:cond delay="750"/>
                                  </p:stCondLst>
                                  <p:iterate type="lt">
                                    <p:tmPct val="10000"/>
                                  </p:iterate>
                                  <p:childTnLst>
                                    <p:set>
                                      <p:cBhvr>
                                        <p:cTn id="138" dur="1" fill="hold">
                                          <p:stCondLst>
                                            <p:cond delay="0"/>
                                          </p:stCondLst>
                                        </p:cTn>
                                        <p:tgtEl>
                                          <p:spTgt spid="44">
                                            <p:txEl>
                                              <p:pRg st="0" end="0"/>
                                            </p:txEl>
                                          </p:spTgt>
                                        </p:tgtEl>
                                        <p:attrNameLst>
                                          <p:attrName>style.visibility</p:attrName>
                                        </p:attrNameLst>
                                      </p:cBhvr>
                                      <p:to>
                                        <p:strVal val="visible"/>
                                      </p:to>
                                    </p:set>
                                    <p:anim calcmode="lin" valueType="num">
                                      <p:cBhvr>
                                        <p:cTn id="139" dur="250" fill="hold"/>
                                        <p:tgtEl>
                                          <p:spTgt spid="44">
                                            <p:txEl>
                                              <p:pRg st="0" end="0"/>
                                            </p:txEl>
                                          </p:spTgt>
                                        </p:tgtEl>
                                        <p:attrNameLst>
                                          <p:attrName>ppt_w</p:attrName>
                                        </p:attrNameLst>
                                      </p:cBhvr>
                                      <p:tavLst>
                                        <p:tav tm="0">
                                          <p:val>
                                            <p:strVal val="#ppt_w+.3"/>
                                          </p:val>
                                        </p:tav>
                                        <p:tav tm="100000">
                                          <p:val>
                                            <p:strVal val="#ppt_w"/>
                                          </p:val>
                                        </p:tav>
                                      </p:tavLst>
                                    </p:anim>
                                    <p:anim calcmode="lin" valueType="num">
                                      <p:cBhvr>
                                        <p:cTn id="140" dur="250" fill="hold"/>
                                        <p:tgtEl>
                                          <p:spTgt spid="44">
                                            <p:txEl>
                                              <p:pRg st="0" end="0"/>
                                            </p:txEl>
                                          </p:spTgt>
                                        </p:tgtEl>
                                        <p:attrNameLst>
                                          <p:attrName>ppt_h</p:attrName>
                                        </p:attrNameLst>
                                      </p:cBhvr>
                                      <p:tavLst>
                                        <p:tav tm="0">
                                          <p:val>
                                            <p:strVal val="#ppt_h"/>
                                          </p:val>
                                        </p:tav>
                                        <p:tav tm="100000">
                                          <p:val>
                                            <p:strVal val="#ppt_h"/>
                                          </p:val>
                                        </p:tav>
                                      </p:tavLst>
                                    </p:anim>
                                    <p:animEffect transition="in" filter="fade">
                                      <p:cBhvr>
                                        <p:cTn id="141" dur="250"/>
                                        <p:tgtEl>
                                          <p:spTgt spid="44">
                                            <p:txEl>
                                              <p:pRg st="0" end="0"/>
                                            </p:txEl>
                                          </p:spTgt>
                                        </p:tgtEl>
                                      </p:cBhvr>
                                    </p:animEffect>
                                  </p:childTnLst>
                                </p:cTn>
                              </p:par>
                            </p:childTnLst>
                          </p:cTn>
                        </p:par>
                      </p:childTnLst>
                    </p:cTn>
                  </p:par>
                  <p:par>
                    <p:cTn id="142" fill="hold">
                      <p:stCondLst>
                        <p:cond delay="indefinite"/>
                      </p:stCondLst>
                      <p:childTnLst>
                        <p:par>
                          <p:cTn id="143" fill="hold">
                            <p:stCondLst>
                              <p:cond delay="0"/>
                            </p:stCondLst>
                            <p:childTnLst>
                              <p:par>
                                <p:cTn id="144" presetID="2" presetClass="entr" presetSubtype="2" decel="80000" fill="hold" grpId="0" nodeType="clickEffect">
                                  <p:stCondLst>
                                    <p:cond delay="0"/>
                                  </p:stCondLst>
                                  <p:childTnLst>
                                    <p:set>
                                      <p:cBhvr>
                                        <p:cTn id="145" dur="1" fill="hold">
                                          <p:stCondLst>
                                            <p:cond delay="0"/>
                                          </p:stCondLst>
                                        </p:cTn>
                                        <p:tgtEl>
                                          <p:spTgt spid="46"/>
                                        </p:tgtEl>
                                        <p:attrNameLst>
                                          <p:attrName>style.visibility</p:attrName>
                                        </p:attrNameLst>
                                      </p:cBhvr>
                                      <p:to>
                                        <p:strVal val="visible"/>
                                      </p:to>
                                    </p:set>
                                    <p:anim calcmode="lin" valueType="num">
                                      <p:cBhvr additive="base">
                                        <p:cTn id="146" dur="500" fill="hold"/>
                                        <p:tgtEl>
                                          <p:spTgt spid="46"/>
                                        </p:tgtEl>
                                        <p:attrNameLst>
                                          <p:attrName>ppt_x</p:attrName>
                                        </p:attrNameLst>
                                      </p:cBhvr>
                                      <p:tavLst>
                                        <p:tav tm="0">
                                          <p:val>
                                            <p:strVal val="1+#ppt_w/2"/>
                                          </p:val>
                                        </p:tav>
                                        <p:tav tm="100000">
                                          <p:val>
                                            <p:strVal val="#ppt_x"/>
                                          </p:val>
                                        </p:tav>
                                      </p:tavLst>
                                    </p:anim>
                                    <p:anim calcmode="lin" valueType="num">
                                      <p:cBhvr additive="base">
                                        <p:cTn id="147" dur="500" fill="hold"/>
                                        <p:tgtEl>
                                          <p:spTgt spid="46"/>
                                        </p:tgtEl>
                                        <p:attrNameLst>
                                          <p:attrName>ppt_y</p:attrName>
                                        </p:attrNameLst>
                                      </p:cBhvr>
                                      <p:tavLst>
                                        <p:tav tm="0">
                                          <p:val>
                                            <p:strVal val="#ppt_y"/>
                                          </p:val>
                                        </p:tav>
                                        <p:tav tm="100000">
                                          <p:val>
                                            <p:strVal val="#ppt_y"/>
                                          </p:val>
                                        </p:tav>
                                      </p:tavLst>
                                    </p:anim>
                                  </p:childTnLst>
                                </p:cTn>
                              </p:par>
                              <p:par>
                                <p:cTn id="148" presetID="53" presetClass="entr" presetSubtype="16" fill="hold" grpId="0" nodeType="withEffect">
                                  <p:stCondLst>
                                    <p:cond delay="250"/>
                                  </p:stCondLst>
                                  <p:childTnLst>
                                    <p:set>
                                      <p:cBhvr>
                                        <p:cTn id="149" dur="1" fill="hold">
                                          <p:stCondLst>
                                            <p:cond delay="0"/>
                                          </p:stCondLst>
                                        </p:cTn>
                                        <p:tgtEl>
                                          <p:spTgt spid="47"/>
                                        </p:tgtEl>
                                        <p:attrNameLst>
                                          <p:attrName>style.visibility</p:attrName>
                                        </p:attrNameLst>
                                      </p:cBhvr>
                                      <p:to>
                                        <p:strVal val="visible"/>
                                      </p:to>
                                    </p:set>
                                    <p:anim calcmode="lin" valueType="num">
                                      <p:cBhvr>
                                        <p:cTn id="150" dur="350" fill="hold"/>
                                        <p:tgtEl>
                                          <p:spTgt spid="47"/>
                                        </p:tgtEl>
                                        <p:attrNameLst>
                                          <p:attrName>ppt_w</p:attrName>
                                        </p:attrNameLst>
                                      </p:cBhvr>
                                      <p:tavLst>
                                        <p:tav tm="0">
                                          <p:val>
                                            <p:fltVal val="0"/>
                                          </p:val>
                                        </p:tav>
                                        <p:tav tm="100000">
                                          <p:val>
                                            <p:strVal val="#ppt_w"/>
                                          </p:val>
                                        </p:tav>
                                      </p:tavLst>
                                    </p:anim>
                                    <p:anim calcmode="lin" valueType="num">
                                      <p:cBhvr>
                                        <p:cTn id="151" dur="350" fill="hold"/>
                                        <p:tgtEl>
                                          <p:spTgt spid="47"/>
                                        </p:tgtEl>
                                        <p:attrNameLst>
                                          <p:attrName>ppt_h</p:attrName>
                                        </p:attrNameLst>
                                      </p:cBhvr>
                                      <p:tavLst>
                                        <p:tav tm="0">
                                          <p:val>
                                            <p:fltVal val="0"/>
                                          </p:val>
                                        </p:tav>
                                        <p:tav tm="100000">
                                          <p:val>
                                            <p:strVal val="#ppt_h"/>
                                          </p:val>
                                        </p:tav>
                                      </p:tavLst>
                                    </p:anim>
                                    <p:animEffect transition="in" filter="fade">
                                      <p:cBhvr>
                                        <p:cTn id="152" dur="350"/>
                                        <p:tgtEl>
                                          <p:spTgt spid="47"/>
                                        </p:tgtEl>
                                      </p:cBhvr>
                                    </p:animEffect>
                                  </p:childTnLst>
                                </p:cTn>
                              </p:par>
                              <p:par>
                                <p:cTn id="153" presetID="22" presetClass="entr" presetSubtype="8" fill="hold" grpId="0" nodeType="withEffect">
                                  <p:stCondLst>
                                    <p:cond delay="500"/>
                                  </p:stCondLst>
                                  <p:childTnLst>
                                    <p:set>
                                      <p:cBhvr>
                                        <p:cTn id="154" dur="1" fill="hold">
                                          <p:stCondLst>
                                            <p:cond delay="0"/>
                                          </p:stCondLst>
                                        </p:cTn>
                                        <p:tgtEl>
                                          <p:spTgt spid="45"/>
                                        </p:tgtEl>
                                        <p:attrNameLst>
                                          <p:attrName>style.visibility</p:attrName>
                                        </p:attrNameLst>
                                      </p:cBhvr>
                                      <p:to>
                                        <p:strVal val="visible"/>
                                      </p:to>
                                    </p:set>
                                    <p:animEffect transition="in" filter="wipe(left)">
                                      <p:cBhvr>
                                        <p:cTn id="155" dur="500"/>
                                        <p:tgtEl>
                                          <p:spTgt spid="45"/>
                                        </p:tgtEl>
                                      </p:cBhvr>
                                    </p:animEffect>
                                  </p:childTnLst>
                                </p:cTn>
                              </p:par>
                              <p:par>
                                <p:cTn id="156" presetID="2" presetClass="entr" presetSubtype="2" decel="56000" fill="hold" grpId="0" nodeType="withEffect">
                                  <p:stCondLst>
                                    <p:cond delay="0"/>
                                  </p:stCondLst>
                                  <p:iterate type="wd">
                                    <p:tmPct val="10000"/>
                                  </p:iterate>
                                  <p:childTnLst>
                                    <p:set>
                                      <p:cBhvr>
                                        <p:cTn id="157" dur="1" fill="hold">
                                          <p:stCondLst>
                                            <p:cond delay="0"/>
                                          </p:stCondLst>
                                        </p:cTn>
                                        <p:tgtEl>
                                          <p:spTgt spid="48">
                                            <p:txEl>
                                              <p:pRg st="0" end="0"/>
                                            </p:txEl>
                                          </p:spTgt>
                                        </p:tgtEl>
                                        <p:attrNameLst>
                                          <p:attrName>style.visibility</p:attrName>
                                        </p:attrNameLst>
                                      </p:cBhvr>
                                      <p:to>
                                        <p:strVal val="visible"/>
                                      </p:to>
                                    </p:set>
                                    <p:anim calcmode="lin" valueType="num">
                                      <p:cBhvr additive="base">
                                        <p:cTn id="158" dur="9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159" dur="900" fill="hold"/>
                                        <p:tgtEl>
                                          <p:spTgt spid="48">
                                            <p:txEl>
                                              <p:pRg st="0" end="0"/>
                                            </p:txEl>
                                          </p:spTgt>
                                        </p:tgtEl>
                                        <p:attrNameLst>
                                          <p:attrName>ppt_y</p:attrName>
                                        </p:attrNameLst>
                                      </p:cBhvr>
                                      <p:tavLst>
                                        <p:tav tm="0">
                                          <p:val>
                                            <p:strVal val="#ppt_y"/>
                                          </p:val>
                                        </p:tav>
                                        <p:tav tm="100000">
                                          <p:val>
                                            <p:strVal val="#ppt_y"/>
                                          </p:val>
                                        </p:tav>
                                      </p:tavLst>
                                    </p:anim>
                                  </p:childTnLst>
                                </p:cTn>
                              </p:par>
                              <p:par>
                                <p:cTn id="160" presetID="26" presetClass="emph" presetSubtype="0" fill="hold" grpId="1" nodeType="withEffect">
                                  <p:stCondLst>
                                    <p:cond delay="750"/>
                                  </p:stCondLst>
                                  <p:iterate type="wd">
                                    <p:tmPct val="0"/>
                                  </p:iterate>
                                  <p:childTnLst>
                                    <p:animEffect transition="out" filter="fade">
                                      <p:cBhvr>
                                        <p:cTn id="161" dur="250" tmFilter="0, 0; .2, .5; .8, .5; 1, 0"/>
                                        <p:tgtEl>
                                          <p:spTgt spid="48">
                                            <p:txEl>
                                              <p:pRg st="0" end="0"/>
                                            </p:txEl>
                                          </p:spTgt>
                                        </p:tgtEl>
                                      </p:cBhvr>
                                    </p:animEffect>
                                    <p:animScale>
                                      <p:cBhvr>
                                        <p:cTn id="162" dur="125" autoRev="1" fill="hold"/>
                                        <p:tgtEl>
                                          <p:spTgt spid="48">
                                            <p:txEl>
                                              <p:pRg st="0" end="0"/>
                                            </p:txEl>
                                          </p:spTgt>
                                        </p:tgtEl>
                                      </p:cBhvr>
                                      <p:by x="105000" y="105000"/>
                                    </p:animScale>
                                  </p:childTnLst>
                                </p:cTn>
                              </p:par>
                              <p:par>
                                <p:cTn id="163" presetID="50" presetClass="entr" presetSubtype="0" decel="100000" fill="hold" grpId="0" nodeType="withEffect">
                                  <p:stCondLst>
                                    <p:cond delay="750"/>
                                  </p:stCondLst>
                                  <p:iterate type="lt">
                                    <p:tmPct val="10000"/>
                                  </p:iterate>
                                  <p:childTnLst>
                                    <p:set>
                                      <p:cBhvr>
                                        <p:cTn id="164" dur="1" fill="hold">
                                          <p:stCondLst>
                                            <p:cond delay="0"/>
                                          </p:stCondLst>
                                        </p:cTn>
                                        <p:tgtEl>
                                          <p:spTgt spid="49">
                                            <p:txEl>
                                              <p:pRg st="0" end="0"/>
                                            </p:txEl>
                                          </p:spTgt>
                                        </p:tgtEl>
                                        <p:attrNameLst>
                                          <p:attrName>style.visibility</p:attrName>
                                        </p:attrNameLst>
                                      </p:cBhvr>
                                      <p:to>
                                        <p:strVal val="visible"/>
                                      </p:to>
                                    </p:set>
                                    <p:anim calcmode="lin" valueType="num">
                                      <p:cBhvr>
                                        <p:cTn id="165" dur="250" fill="hold"/>
                                        <p:tgtEl>
                                          <p:spTgt spid="49">
                                            <p:txEl>
                                              <p:pRg st="0" end="0"/>
                                            </p:txEl>
                                          </p:spTgt>
                                        </p:tgtEl>
                                        <p:attrNameLst>
                                          <p:attrName>ppt_w</p:attrName>
                                        </p:attrNameLst>
                                      </p:cBhvr>
                                      <p:tavLst>
                                        <p:tav tm="0">
                                          <p:val>
                                            <p:strVal val="#ppt_w+.3"/>
                                          </p:val>
                                        </p:tav>
                                        <p:tav tm="100000">
                                          <p:val>
                                            <p:strVal val="#ppt_w"/>
                                          </p:val>
                                        </p:tav>
                                      </p:tavLst>
                                    </p:anim>
                                    <p:anim calcmode="lin" valueType="num">
                                      <p:cBhvr>
                                        <p:cTn id="166" dur="250" fill="hold"/>
                                        <p:tgtEl>
                                          <p:spTgt spid="49">
                                            <p:txEl>
                                              <p:pRg st="0" end="0"/>
                                            </p:txEl>
                                          </p:spTgt>
                                        </p:tgtEl>
                                        <p:attrNameLst>
                                          <p:attrName>ppt_h</p:attrName>
                                        </p:attrNameLst>
                                      </p:cBhvr>
                                      <p:tavLst>
                                        <p:tav tm="0">
                                          <p:val>
                                            <p:strVal val="#ppt_h"/>
                                          </p:val>
                                        </p:tav>
                                        <p:tav tm="100000">
                                          <p:val>
                                            <p:strVal val="#ppt_h"/>
                                          </p:val>
                                        </p:tav>
                                      </p:tavLst>
                                    </p:anim>
                                    <p:animEffect transition="in" filter="fade">
                                      <p:cBhvr>
                                        <p:cTn id="167" dur="250"/>
                                        <p:tgtEl>
                                          <p:spTgt spid="49">
                                            <p:txEl>
                                              <p:pRg st="0" end="0"/>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 presetClass="entr" presetSubtype="2" decel="80000" fill="hold" grpId="0" nodeType="clickEffect">
                                  <p:stCondLst>
                                    <p:cond delay="0"/>
                                  </p:stCondLst>
                                  <p:childTnLst>
                                    <p:set>
                                      <p:cBhvr>
                                        <p:cTn id="171" dur="1" fill="hold">
                                          <p:stCondLst>
                                            <p:cond delay="0"/>
                                          </p:stCondLst>
                                        </p:cTn>
                                        <p:tgtEl>
                                          <p:spTgt spid="66"/>
                                        </p:tgtEl>
                                        <p:attrNameLst>
                                          <p:attrName>style.visibility</p:attrName>
                                        </p:attrNameLst>
                                      </p:cBhvr>
                                      <p:to>
                                        <p:strVal val="visible"/>
                                      </p:to>
                                    </p:set>
                                    <p:anim calcmode="lin" valueType="num">
                                      <p:cBhvr additive="base">
                                        <p:cTn id="172" dur="500" fill="hold"/>
                                        <p:tgtEl>
                                          <p:spTgt spid="66"/>
                                        </p:tgtEl>
                                        <p:attrNameLst>
                                          <p:attrName>ppt_x</p:attrName>
                                        </p:attrNameLst>
                                      </p:cBhvr>
                                      <p:tavLst>
                                        <p:tav tm="0">
                                          <p:val>
                                            <p:strVal val="1+#ppt_w/2"/>
                                          </p:val>
                                        </p:tav>
                                        <p:tav tm="100000">
                                          <p:val>
                                            <p:strVal val="#ppt_x"/>
                                          </p:val>
                                        </p:tav>
                                      </p:tavLst>
                                    </p:anim>
                                    <p:anim calcmode="lin" valueType="num">
                                      <p:cBhvr additive="base">
                                        <p:cTn id="173" dur="500" fill="hold"/>
                                        <p:tgtEl>
                                          <p:spTgt spid="66"/>
                                        </p:tgtEl>
                                        <p:attrNameLst>
                                          <p:attrName>ppt_y</p:attrName>
                                        </p:attrNameLst>
                                      </p:cBhvr>
                                      <p:tavLst>
                                        <p:tav tm="0">
                                          <p:val>
                                            <p:strVal val="#ppt_y"/>
                                          </p:val>
                                        </p:tav>
                                        <p:tav tm="100000">
                                          <p:val>
                                            <p:strVal val="#ppt_y"/>
                                          </p:val>
                                        </p:tav>
                                      </p:tavLst>
                                    </p:anim>
                                  </p:childTnLst>
                                </p:cTn>
                              </p:par>
                              <p:par>
                                <p:cTn id="174" presetID="53" presetClass="entr" presetSubtype="16" fill="hold" grpId="0" nodeType="withEffect">
                                  <p:stCondLst>
                                    <p:cond delay="250"/>
                                  </p:stCondLst>
                                  <p:childTnLst>
                                    <p:set>
                                      <p:cBhvr>
                                        <p:cTn id="175" dur="1" fill="hold">
                                          <p:stCondLst>
                                            <p:cond delay="0"/>
                                          </p:stCondLst>
                                        </p:cTn>
                                        <p:tgtEl>
                                          <p:spTgt spid="67"/>
                                        </p:tgtEl>
                                        <p:attrNameLst>
                                          <p:attrName>style.visibility</p:attrName>
                                        </p:attrNameLst>
                                      </p:cBhvr>
                                      <p:to>
                                        <p:strVal val="visible"/>
                                      </p:to>
                                    </p:set>
                                    <p:anim calcmode="lin" valueType="num">
                                      <p:cBhvr>
                                        <p:cTn id="176" dur="350" fill="hold"/>
                                        <p:tgtEl>
                                          <p:spTgt spid="67"/>
                                        </p:tgtEl>
                                        <p:attrNameLst>
                                          <p:attrName>ppt_w</p:attrName>
                                        </p:attrNameLst>
                                      </p:cBhvr>
                                      <p:tavLst>
                                        <p:tav tm="0">
                                          <p:val>
                                            <p:fltVal val="0"/>
                                          </p:val>
                                        </p:tav>
                                        <p:tav tm="100000">
                                          <p:val>
                                            <p:strVal val="#ppt_w"/>
                                          </p:val>
                                        </p:tav>
                                      </p:tavLst>
                                    </p:anim>
                                    <p:anim calcmode="lin" valueType="num">
                                      <p:cBhvr>
                                        <p:cTn id="177" dur="350" fill="hold"/>
                                        <p:tgtEl>
                                          <p:spTgt spid="67"/>
                                        </p:tgtEl>
                                        <p:attrNameLst>
                                          <p:attrName>ppt_h</p:attrName>
                                        </p:attrNameLst>
                                      </p:cBhvr>
                                      <p:tavLst>
                                        <p:tav tm="0">
                                          <p:val>
                                            <p:fltVal val="0"/>
                                          </p:val>
                                        </p:tav>
                                        <p:tav tm="100000">
                                          <p:val>
                                            <p:strVal val="#ppt_h"/>
                                          </p:val>
                                        </p:tav>
                                      </p:tavLst>
                                    </p:anim>
                                    <p:animEffect transition="in" filter="fade">
                                      <p:cBhvr>
                                        <p:cTn id="178" dur="350"/>
                                        <p:tgtEl>
                                          <p:spTgt spid="67"/>
                                        </p:tgtEl>
                                      </p:cBhvr>
                                    </p:animEffect>
                                  </p:childTnLst>
                                </p:cTn>
                              </p:par>
                              <p:par>
                                <p:cTn id="179" presetID="22" presetClass="entr" presetSubtype="8" fill="hold" grpId="0" nodeType="withEffect">
                                  <p:stCondLst>
                                    <p:cond delay="500"/>
                                  </p:stCondLst>
                                  <p:childTnLst>
                                    <p:set>
                                      <p:cBhvr>
                                        <p:cTn id="180" dur="1" fill="hold">
                                          <p:stCondLst>
                                            <p:cond delay="0"/>
                                          </p:stCondLst>
                                        </p:cTn>
                                        <p:tgtEl>
                                          <p:spTgt spid="65"/>
                                        </p:tgtEl>
                                        <p:attrNameLst>
                                          <p:attrName>style.visibility</p:attrName>
                                        </p:attrNameLst>
                                      </p:cBhvr>
                                      <p:to>
                                        <p:strVal val="visible"/>
                                      </p:to>
                                    </p:set>
                                    <p:animEffect transition="in" filter="wipe(left)">
                                      <p:cBhvr>
                                        <p:cTn id="181" dur="500"/>
                                        <p:tgtEl>
                                          <p:spTgt spid="65"/>
                                        </p:tgtEl>
                                      </p:cBhvr>
                                    </p:animEffect>
                                  </p:childTnLst>
                                </p:cTn>
                              </p:par>
                              <p:par>
                                <p:cTn id="182" presetID="2" presetClass="entr" presetSubtype="2" decel="56000" fill="hold" grpId="0" nodeType="withEffect">
                                  <p:stCondLst>
                                    <p:cond delay="0"/>
                                  </p:stCondLst>
                                  <p:iterate type="wd">
                                    <p:tmPct val="10000"/>
                                  </p:iterate>
                                  <p:childTnLst>
                                    <p:set>
                                      <p:cBhvr>
                                        <p:cTn id="183" dur="1" fill="hold">
                                          <p:stCondLst>
                                            <p:cond delay="0"/>
                                          </p:stCondLst>
                                        </p:cTn>
                                        <p:tgtEl>
                                          <p:spTgt spid="68">
                                            <p:txEl>
                                              <p:pRg st="0" end="0"/>
                                            </p:txEl>
                                          </p:spTgt>
                                        </p:tgtEl>
                                        <p:attrNameLst>
                                          <p:attrName>style.visibility</p:attrName>
                                        </p:attrNameLst>
                                      </p:cBhvr>
                                      <p:to>
                                        <p:strVal val="visible"/>
                                      </p:to>
                                    </p:set>
                                    <p:anim calcmode="lin" valueType="num">
                                      <p:cBhvr additive="base">
                                        <p:cTn id="184" dur="900" fill="hold"/>
                                        <p:tgtEl>
                                          <p:spTgt spid="68">
                                            <p:txEl>
                                              <p:pRg st="0" end="0"/>
                                            </p:txEl>
                                          </p:spTgt>
                                        </p:tgtEl>
                                        <p:attrNameLst>
                                          <p:attrName>ppt_x</p:attrName>
                                        </p:attrNameLst>
                                      </p:cBhvr>
                                      <p:tavLst>
                                        <p:tav tm="0">
                                          <p:val>
                                            <p:strVal val="1+#ppt_w/2"/>
                                          </p:val>
                                        </p:tav>
                                        <p:tav tm="100000">
                                          <p:val>
                                            <p:strVal val="#ppt_x"/>
                                          </p:val>
                                        </p:tav>
                                      </p:tavLst>
                                    </p:anim>
                                    <p:anim calcmode="lin" valueType="num">
                                      <p:cBhvr additive="base">
                                        <p:cTn id="185" dur="900" fill="hold"/>
                                        <p:tgtEl>
                                          <p:spTgt spid="68">
                                            <p:txEl>
                                              <p:pRg st="0" end="0"/>
                                            </p:txEl>
                                          </p:spTgt>
                                        </p:tgtEl>
                                        <p:attrNameLst>
                                          <p:attrName>ppt_y</p:attrName>
                                        </p:attrNameLst>
                                      </p:cBhvr>
                                      <p:tavLst>
                                        <p:tav tm="0">
                                          <p:val>
                                            <p:strVal val="#ppt_y"/>
                                          </p:val>
                                        </p:tav>
                                        <p:tav tm="100000">
                                          <p:val>
                                            <p:strVal val="#ppt_y"/>
                                          </p:val>
                                        </p:tav>
                                      </p:tavLst>
                                    </p:anim>
                                  </p:childTnLst>
                                </p:cTn>
                              </p:par>
                              <p:par>
                                <p:cTn id="186" presetID="26" presetClass="emph" presetSubtype="0" fill="hold" grpId="1" nodeType="withEffect">
                                  <p:stCondLst>
                                    <p:cond delay="750"/>
                                  </p:stCondLst>
                                  <p:iterate type="wd">
                                    <p:tmPct val="0"/>
                                  </p:iterate>
                                  <p:childTnLst>
                                    <p:animEffect transition="out" filter="fade">
                                      <p:cBhvr>
                                        <p:cTn id="187" dur="250" tmFilter="0, 0; .2, .5; .8, .5; 1, 0"/>
                                        <p:tgtEl>
                                          <p:spTgt spid="68">
                                            <p:txEl>
                                              <p:pRg st="0" end="0"/>
                                            </p:txEl>
                                          </p:spTgt>
                                        </p:tgtEl>
                                      </p:cBhvr>
                                    </p:animEffect>
                                    <p:animScale>
                                      <p:cBhvr>
                                        <p:cTn id="188" dur="125" autoRev="1" fill="hold"/>
                                        <p:tgtEl>
                                          <p:spTgt spid="68">
                                            <p:txEl>
                                              <p:pRg st="0" end="0"/>
                                            </p:txEl>
                                          </p:spTgt>
                                        </p:tgtEl>
                                      </p:cBhvr>
                                      <p:by x="105000" y="105000"/>
                                    </p:animScale>
                                  </p:childTnLst>
                                </p:cTn>
                              </p:par>
                              <p:par>
                                <p:cTn id="189" presetID="50" presetClass="entr" presetSubtype="0" decel="100000" fill="hold" grpId="0" nodeType="withEffect">
                                  <p:stCondLst>
                                    <p:cond delay="750"/>
                                  </p:stCondLst>
                                  <p:iterate type="lt">
                                    <p:tmPct val="10000"/>
                                  </p:iterate>
                                  <p:childTnLst>
                                    <p:set>
                                      <p:cBhvr>
                                        <p:cTn id="190" dur="1" fill="hold">
                                          <p:stCondLst>
                                            <p:cond delay="0"/>
                                          </p:stCondLst>
                                        </p:cTn>
                                        <p:tgtEl>
                                          <p:spTgt spid="69">
                                            <p:txEl>
                                              <p:pRg st="0" end="0"/>
                                            </p:txEl>
                                          </p:spTgt>
                                        </p:tgtEl>
                                        <p:attrNameLst>
                                          <p:attrName>style.visibility</p:attrName>
                                        </p:attrNameLst>
                                      </p:cBhvr>
                                      <p:to>
                                        <p:strVal val="visible"/>
                                      </p:to>
                                    </p:set>
                                    <p:anim calcmode="lin" valueType="num">
                                      <p:cBhvr>
                                        <p:cTn id="191" dur="250" fill="hold"/>
                                        <p:tgtEl>
                                          <p:spTgt spid="69">
                                            <p:txEl>
                                              <p:pRg st="0" end="0"/>
                                            </p:txEl>
                                          </p:spTgt>
                                        </p:tgtEl>
                                        <p:attrNameLst>
                                          <p:attrName>ppt_w</p:attrName>
                                        </p:attrNameLst>
                                      </p:cBhvr>
                                      <p:tavLst>
                                        <p:tav tm="0">
                                          <p:val>
                                            <p:strVal val="#ppt_w+.3"/>
                                          </p:val>
                                        </p:tav>
                                        <p:tav tm="100000">
                                          <p:val>
                                            <p:strVal val="#ppt_w"/>
                                          </p:val>
                                        </p:tav>
                                      </p:tavLst>
                                    </p:anim>
                                    <p:anim calcmode="lin" valueType="num">
                                      <p:cBhvr>
                                        <p:cTn id="192" dur="250" fill="hold"/>
                                        <p:tgtEl>
                                          <p:spTgt spid="69">
                                            <p:txEl>
                                              <p:pRg st="0" end="0"/>
                                            </p:txEl>
                                          </p:spTgt>
                                        </p:tgtEl>
                                        <p:attrNameLst>
                                          <p:attrName>ppt_h</p:attrName>
                                        </p:attrNameLst>
                                      </p:cBhvr>
                                      <p:tavLst>
                                        <p:tav tm="0">
                                          <p:val>
                                            <p:strVal val="#ppt_h"/>
                                          </p:val>
                                        </p:tav>
                                        <p:tav tm="100000">
                                          <p:val>
                                            <p:strVal val="#ppt_h"/>
                                          </p:val>
                                        </p:tav>
                                      </p:tavLst>
                                    </p:anim>
                                    <p:animEffect transition="in" filter="fade">
                                      <p:cBhvr>
                                        <p:cTn id="193" dur="250"/>
                                        <p:tgtEl>
                                          <p:spTgt spid="69">
                                            <p:txEl>
                                              <p:pRg st="0" end="0"/>
                                            </p:txEl>
                                          </p:spTgt>
                                        </p:tgtEl>
                                      </p:cBhvr>
                                    </p:animEffect>
                                  </p:childTnLst>
                                </p:cTn>
                              </p:par>
                            </p:childTnLst>
                          </p:cTn>
                        </p:par>
                      </p:childTnLst>
                    </p:cTn>
                  </p:par>
                  <p:par>
                    <p:cTn id="194" fill="hold">
                      <p:stCondLst>
                        <p:cond delay="indefinite"/>
                      </p:stCondLst>
                      <p:childTnLst>
                        <p:par>
                          <p:cTn id="195" fill="hold">
                            <p:stCondLst>
                              <p:cond delay="0"/>
                            </p:stCondLst>
                            <p:childTnLst>
                              <p:par>
                                <p:cTn id="196" presetID="2" presetClass="entr" presetSubtype="2" decel="80000" fill="hold" grpId="0" nodeType="clickEffect">
                                  <p:stCondLst>
                                    <p:cond delay="0"/>
                                  </p:stCondLst>
                                  <p:childTnLst>
                                    <p:set>
                                      <p:cBhvr>
                                        <p:cTn id="197" dur="1" fill="hold">
                                          <p:stCondLst>
                                            <p:cond delay="0"/>
                                          </p:stCondLst>
                                        </p:cTn>
                                        <p:tgtEl>
                                          <p:spTgt spid="71"/>
                                        </p:tgtEl>
                                        <p:attrNameLst>
                                          <p:attrName>style.visibility</p:attrName>
                                        </p:attrNameLst>
                                      </p:cBhvr>
                                      <p:to>
                                        <p:strVal val="visible"/>
                                      </p:to>
                                    </p:set>
                                    <p:anim calcmode="lin" valueType="num">
                                      <p:cBhvr additive="base">
                                        <p:cTn id="198" dur="500" fill="hold"/>
                                        <p:tgtEl>
                                          <p:spTgt spid="71"/>
                                        </p:tgtEl>
                                        <p:attrNameLst>
                                          <p:attrName>ppt_x</p:attrName>
                                        </p:attrNameLst>
                                      </p:cBhvr>
                                      <p:tavLst>
                                        <p:tav tm="0">
                                          <p:val>
                                            <p:strVal val="1+#ppt_w/2"/>
                                          </p:val>
                                        </p:tav>
                                        <p:tav tm="100000">
                                          <p:val>
                                            <p:strVal val="#ppt_x"/>
                                          </p:val>
                                        </p:tav>
                                      </p:tavLst>
                                    </p:anim>
                                    <p:anim calcmode="lin" valueType="num">
                                      <p:cBhvr additive="base">
                                        <p:cTn id="199" dur="500" fill="hold"/>
                                        <p:tgtEl>
                                          <p:spTgt spid="71"/>
                                        </p:tgtEl>
                                        <p:attrNameLst>
                                          <p:attrName>ppt_y</p:attrName>
                                        </p:attrNameLst>
                                      </p:cBhvr>
                                      <p:tavLst>
                                        <p:tav tm="0">
                                          <p:val>
                                            <p:strVal val="#ppt_y"/>
                                          </p:val>
                                        </p:tav>
                                        <p:tav tm="100000">
                                          <p:val>
                                            <p:strVal val="#ppt_y"/>
                                          </p:val>
                                        </p:tav>
                                      </p:tavLst>
                                    </p:anim>
                                  </p:childTnLst>
                                </p:cTn>
                              </p:par>
                              <p:par>
                                <p:cTn id="200" presetID="53" presetClass="entr" presetSubtype="16" fill="hold" grpId="0" nodeType="withEffect">
                                  <p:stCondLst>
                                    <p:cond delay="250"/>
                                  </p:stCondLst>
                                  <p:childTnLst>
                                    <p:set>
                                      <p:cBhvr>
                                        <p:cTn id="201" dur="1" fill="hold">
                                          <p:stCondLst>
                                            <p:cond delay="0"/>
                                          </p:stCondLst>
                                        </p:cTn>
                                        <p:tgtEl>
                                          <p:spTgt spid="72"/>
                                        </p:tgtEl>
                                        <p:attrNameLst>
                                          <p:attrName>style.visibility</p:attrName>
                                        </p:attrNameLst>
                                      </p:cBhvr>
                                      <p:to>
                                        <p:strVal val="visible"/>
                                      </p:to>
                                    </p:set>
                                    <p:anim calcmode="lin" valueType="num">
                                      <p:cBhvr>
                                        <p:cTn id="202" dur="350" fill="hold"/>
                                        <p:tgtEl>
                                          <p:spTgt spid="72"/>
                                        </p:tgtEl>
                                        <p:attrNameLst>
                                          <p:attrName>ppt_w</p:attrName>
                                        </p:attrNameLst>
                                      </p:cBhvr>
                                      <p:tavLst>
                                        <p:tav tm="0">
                                          <p:val>
                                            <p:fltVal val="0"/>
                                          </p:val>
                                        </p:tav>
                                        <p:tav tm="100000">
                                          <p:val>
                                            <p:strVal val="#ppt_w"/>
                                          </p:val>
                                        </p:tav>
                                      </p:tavLst>
                                    </p:anim>
                                    <p:anim calcmode="lin" valueType="num">
                                      <p:cBhvr>
                                        <p:cTn id="203" dur="350" fill="hold"/>
                                        <p:tgtEl>
                                          <p:spTgt spid="72"/>
                                        </p:tgtEl>
                                        <p:attrNameLst>
                                          <p:attrName>ppt_h</p:attrName>
                                        </p:attrNameLst>
                                      </p:cBhvr>
                                      <p:tavLst>
                                        <p:tav tm="0">
                                          <p:val>
                                            <p:fltVal val="0"/>
                                          </p:val>
                                        </p:tav>
                                        <p:tav tm="100000">
                                          <p:val>
                                            <p:strVal val="#ppt_h"/>
                                          </p:val>
                                        </p:tav>
                                      </p:tavLst>
                                    </p:anim>
                                    <p:animEffect transition="in" filter="fade">
                                      <p:cBhvr>
                                        <p:cTn id="204" dur="350"/>
                                        <p:tgtEl>
                                          <p:spTgt spid="72"/>
                                        </p:tgtEl>
                                      </p:cBhvr>
                                    </p:animEffect>
                                  </p:childTnLst>
                                </p:cTn>
                              </p:par>
                              <p:par>
                                <p:cTn id="205" presetID="22" presetClass="entr" presetSubtype="8" fill="hold" grpId="0" nodeType="withEffect">
                                  <p:stCondLst>
                                    <p:cond delay="500"/>
                                  </p:stCondLst>
                                  <p:childTnLst>
                                    <p:set>
                                      <p:cBhvr>
                                        <p:cTn id="206" dur="1" fill="hold">
                                          <p:stCondLst>
                                            <p:cond delay="0"/>
                                          </p:stCondLst>
                                        </p:cTn>
                                        <p:tgtEl>
                                          <p:spTgt spid="70"/>
                                        </p:tgtEl>
                                        <p:attrNameLst>
                                          <p:attrName>style.visibility</p:attrName>
                                        </p:attrNameLst>
                                      </p:cBhvr>
                                      <p:to>
                                        <p:strVal val="visible"/>
                                      </p:to>
                                    </p:set>
                                    <p:animEffect transition="in" filter="wipe(left)">
                                      <p:cBhvr>
                                        <p:cTn id="207" dur="500"/>
                                        <p:tgtEl>
                                          <p:spTgt spid="70"/>
                                        </p:tgtEl>
                                      </p:cBhvr>
                                    </p:animEffect>
                                  </p:childTnLst>
                                </p:cTn>
                              </p:par>
                              <p:par>
                                <p:cTn id="208" presetID="2" presetClass="entr" presetSubtype="2" decel="56000" fill="hold" grpId="0" nodeType="withEffect">
                                  <p:stCondLst>
                                    <p:cond delay="0"/>
                                  </p:stCondLst>
                                  <p:iterate type="wd">
                                    <p:tmPct val="10000"/>
                                  </p:iterate>
                                  <p:childTnLst>
                                    <p:set>
                                      <p:cBhvr>
                                        <p:cTn id="209" dur="1" fill="hold">
                                          <p:stCondLst>
                                            <p:cond delay="0"/>
                                          </p:stCondLst>
                                        </p:cTn>
                                        <p:tgtEl>
                                          <p:spTgt spid="73">
                                            <p:txEl>
                                              <p:pRg st="0" end="0"/>
                                            </p:txEl>
                                          </p:spTgt>
                                        </p:tgtEl>
                                        <p:attrNameLst>
                                          <p:attrName>style.visibility</p:attrName>
                                        </p:attrNameLst>
                                      </p:cBhvr>
                                      <p:to>
                                        <p:strVal val="visible"/>
                                      </p:to>
                                    </p:set>
                                    <p:anim calcmode="lin" valueType="num">
                                      <p:cBhvr additive="base">
                                        <p:cTn id="210" dur="900" fill="hold"/>
                                        <p:tgtEl>
                                          <p:spTgt spid="73">
                                            <p:txEl>
                                              <p:pRg st="0" end="0"/>
                                            </p:txEl>
                                          </p:spTgt>
                                        </p:tgtEl>
                                        <p:attrNameLst>
                                          <p:attrName>ppt_x</p:attrName>
                                        </p:attrNameLst>
                                      </p:cBhvr>
                                      <p:tavLst>
                                        <p:tav tm="0">
                                          <p:val>
                                            <p:strVal val="1+#ppt_w/2"/>
                                          </p:val>
                                        </p:tav>
                                        <p:tav tm="100000">
                                          <p:val>
                                            <p:strVal val="#ppt_x"/>
                                          </p:val>
                                        </p:tav>
                                      </p:tavLst>
                                    </p:anim>
                                    <p:anim calcmode="lin" valueType="num">
                                      <p:cBhvr additive="base">
                                        <p:cTn id="211" dur="900" fill="hold"/>
                                        <p:tgtEl>
                                          <p:spTgt spid="73">
                                            <p:txEl>
                                              <p:pRg st="0" end="0"/>
                                            </p:txEl>
                                          </p:spTgt>
                                        </p:tgtEl>
                                        <p:attrNameLst>
                                          <p:attrName>ppt_y</p:attrName>
                                        </p:attrNameLst>
                                      </p:cBhvr>
                                      <p:tavLst>
                                        <p:tav tm="0">
                                          <p:val>
                                            <p:strVal val="#ppt_y"/>
                                          </p:val>
                                        </p:tav>
                                        <p:tav tm="100000">
                                          <p:val>
                                            <p:strVal val="#ppt_y"/>
                                          </p:val>
                                        </p:tav>
                                      </p:tavLst>
                                    </p:anim>
                                  </p:childTnLst>
                                </p:cTn>
                              </p:par>
                              <p:par>
                                <p:cTn id="212" presetID="26" presetClass="emph" presetSubtype="0" fill="hold" grpId="1" nodeType="withEffect">
                                  <p:stCondLst>
                                    <p:cond delay="750"/>
                                  </p:stCondLst>
                                  <p:iterate type="wd">
                                    <p:tmPct val="0"/>
                                  </p:iterate>
                                  <p:childTnLst>
                                    <p:animEffect transition="out" filter="fade">
                                      <p:cBhvr>
                                        <p:cTn id="213" dur="250" tmFilter="0, 0; .2, .5; .8, .5; 1, 0"/>
                                        <p:tgtEl>
                                          <p:spTgt spid="73">
                                            <p:txEl>
                                              <p:pRg st="0" end="0"/>
                                            </p:txEl>
                                          </p:spTgt>
                                        </p:tgtEl>
                                      </p:cBhvr>
                                    </p:animEffect>
                                    <p:animScale>
                                      <p:cBhvr>
                                        <p:cTn id="214" dur="125" autoRev="1" fill="hold"/>
                                        <p:tgtEl>
                                          <p:spTgt spid="73">
                                            <p:txEl>
                                              <p:pRg st="0" end="0"/>
                                            </p:txEl>
                                          </p:spTgt>
                                        </p:tgtEl>
                                      </p:cBhvr>
                                      <p:by x="105000" y="105000"/>
                                    </p:animScale>
                                  </p:childTnLst>
                                </p:cTn>
                              </p:par>
                              <p:par>
                                <p:cTn id="215" presetID="50" presetClass="entr" presetSubtype="0" decel="100000" fill="hold" grpId="0" nodeType="withEffect">
                                  <p:stCondLst>
                                    <p:cond delay="750"/>
                                  </p:stCondLst>
                                  <p:iterate type="lt">
                                    <p:tmPct val="10000"/>
                                  </p:iterate>
                                  <p:childTnLst>
                                    <p:set>
                                      <p:cBhvr>
                                        <p:cTn id="216" dur="1" fill="hold">
                                          <p:stCondLst>
                                            <p:cond delay="0"/>
                                          </p:stCondLst>
                                        </p:cTn>
                                        <p:tgtEl>
                                          <p:spTgt spid="74">
                                            <p:txEl>
                                              <p:pRg st="0" end="0"/>
                                            </p:txEl>
                                          </p:spTgt>
                                        </p:tgtEl>
                                        <p:attrNameLst>
                                          <p:attrName>style.visibility</p:attrName>
                                        </p:attrNameLst>
                                      </p:cBhvr>
                                      <p:to>
                                        <p:strVal val="visible"/>
                                      </p:to>
                                    </p:set>
                                    <p:anim calcmode="lin" valueType="num">
                                      <p:cBhvr>
                                        <p:cTn id="217" dur="250" fill="hold"/>
                                        <p:tgtEl>
                                          <p:spTgt spid="74">
                                            <p:txEl>
                                              <p:pRg st="0" end="0"/>
                                            </p:txEl>
                                          </p:spTgt>
                                        </p:tgtEl>
                                        <p:attrNameLst>
                                          <p:attrName>ppt_w</p:attrName>
                                        </p:attrNameLst>
                                      </p:cBhvr>
                                      <p:tavLst>
                                        <p:tav tm="0">
                                          <p:val>
                                            <p:strVal val="#ppt_w+.3"/>
                                          </p:val>
                                        </p:tav>
                                        <p:tav tm="100000">
                                          <p:val>
                                            <p:strVal val="#ppt_w"/>
                                          </p:val>
                                        </p:tav>
                                      </p:tavLst>
                                    </p:anim>
                                    <p:anim calcmode="lin" valueType="num">
                                      <p:cBhvr>
                                        <p:cTn id="218" dur="250" fill="hold"/>
                                        <p:tgtEl>
                                          <p:spTgt spid="74">
                                            <p:txEl>
                                              <p:pRg st="0" end="0"/>
                                            </p:txEl>
                                          </p:spTgt>
                                        </p:tgtEl>
                                        <p:attrNameLst>
                                          <p:attrName>ppt_h</p:attrName>
                                        </p:attrNameLst>
                                      </p:cBhvr>
                                      <p:tavLst>
                                        <p:tav tm="0">
                                          <p:val>
                                            <p:strVal val="#ppt_h"/>
                                          </p:val>
                                        </p:tav>
                                        <p:tav tm="100000">
                                          <p:val>
                                            <p:strVal val="#ppt_h"/>
                                          </p:val>
                                        </p:tav>
                                      </p:tavLst>
                                    </p:anim>
                                    <p:animEffect transition="in" filter="fade">
                                      <p:cBhvr>
                                        <p:cTn id="219" dur="250"/>
                                        <p:tgtEl>
                                          <p:spTgt spid="74">
                                            <p:txEl>
                                              <p:pRg st="0" end="0"/>
                                            </p:txEl>
                                          </p:spTgt>
                                        </p:tgtEl>
                                      </p:cBhvr>
                                    </p:animEffect>
                                  </p:childTnLst>
                                </p:cTn>
                              </p:par>
                            </p:childTnLst>
                          </p:cTn>
                        </p:par>
                      </p:childTnLst>
                    </p:cTn>
                  </p:par>
                  <p:par>
                    <p:cTn id="220" fill="hold">
                      <p:stCondLst>
                        <p:cond delay="indefinite"/>
                      </p:stCondLst>
                      <p:childTnLst>
                        <p:par>
                          <p:cTn id="221" fill="hold">
                            <p:stCondLst>
                              <p:cond delay="0"/>
                            </p:stCondLst>
                            <p:childTnLst>
                              <p:par>
                                <p:cTn id="222" presetID="2" presetClass="entr" presetSubtype="2" decel="80000" fill="hold" grpId="0" nodeType="clickEffect">
                                  <p:stCondLst>
                                    <p:cond delay="0"/>
                                  </p:stCondLst>
                                  <p:childTnLst>
                                    <p:set>
                                      <p:cBhvr>
                                        <p:cTn id="223" dur="1" fill="hold">
                                          <p:stCondLst>
                                            <p:cond delay="0"/>
                                          </p:stCondLst>
                                        </p:cTn>
                                        <p:tgtEl>
                                          <p:spTgt spid="76"/>
                                        </p:tgtEl>
                                        <p:attrNameLst>
                                          <p:attrName>style.visibility</p:attrName>
                                        </p:attrNameLst>
                                      </p:cBhvr>
                                      <p:to>
                                        <p:strVal val="visible"/>
                                      </p:to>
                                    </p:set>
                                    <p:anim calcmode="lin" valueType="num">
                                      <p:cBhvr additive="base">
                                        <p:cTn id="224" dur="500" fill="hold"/>
                                        <p:tgtEl>
                                          <p:spTgt spid="76"/>
                                        </p:tgtEl>
                                        <p:attrNameLst>
                                          <p:attrName>ppt_x</p:attrName>
                                        </p:attrNameLst>
                                      </p:cBhvr>
                                      <p:tavLst>
                                        <p:tav tm="0">
                                          <p:val>
                                            <p:strVal val="1+#ppt_w/2"/>
                                          </p:val>
                                        </p:tav>
                                        <p:tav tm="100000">
                                          <p:val>
                                            <p:strVal val="#ppt_x"/>
                                          </p:val>
                                        </p:tav>
                                      </p:tavLst>
                                    </p:anim>
                                    <p:anim calcmode="lin" valueType="num">
                                      <p:cBhvr additive="base">
                                        <p:cTn id="225" dur="500" fill="hold"/>
                                        <p:tgtEl>
                                          <p:spTgt spid="76"/>
                                        </p:tgtEl>
                                        <p:attrNameLst>
                                          <p:attrName>ppt_y</p:attrName>
                                        </p:attrNameLst>
                                      </p:cBhvr>
                                      <p:tavLst>
                                        <p:tav tm="0">
                                          <p:val>
                                            <p:strVal val="#ppt_y"/>
                                          </p:val>
                                        </p:tav>
                                        <p:tav tm="100000">
                                          <p:val>
                                            <p:strVal val="#ppt_y"/>
                                          </p:val>
                                        </p:tav>
                                      </p:tavLst>
                                    </p:anim>
                                  </p:childTnLst>
                                </p:cTn>
                              </p:par>
                              <p:par>
                                <p:cTn id="226" presetID="53" presetClass="entr" presetSubtype="16" fill="hold" grpId="0" nodeType="withEffect">
                                  <p:stCondLst>
                                    <p:cond delay="250"/>
                                  </p:stCondLst>
                                  <p:childTnLst>
                                    <p:set>
                                      <p:cBhvr>
                                        <p:cTn id="227" dur="1" fill="hold">
                                          <p:stCondLst>
                                            <p:cond delay="0"/>
                                          </p:stCondLst>
                                        </p:cTn>
                                        <p:tgtEl>
                                          <p:spTgt spid="77"/>
                                        </p:tgtEl>
                                        <p:attrNameLst>
                                          <p:attrName>style.visibility</p:attrName>
                                        </p:attrNameLst>
                                      </p:cBhvr>
                                      <p:to>
                                        <p:strVal val="visible"/>
                                      </p:to>
                                    </p:set>
                                    <p:anim calcmode="lin" valueType="num">
                                      <p:cBhvr>
                                        <p:cTn id="228" dur="350" fill="hold"/>
                                        <p:tgtEl>
                                          <p:spTgt spid="77"/>
                                        </p:tgtEl>
                                        <p:attrNameLst>
                                          <p:attrName>ppt_w</p:attrName>
                                        </p:attrNameLst>
                                      </p:cBhvr>
                                      <p:tavLst>
                                        <p:tav tm="0">
                                          <p:val>
                                            <p:fltVal val="0"/>
                                          </p:val>
                                        </p:tav>
                                        <p:tav tm="100000">
                                          <p:val>
                                            <p:strVal val="#ppt_w"/>
                                          </p:val>
                                        </p:tav>
                                      </p:tavLst>
                                    </p:anim>
                                    <p:anim calcmode="lin" valueType="num">
                                      <p:cBhvr>
                                        <p:cTn id="229" dur="350" fill="hold"/>
                                        <p:tgtEl>
                                          <p:spTgt spid="77"/>
                                        </p:tgtEl>
                                        <p:attrNameLst>
                                          <p:attrName>ppt_h</p:attrName>
                                        </p:attrNameLst>
                                      </p:cBhvr>
                                      <p:tavLst>
                                        <p:tav tm="0">
                                          <p:val>
                                            <p:fltVal val="0"/>
                                          </p:val>
                                        </p:tav>
                                        <p:tav tm="100000">
                                          <p:val>
                                            <p:strVal val="#ppt_h"/>
                                          </p:val>
                                        </p:tav>
                                      </p:tavLst>
                                    </p:anim>
                                    <p:animEffect transition="in" filter="fade">
                                      <p:cBhvr>
                                        <p:cTn id="230" dur="350"/>
                                        <p:tgtEl>
                                          <p:spTgt spid="77"/>
                                        </p:tgtEl>
                                      </p:cBhvr>
                                    </p:animEffect>
                                  </p:childTnLst>
                                </p:cTn>
                              </p:par>
                              <p:par>
                                <p:cTn id="231" presetID="22" presetClass="entr" presetSubtype="8" fill="hold" grpId="0" nodeType="withEffect">
                                  <p:stCondLst>
                                    <p:cond delay="500"/>
                                  </p:stCondLst>
                                  <p:childTnLst>
                                    <p:set>
                                      <p:cBhvr>
                                        <p:cTn id="232" dur="1" fill="hold">
                                          <p:stCondLst>
                                            <p:cond delay="0"/>
                                          </p:stCondLst>
                                        </p:cTn>
                                        <p:tgtEl>
                                          <p:spTgt spid="75"/>
                                        </p:tgtEl>
                                        <p:attrNameLst>
                                          <p:attrName>style.visibility</p:attrName>
                                        </p:attrNameLst>
                                      </p:cBhvr>
                                      <p:to>
                                        <p:strVal val="visible"/>
                                      </p:to>
                                    </p:set>
                                    <p:animEffect transition="in" filter="wipe(left)">
                                      <p:cBhvr>
                                        <p:cTn id="233" dur="500"/>
                                        <p:tgtEl>
                                          <p:spTgt spid="75"/>
                                        </p:tgtEl>
                                      </p:cBhvr>
                                    </p:animEffect>
                                  </p:childTnLst>
                                </p:cTn>
                              </p:par>
                              <p:par>
                                <p:cTn id="234" presetID="2" presetClass="entr" presetSubtype="2" decel="56000" fill="hold" grpId="0" nodeType="withEffect">
                                  <p:stCondLst>
                                    <p:cond delay="0"/>
                                  </p:stCondLst>
                                  <p:iterate type="wd">
                                    <p:tmPct val="10000"/>
                                  </p:iterate>
                                  <p:childTnLst>
                                    <p:set>
                                      <p:cBhvr>
                                        <p:cTn id="235" dur="1" fill="hold">
                                          <p:stCondLst>
                                            <p:cond delay="0"/>
                                          </p:stCondLst>
                                        </p:cTn>
                                        <p:tgtEl>
                                          <p:spTgt spid="78">
                                            <p:txEl>
                                              <p:pRg st="0" end="0"/>
                                            </p:txEl>
                                          </p:spTgt>
                                        </p:tgtEl>
                                        <p:attrNameLst>
                                          <p:attrName>style.visibility</p:attrName>
                                        </p:attrNameLst>
                                      </p:cBhvr>
                                      <p:to>
                                        <p:strVal val="visible"/>
                                      </p:to>
                                    </p:set>
                                    <p:anim calcmode="lin" valueType="num">
                                      <p:cBhvr additive="base">
                                        <p:cTn id="236" dur="900" fill="hold"/>
                                        <p:tgtEl>
                                          <p:spTgt spid="78">
                                            <p:txEl>
                                              <p:pRg st="0" end="0"/>
                                            </p:txEl>
                                          </p:spTgt>
                                        </p:tgtEl>
                                        <p:attrNameLst>
                                          <p:attrName>ppt_x</p:attrName>
                                        </p:attrNameLst>
                                      </p:cBhvr>
                                      <p:tavLst>
                                        <p:tav tm="0">
                                          <p:val>
                                            <p:strVal val="1+#ppt_w/2"/>
                                          </p:val>
                                        </p:tav>
                                        <p:tav tm="100000">
                                          <p:val>
                                            <p:strVal val="#ppt_x"/>
                                          </p:val>
                                        </p:tav>
                                      </p:tavLst>
                                    </p:anim>
                                    <p:anim calcmode="lin" valueType="num">
                                      <p:cBhvr additive="base">
                                        <p:cTn id="237" dur="900" fill="hold"/>
                                        <p:tgtEl>
                                          <p:spTgt spid="78">
                                            <p:txEl>
                                              <p:pRg st="0" end="0"/>
                                            </p:txEl>
                                          </p:spTgt>
                                        </p:tgtEl>
                                        <p:attrNameLst>
                                          <p:attrName>ppt_y</p:attrName>
                                        </p:attrNameLst>
                                      </p:cBhvr>
                                      <p:tavLst>
                                        <p:tav tm="0">
                                          <p:val>
                                            <p:strVal val="#ppt_y"/>
                                          </p:val>
                                        </p:tav>
                                        <p:tav tm="100000">
                                          <p:val>
                                            <p:strVal val="#ppt_y"/>
                                          </p:val>
                                        </p:tav>
                                      </p:tavLst>
                                    </p:anim>
                                  </p:childTnLst>
                                </p:cTn>
                              </p:par>
                              <p:par>
                                <p:cTn id="238" presetID="26" presetClass="emph" presetSubtype="0" fill="hold" grpId="1" nodeType="withEffect">
                                  <p:stCondLst>
                                    <p:cond delay="750"/>
                                  </p:stCondLst>
                                  <p:iterate type="wd">
                                    <p:tmPct val="0"/>
                                  </p:iterate>
                                  <p:childTnLst>
                                    <p:animEffect transition="out" filter="fade">
                                      <p:cBhvr>
                                        <p:cTn id="239" dur="250" tmFilter="0, 0; .2, .5; .8, .5; 1, 0"/>
                                        <p:tgtEl>
                                          <p:spTgt spid="78">
                                            <p:txEl>
                                              <p:pRg st="0" end="0"/>
                                            </p:txEl>
                                          </p:spTgt>
                                        </p:tgtEl>
                                      </p:cBhvr>
                                    </p:animEffect>
                                    <p:animScale>
                                      <p:cBhvr>
                                        <p:cTn id="240" dur="125" autoRev="1" fill="hold"/>
                                        <p:tgtEl>
                                          <p:spTgt spid="78">
                                            <p:txEl>
                                              <p:pRg st="0" end="0"/>
                                            </p:txEl>
                                          </p:spTgt>
                                        </p:tgtEl>
                                      </p:cBhvr>
                                      <p:by x="105000" y="105000"/>
                                    </p:animScale>
                                  </p:childTnLst>
                                </p:cTn>
                              </p:par>
                              <p:par>
                                <p:cTn id="241" presetID="50" presetClass="entr" presetSubtype="0" decel="100000" fill="hold" grpId="0" nodeType="withEffect">
                                  <p:stCondLst>
                                    <p:cond delay="750"/>
                                  </p:stCondLst>
                                  <p:iterate type="lt">
                                    <p:tmPct val="10000"/>
                                  </p:iterate>
                                  <p:childTnLst>
                                    <p:set>
                                      <p:cBhvr>
                                        <p:cTn id="242" dur="1" fill="hold">
                                          <p:stCondLst>
                                            <p:cond delay="0"/>
                                          </p:stCondLst>
                                        </p:cTn>
                                        <p:tgtEl>
                                          <p:spTgt spid="79">
                                            <p:txEl>
                                              <p:pRg st="0" end="0"/>
                                            </p:txEl>
                                          </p:spTgt>
                                        </p:tgtEl>
                                        <p:attrNameLst>
                                          <p:attrName>style.visibility</p:attrName>
                                        </p:attrNameLst>
                                      </p:cBhvr>
                                      <p:to>
                                        <p:strVal val="visible"/>
                                      </p:to>
                                    </p:set>
                                    <p:anim calcmode="lin" valueType="num">
                                      <p:cBhvr>
                                        <p:cTn id="243" dur="250" fill="hold"/>
                                        <p:tgtEl>
                                          <p:spTgt spid="79">
                                            <p:txEl>
                                              <p:pRg st="0" end="0"/>
                                            </p:txEl>
                                          </p:spTgt>
                                        </p:tgtEl>
                                        <p:attrNameLst>
                                          <p:attrName>ppt_w</p:attrName>
                                        </p:attrNameLst>
                                      </p:cBhvr>
                                      <p:tavLst>
                                        <p:tav tm="0">
                                          <p:val>
                                            <p:strVal val="#ppt_w+.3"/>
                                          </p:val>
                                        </p:tav>
                                        <p:tav tm="100000">
                                          <p:val>
                                            <p:strVal val="#ppt_w"/>
                                          </p:val>
                                        </p:tav>
                                      </p:tavLst>
                                    </p:anim>
                                    <p:anim calcmode="lin" valueType="num">
                                      <p:cBhvr>
                                        <p:cTn id="244" dur="250" fill="hold"/>
                                        <p:tgtEl>
                                          <p:spTgt spid="79">
                                            <p:txEl>
                                              <p:pRg st="0" end="0"/>
                                            </p:txEl>
                                          </p:spTgt>
                                        </p:tgtEl>
                                        <p:attrNameLst>
                                          <p:attrName>ppt_h</p:attrName>
                                        </p:attrNameLst>
                                      </p:cBhvr>
                                      <p:tavLst>
                                        <p:tav tm="0">
                                          <p:val>
                                            <p:strVal val="#ppt_h"/>
                                          </p:val>
                                        </p:tav>
                                        <p:tav tm="100000">
                                          <p:val>
                                            <p:strVal val="#ppt_h"/>
                                          </p:val>
                                        </p:tav>
                                      </p:tavLst>
                                    </p:anim>
                                    <p:animEffect transition="in" filter="fade">
                                      <p:cBhvr>
                                        <p:cTn id="245" dur="25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5"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900" fill="hold"/>
                        <p:tgtEl>
                          <p:spTgt spid="5"/>
                        </p:tgtEl>
                        <p:attrNameLst>
                          <p:attrName>ppt_x</p:attrName>
                        </p:attrNameLst>
                      </p:cBhvr>
                      <p:tavLst>
                        <p:tav tm="0">
                          <p:val>
                            <p:strVal val="1+#ppt_w/2"/>
                          </p:val>
                        </p:tav>
                        <p:tav tm="100000">
                          <p:val>
                            <p:strVal val="#ppt_x"/>
                          </p:val>
                        </p:tav>
                      </p:tavLst>
                    </p:anim>
                    <p:anim calcmode="lin" valueType="num">
                      <p:cBhvr additive="base">
                        <p:cTn dur="900" fill="hold"/>
                        <p:tgtEl>
                          <p:spTgt spid="5"/>
                        </p:tgtEl>
                        <p:attrNameLst>
                          <p:attrName>ppt_y</p:attrName>
                        </p:attrNameLst>
                      </p:cBhvr>
                      <p:tavLst>
                        <p:tav tm="0">
                          <p:val>
                            <p:strVal val="#ppt_y"/>
                          </p:val>
                        </p:tav>
                        <p:tav tm="100000">
                          <p:val>
                            <p:strVal val="#ppt_y"/>
                          </p:val>
                        </p:tav>
                      </p:tavLst>
                    </p:anim>
                  </p:childTnLst>
                </p:cTn>
              </p:par>
            </p:tnLst>
          </p:tmpl>
        </p:tmplLst>
      </p:bldP>
      <p:bldP spid="5"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5"/>
                        </p:tgtEl>
                      </p:cBhvr>
                    </p:animEffect>
                    <p:animScale>
                      <p:cBhvr>
                        <p:cTn dur="125" autoRev="1" fill="hold"/>
                        <p:tgtEl>
                          <p:spTgt spid="5"/>
                        </p:tgtEl>
                      </p:cBhvr>
                      <p:by x="105000" y="105000"/>
                    </p:animScale>
                  </p:childTnLst>
                </p:cTn>
              </p:par>
            </p:tnLst>
          </p:tmpl>
        </p:tmplLst>
      </p:bldP>
      <p:bldP spid="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p:cTn dur="250" fill="hold"/>
                        <p:tgtEl>
                          <p:spTgt spid="9"/>
                        </p:tgtEl>
                        <p:attrNameLst>
                          <p:attrName>ppt_w</p:attrName>
                        </p:attrNameLst>
                      </p:cBhvr>
                      <p:tavLst>
                        <p:tav tm="0">
                          <p:val>
                            <p:strVal val="#ppt_w+.3"/>
                          </p:val>
                        </p:tav>
                        <p:tav tm="100000">
                          <p:val>
                            <p:strVal val="#ppt_w"/>
                          </p:val>
                        </p:tav>
                      </p:tavLst>
                    </p:anim>
                    <p:anim calcmode="lin" valueType="num">
                      <p:cBhvr>
                        <p:cTn dur="250" fill="hold"/>
                        <p:tgtEl>
                          <p:spTgt spid="9"/>
                        </p:tgtEl>
                        <p:attrNameLst>
                          <p:attrName>ppt_h</p:attrName>
                        </p:attrNameLst>
                      </p:cBhvr>
                      <p:tavLst>
                        <p:tav tm="0">
                          <p:val>
                            <p:strVal val="#ppt_h"/>
                          </p:val>
                        </p:tav>
                        <p:tav tm="100000">
                          <p:val>
                            <p:strVal val="#ppt_h"/>
                          </p:val>
                        </p:tav>
                      </p:tavLst>
                    </p:anim>
                    <p:animEffect transition="in" filter="fade">
                      <p:cBhvr>
                        <p:cTn dur="250"/>
                        <p:tgtEl>
                          <p:spTgt spid="9"/>
                        </p:tgtEl>
                      </p:cBhvr>
                    </p:animEffect>
                  </p:childTnLst>
                </p:cTn>
              </p:par>
            </p:tnLst>
          </p:tmpl>
        </p:tmplLst>
      </p:bldP>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30" grpId="0" animBg="1"/>
      <p:bldP spid="31" grpId="0" animBg="1"/>
      <p:bldP spid="32" grpId="0" animBg="1"/>
      <p:bldP spid="3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900" fill="hold"/>
                        <p:tgtEl>
                          <p:spTgt spid="33"/>
                        </p:tgtEl>
                        <p:attrNameLst>
                          <p:attrName>ppt_x</p:attrName>
                        </p:attrNameLst>
                      </p:cBhvr>
                      <p:tavLst>
                        <p:tav tm="0">
                          <p:val>
                            <p:strVal val="1+#ppt_w/2"/>
                          </p:val>
                        </p:tav>
                        <p:tav tm="100000">
                          <p:val>
                            <p:strVal val="#ppt_x"/>
                          </p:val>
                        </p:tav>
                      </p:tavLst>
                    </p:anim>
                    <p:anim calcmode="lin" valueType="num">
                      <p:cBhvr additive="base">
                        <p:cTn dur="900" fill="hold"/>
                        <p:tgtEl>
                          <p:spTgt spid="33"/>
                        </p:tgtEl>
                        <p:attrNameLst>
                          <p:attrName>ppt_y</p:attrName>
                        </p:attrNameLst>
                      </p:cBhvr>
                      <p:tavLst>
                        <p:tav tm="0">
                          <p:val>
                            <p:strVal val="#ppt_y"/>
                          </p:val>
                        </p:tav>
                        <p:tav tm="100000">
                          <p:val>
                            <p:strVal val="#ppt_y"/>
                          </p:val>
                        </p:tav>
                      </p:tavLst>
                    </p:anim>
                  </p:childTnLst>
                </p:cTn>
              </p:par>
            </p:tnLst>
          </p:tmpl>
        </p:tmplLst>
      </p:bldP>
      <p:bldP spid="3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33"/>
                        </p:tgtEl>
                      </p:cBhvr>
                    </p:animEffect>
                    <p:animScale>
                      <p:cBhvr>
                        <p:cTn dur="125" autoRev="1" fill="hold"/>
                        <p:tgtEl>
                          <p:spTgt spid="33"/>
                        </p:tgtEl>
                      </p:cBhvr>
                      <p:by x="105000" y="105000"/>
                    </p:animScale>
                  </p:childTnLst>
                </p:cTn>
              </p:par>
            </p:tnLst>
          </p:tmpl>
        </p:tmplLst>
      </p:bldP>
      <p:bldP spid="3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4"/>
                        </p:tgtEl>
                        <p:attrNameLst>
                          <p:attrName>style.visibility</p:attrName>
                        </p:attrNameLst>
                      </p:cBhvr>
                      <p:to>
                        <p:strVal val="visible"/>
                      </p:to>
                    </p:set>
                    <p:anim calcmode="lin" valueType="num">
                      <p:cBhvr>
                        <p:cTn dur="250" fill="hold"/>
                        <p:tgtEl>
                          <p:spTgt spid="34"/>
                        </p:tgtEl>
                        <p:attrNameLst>
                          <p:attrName>ppt_w</p:attrName>
                        </p:attrNameLst>
                      </p:cBhvr>
                      <p:tavLst>
                        <p:tav tm="0">
                          <p:val>
                            <p:strVal val="#ppt_w+.3"/>
                          </p:val>
                        </p:tav>
                        <p:tav tm="100000">
                          <p:val>
                            <p:strVal val="#ppt_w"/>
                          </p:val>
                        </p:tav>
                      </p:tavLst>
                    </p:anim>
                    <p:anim calcmode="lin" valueType="num">
                      <p:cBhvr>
                        <p:cTn dur="250" fill="hold"/>
                        <p:tgtEl>
                          <p:spTgt spid="34"/>
                        </p:tgtEl>
                        <p:attrNameLst>
                          <p:attrName>ppt_h</p:attrName>
                        </p:attrNameLst>
                      </p:cBhvr>
                      <p:tavLst>
                        <p:tav tm="0">
                          <p:val>
                            <p:strVal val="#ppt_h"/>
                          </p:val>
                        </p:tav>
                        <p:tav tm="100000">
                          <p:val>
                            <p:strVal val="#ppt_h"/>
                          </p:val>
                        </p:tav>
                      </p:tavLst>
                    </p:anim>
                    <p:animEffect transition="in" filter="fade">
                      <p:cBhvr>
                        <p:cTn dur="250"/>
                        <p:tgtEl>
                          <p:spTgt spid="34"/>
                        </p:tgtEl>
                      </p:cBhvr>
                    </p:animEffect>
                  </p:childTnLst>
                </p:cTn>
              </p:par>
            </p:tnLst>
          </p:tmpl>
        </p:tmplLst>
      </p:bldP>
      <p:bldP spid="35" grpId="0" animBg="1"/>
      <p:bldP spid="36" grpId="0" animBg="1"/>
      <p:bldP spid="37" grpId="0" animBg="1"/>
      <p:bldP spid="38"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900" fill="hold"/>
                        <p:tgtEl>
                          <p:spTgt spid="38"/>
                        </p:tgtEl>
                        <p:attrNameLst>
                          <p:attrName>ppt_x</p:attrName>
                        </p:attrNameLst>
                      </p:cBhvr>
                      <p:tavLst>
                        <p:tav tm="0">
                          <p:val>
                            <p:strVal val="1+#ppt_w/2"/>
                          </p:val>
                        </p:tav>
                        <p:tav tm="100000">
                          <p:val>
                            <p:strVal val="#ppt_x"/>
                          </p:val>
                        </p:tav>
                      </p:tavLst>
                    </p:anim>
                    <p:anim calcmode="lin" valueType="num">
                      <p:cBhvr additive="base">
                        <p:cTn dur="900" fill="hold"/>
                        <p:tgtEl>
                          <p:spTgt spid="38"/>
                        </p:tgtEl>
                        <p:attrNameLst>
                          <p:attrName>ppt_y</p:attrName>
                        </p:attrNameLst>
                      </p:cBhvr>
                      <p:tavLst>
                        <p:tav tm="0">
                          <p:val>
                            <p:strVal val="#ppt_y"/>
                          </p:val>
                        </p:tav>
                        <p:tav tm="100000">
                          <p:val>
                            <p:strVal val="#ppt_y"/>
                          </p:val>
                        </p:tav>
                      </p:tavLst>
                    </p:anim>
                  </p:childTnLst>
                </p:cTn>
              </p:par>
            </p:tnLst>
          </p:tmpl>
        </p:tmplLst>
      </p:bldP>
      <p:bldP spid="38"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38"/>
                        </p:tgtEl>
                      </p:cBhvr>
                    </p:animEffect>
                    <p:animScale>
                      <p:cBhvr>
                        <p:cTn dur="125" autoRev="1" fill="hold"/>
                        <p:tgtEl>
                          <p:spTgt spid="38"/>
                        </p:tgtEl>
                      </p:cBhvr>
                      <p:by x="105000" y="105000"/>
                    </p:animScale>
                  </p:childTnLst>
                </p:cTn>
              </p:par>
            </p:tnLst>
          </p:tmpl>
        </p:tmplLst>
      </p:bldP>
      <p:bldP spid="3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9"/>
                        </p:tgtEl>
                        <p:attrNameLst>
                          <p:attrName>style.visibility</p:attrName>
                        </p:attrNameLst>
                      </p:cBhvr>
                      <p:to>
                        <p:strVal val="visible"/>
                      </p:to>
                    </p:set>
                    <p:anim calcmode="lin" valueType="num">
                      <p:cBhvr>
                        <p:cTn dur="250" fill="hold"/>
                        <p:tgtEl>
                          <p:spTgt spid="39"/>
                        </p:tgtEl>
                        <p:attrNameLst>
                          <p:attrName>ppt_w</p:attrName>
                        </p:attrNameLst>
                      </p:cBhvr>
                      <p:tavLst>
                        <p:tav tm="0">
                          <p:val>
                            <p:strVal val="#ppt_w+.3"/>
                          </p:val>
                        </p:tav>
                        <p:tav tm="100000">
                          <p:val>
                            <p:strVal val="#ppt_w"/>
                          </p:val>
                        </p:tav>
                      </p:tavLst>
                    </p:anim>
                    <p:anim calcmode="lin" valueType="num">
                      <p:cBhvr>
                        <p:cTn dur="250" fill="hold"/>
                        <p:tgtEl>
                          <p:spTgt spid="39"/>
                        </p:tgtEl>
                        <p:attrNameLst>
                          <p:attrName>ppt_h</p:attrName>
                        </p:attrNameLst>
                      </p:cBhvr>
                      <p:tavLst>
                        <p:tav tm="0">
                          <p:val>
                            <p:strVal val="#ppt_h"/>
                          </p:val>
                        </p:tav>
                        <p:tav tm="100000">
                          <p:val>
                            <p:strVal val="#ppt_h"/>
                          </p:val>
                        </p:tav>
                      </p:tavLst>
                    </p:anim>
                    <p:animEffect transition="in" filter="fade">
                      <p:cBhvr>
                        <p:cTn dur="250"/>
                        <p:tgtEl>
                          <p:spTgt spid="39"/>
                        </p:tgtEl>
                      </p:cBhvr>
                    </p:animEffect>
                  </p:childTnLst>
                </p:cTn>
              </p:par>
            </p:tnLst>
          </p:tmpl>
        </p:tmplLst>
      </p:bldP>
      <p:bldP spid="40" grpId="0" animBg="1"/>
      <p:bldP spid="41" grpId="0" animBg="1"/>
      <p:bldP spid="42" grpId="0" animBg="1"/>
      <p:bldP spid="4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43"/>
                        </p:tgtEl>
                        <p:attrNameLst>
                          <p:attrName>style.visibility</p:attrName>
                        </p:attrNameLst>
                      </p:cBhvr>
                      <p:to>
                        <p:strVal val="visible"/>
                      </p:to>
                    </p:set>
                    <p:anim calcmode="lin" valueType="num">
                      <p:cBhvr additive="base">
                        <p:cTn dur="900" fill="hold"/>
                        <p:tgtEl>
                          <p:spTgt spid="43"/>
                        </p:tgtEl>
                        <p:attrNameLst>
                          <p:attrName>ppt_x</p:attrName>
                        </p:attrNameLst>
                      </p:cBhvr>
                      <p:tavLst>
                        <p:tav tm="0">
                          <p:val>
                            <p:strVal val="1+#ppt_w/2"/>
                          </p:val>
                        </p:tav>
                        <p:tav tm="100000">
                          <p:val>
                            <p:strVal val="#ppt_x"/>
                          </p:val>
                        </p:tav>
                      </p:tavLst>
                    </p:anim>
                    <p:anim calcmode="lin" valueType="num">
                      <p:cBhvr additive="base">
                        <p:cTn dur="900" fill="hold"/>
                        <p:tgtEl>
                          <p:spTgt spid="43"/>
                        </p:tgtEl>
                        <p:attrNameLst>
                          <p:attrName>ppt_y</p:attrName>
                        </p:attrNameLst>
                      </p:cBhvr>
                      <p:tavLst>
                        <p:tav tm="0">
                          <p:val>
                            <p:strVal val="#ppt_y"/>
                          </p:val>
                        </p:tav>
                        <p:tav tm="100000">
                          <p:val>
                            <p:strVal val="#ppt_y"/>
                          </p:val>
                        </p:tav>
                      </p:tavLst>
                    </p:anim>
                  </p:childTnLst>
                </p:cTn>
              </p:par>
            </p:tnLst>
          </p:tmpl>
        </p:tmplLst>
      </p:bldP>
      <p:bldP spid="4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43"/>
                        </p:tgtEl>
                      </p:cBhvr>
                    </p:animEffect>
                    <p:animScale>
                      <p:cBhvr>
                        <p:cTn dur="125" autoRev="1" fill="hold"/>
                        <p:tgtEl>
                          <p:spTgt spid="43"/>
                        </p:tgtEl>
                      </p:cBhvr>
                      <p:by x="105000" y="105000"/>
                    </p:animScale>
                  </p:childTnLst>
                </p:cTn>
              </p:par>
            </p:tnLst>
          </p:tmpl>
        </p:tmplLst>
      </p:bldP>
      <p:bldP spid="4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44"/>
                        </p:tgtEl>
                        <p:attrNameLst>
                          <p:attrName>style.visibility</p:attrName>
                        </p:attrNameLst>
                      </p:cBhvr>
                      <p:to>
                        <p:strVal val="visible"/>
                      </p:to>
                    </p:set>
                    <p:anim calcmode="lin" valueType="num">
                      <p:cBhvr>
                        <p:cTn dur="250" fill="hold"/>
                        <p:tgtEl>
                          <p:spTgt spid="44"/>
                        </p:tgtEl>
                        <p:attrNameLst>
                          <p:attrName>ppt_w</p:attrName>
                        </p:attrNameLst>
                      </p:cBhvr>
                      <p:tavLst>
                        <p:tav tm="0">
                          <p:val>
                            <p:strVal val="#ppt_w+.3"/>
                          </p:val>
                        </p:tav>
                        <p:tav tm="100000">
                          <p:val>
                            <p:strVal val="#ppt_w"/>
                          </p:val>
                        </p:tav>
                      </p:tavLst>
                    </p:anim>
                    <p:anim calcmode="lin" valueType="num">
                      <p:cBhvr>
                        <p:cTn dur="250" fill="hold"/>
                        <p:tgtEl>
                          <p:spTgt spid="44"/>
                        </p:tgtEl>
                        <p:attrNameLst>
                          <p:attrName>ppt_h</p:attrName>
                        </p:attrNameLst>
                      </p:cBhvr>
                      <p:tavLst>
                        <p:tav tm="0">
                          <p:val>
                            <p:strVal val="#ppt_h"/>
                          </p:val>
                        </p:tav>
                        <p:tav tm="100000">
                          <p:val>
                            <p:strVal val="#ppt_h"/>
                          </p:val>
                        </p:tav>
                      </p:tavLst>
                    </p:anim>
                    <p:animEffect transition="in" filter="fade">
                      <p:cBhvr>
                        <p:cTn dur="250"/>
                        <p:tgtEl>
                          <p:spTgt spid="44"/>
                        </p:tgtEl>
                      </p:cBhvr>
                    </p:animEffect>
                  </p:childTnLst>
                </p:cTn>
              </p:par>
            </p:tnLst>
          </p:tmpl>
        </p:tmplLst>
      </p:bldP>
      <p:bldP spid="45" grpId="0" animBg="1"/>
      <p:bldP spid="46" grpId="0" animBg="1"/>
      <p:bldP spid="47" grpId="0" animBg="1"/>
      <p:bldP spid="48"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900" fill="hold"/>
                        <p:tgtEl>
                          <p:spTgt spid="48"/>
                        </p:tgtEl>
                        <p:attrNameLst>
                          <p:attrName>ppt_x</p:attrName>
                        </p:attrNameLst>
                      </p:cBhvr>
                      <p:tavLst>
                        <p:tav tm="0">
                          <p:val>
                            <p:strVal val="1+#ppt_w/2"/>
                          </p:val>
                        </p:tav>
                        <p:tav tm="100000">
                          <p:val>
                            <p:strVal val="#ppt_x"/>
                          </p:val>
                        </p:tav>
                      </p:tavLst>
                    </p:anim>
                    <p:anim calcmode="lin" valueType="num">
                      <p:cBhvr additive="base">
                        <p:cTn dur="900" fill="hold"/>
                        <p:tgtEl>
                          <p:spTgt spid="48"/>
                        </p:tgtEl>
                        <p:attrNameLst>
                          <p:attrName>ppt_y</p:attrName>
                        </p:attrNameLst>
                      </p:cBhvr>
                      <p:tavLst>
                        <p:tav tm="0">
                          <p:val>
                            <p:strVal val="#ppt_y"/>
                          </p:val>
                        </p:tav>
                        <p:tav tm="100000">
                          <p:val>
                            <p:strVal val="#ppt_y"/>
                          </p:val>
                        </p:tav>
                      </p:tavLst>
                    </p:anim>
                  </p:childTnLst>
                </p:cTn>
              </p:par>
            </p:tnLst>
          </p:tmpl>
        </p:tmplLst>
      </p:bldP>
      <p:bldP spid="48"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48"/>
                        </p:tgtEl>
                      </p:cBhvr>
                    </p:animEffect>
                    <p:animScale>
                      <p:cBhvr>
                        <p:cTn dur="125" autoRev="1" fill="hold"/>
                        <p:tgtEl>
                          <p:spTgt spid="48"/>
                        </p:tgtEl>
                      </p:cBhvr>
                      <p:by x="105000" y="105000"/>
                    </p:animScale>
                  </p:childTnLst>
                </p:cTn>
              </p:par>
            </p:tnLst>
          </p:tmpl>
        </p:tmplLst>
      </p:bldP>
      <p:bldP spid="4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49"/>
                        </p:tgtEl>
                        <p:attrNameLst>
                          <p:attrName>style.visibility</p:attrName>
                        </p:attrNameLst>
                      </p:cBhvr>
                      <p:to>
                        <p:strVal val="visible"/>
                      </p:to>
                    </p:set>
                    <p:anim calcmode="lin" valueType="num">
                      <p:cBhvr>
                        <p:cTn dur="250" fill="hold"/>
                        <p:tgtEl>
                          <p:spTgt spid="49"/>
                        </p:tgtEl>
                        <p:attrNameLst>
                          <p:attrName>ppt_w</p:attrName>
                        </p:attrNameLst>
                      </p:cBhvr>
                      <p:tavLst>
                        <p:tav tm="0">
                          <p:val>
                            <p:strVal val="#ppt_w+.3"/>
                          </p:val>
                        </p:tav>
                        <p:tav tm="100000">
                          <p:val>
                            <p:strVal val="#ppt_w"/>
                          </p:val>
                        </p:tav>
                      </p:tavLst>
                    </p:anim>
                    <p:anim calcmode="lin" valueType="num">
                      <p:cBhvr>
                        <p:cTn dur="250" fill="hold"/>
                        <p:tgtEl>
                          <p:spTgt spid="49"/>
                        </p:tgtEl>
                        <p:attrNameLst>
                          <p:attrName>ppt_h</p:attrName>
                        </p:attrNameLst>
                      </p:cBhvr>
                      <p:tavLst>
                        <p:tav tm="0">
                          <p:val>
                            <p:strVal val="#ppt_h"/>
                          </p:val>
                        </p:tav>
                        <p:tav tm="100000">
                          <p:val>
                            <p:strVal val="#ppt_h"/>
                          </p:val>
                        </p:tav>
                      </p:tavLst>
                    </p:anim>
                    <p:animEffect transition="in" filter="fade">
                      <p:cBhvr>
                        <p:cTn dur="250"/>
                        <p:tgtEl>
                          <p:spTgt spid="49"/>
                        </p:tgtEl>
                      </p:cBhvr>
                    </p:animEffect>
                  </p:childTnLst>
                </p:cTn>
              </p:par>
            </p:tnLst>
          </p:tmpl>
        </p:tmplLst>
      </p:bldP>
      <p:bldP spid="65" grpId="0" animBg="1"/>
      <p:bldP spid="66" grpId="0" animBg="1"/>
      <p:bldP spid="67" grpId="0" animBg="1"/>
      <p:bldP spid="68"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68"/>
                        </p:tgtEl>
                        <p:attrNameLst>
                          <p:attrName>style.visibility</p:attrName>
                        </p:attrNameLst>
                      </p:cBhvr>
                      <p:to>
                        <p:strVal val="visible"/>
                      </p:to>
                    </p:set>
                    <p:anim calcmode="lin" valueType="num">
                      <p:cBhvr additive="base">
                        <p:cTn dur="900" fill="hold"/>
                        <p:tgtEl>
                          <p:spTgt spid="68"/>
                        </p:tgtEl>
                        <p:attrNameLst>
                          <p:attrName>ppt_x</p:attrName>
                        </p:attrNameLst>
                      </p:cBhvr>
                      <p:tavLst>
                        <p:tav tm="0">
                          <p:val>
                            <p:strVal val="1+#ppt_w/2"/>
                          </p:val>
                        </p:tav>
                        <p:tav tm="100000">
                          <p:val>
                            <p:strVal val="#ppt_x"/>
                          </p:val>
                        </p:tav>
                      </p:tavLst>
                    </p:anim>
                    <p:anim calcmode="lin" valueType="num">
                      <p:cBhvr additive="base">
                        <p:cTn dur="900" fill="hold"/>
                        <p:tgtEl>
                          <p:spTgt spid="68"/>
                        </p:tgtEl>
                        <p:attrNameLst>
                          <p:attrName>ppt_y</p:attrName>
                        </p:attrNameLst>
                      </p:cBhvr>
                      <p:tavLst>
                        <p:tav tm="0">
                          <p:val>
                            <p:strVal val="#ppt_y"/>
                          </p:val>
                        </p:tav>
                        <p:tav tm="100000">
                          <p:val>
                            <p:strVal val="#ppt_y"/>
                          </p:val>
                        </p:tav>
                      </p:tavLst>
                    </p:anim>
                  </p:childTnLst>
                </p:cTn>
              </p:par>
            </p:tnLst>
          </p:tmpl>
        </p:tmplLst>
      </p:bldP>
      <p:bldP spid="68"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68"/>
                        </p:tgtEl>
                      </p:cBhvr>
                    </p:animEffect>
                    <p:animScale>
                      <p:cBhvr>
                        <p:cTn dur="125" autoRev="1" fill="hold"/>
                        <p:tgtEl>
                          <p:spTgt spid="68"/>
                        </p:tgtEl>
                      </p:cBhvr>
                      <p:by x="105000" y="105000"/>
                    </p:animScale>
                  </p:childTnLst>
                </p:cTn>
              </p:par>
            </p:tnLst>
          </p:tmpl>
        </p:tmplLst>
      </p:bldP>
      <p:bldP spid="6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69"/>
                        </p:tgtEl>
                        <p:attrNameLst>
                          <p:attrName>style.visibility</p:attrName>
                        </p:attrNameLst>
                      </p:cBhvr>
                      <p:to>
                        <p:strVal val="visible"/>
                      </p:to>
                    </p:set>
                    <p:anim calcmode="lin" valueType="num">
                      <p:cBhvr>
                        <p:cTn dur="250" fill="hold"/>
                        <p:tgtEl>
                          <p:spTgt spid="69"/>
                        </p:tgtEl>
                        <p:attrNameLst>
                          <p:attrName>ppt_w</p:attrName>
                        </p:attrNameLst>
                      </p:cBhvr>
                      <p:tavLst>
                        <p:tav tm="0">
                          <p:val>
                            <p:strVal val="#ppt_w+.3"/>
                          </p:val>
                        </p:tav>
                        <p:tav tm="100000">
                          <p:val>
                            <p:strVal val="#ppt_w"/>
                          </p:val>
                        </p:tav>
                      </p:tavLst>
                    </p:anim>
                    <p:anim calcmode="lin" valueType="num">
                      <p:cBhvr>
                        <p:cTn dur="250" fill="hold"/>
                        <p:tgtEl>
                          <p:spTgt spid="69"/>
                        </p:tgtEl>
                        <p:attrNameLst>
                          <p:attrName>ppt_h</p:attrName>
                        </p:attrNameLst>
                      </p:cBhvr>
                      <p:tavLst>
                        <p:tav tm="0">
                          <p:val>
                            <p:strVal val="#ppt_h"/>
                          </p:val>
                        </p:tav>
                        <p:tav tm="100000">
                          <p:val>
                            <p:strVal val="#ppt_h"/>
                          </p:val>
                        </p:tav>
                      </p:tavLst>
                    </p:anim>
                    <p:animEffect transition="in" filter="fade">
                      <p:cBhvr>
                        <p:cTn dur="250"/>
                        <p:tgtEl>
                          <p:spTgt spid="69"/>
                        </p:tgtEl>
                      </p:cBhvr>
                    </p:animEffect>
                  </p:childTnLst>
                </p:cTn>
              </p:par>
            </p:tnLst>
          </p:tmpl>
        </p:tmplLst>
      </p:bldP>
      <p:bldP spid="70" grpId="0" animBg="1"/>
      <p:bldP spid="71" grpId="0" animBg="1"/>
      <p:bldP spid="72" grpId="0" animBg="1"/>
      <p:bldP spid="7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73"/>
                        </p:tgtEl>
                        <p:attrNameLst>
                          <p:attrName>style.visibility</p:attrName>
                        </p:attrNameLst>
                      </p:cBhvr>
                      <p:to>
                        <p:strVal val="visible"/>
                      </p:to>
                    </p:set>
                    <p:anim calcmode="lin" valueType="num">
                      <p:cBhvr additive="base">
                        <p:cTn dur="900" fill="hold"/>
                        <p:tgtEl>
                          <p:spTgt spid="73"/>
                        </p:tgtEl>
                        <p:attrNameLst>
                          <p:attrName>ppt_x</p:attrName>
                        </p:attrNameLst>
                      </p:cBhvr>
                      <p:tavLst>
                        <p:tav tm="0">
                          <p:val>
                            <p:strVal val="1+#ppt_w/2"/>
                          </p:val>
                        </p:tav>
                        <p:tav tm="100000">
                          <p:val>
                            <p:strVal val="#ppt_x"/>
                          </p:val>
                        </p:tav>
                      </p:tavLst>
                    </p:anim>
                    <p:anim calcmode="lin" valueType="num">
                      <p:cBhvr additive="base">
                        <p:cTn dur="900" fill="hold"/>
                        <p:tgtEl>
                          <p:spTgt spid="73"/>
                        </p:tgtEl>
                        <p:attrNameLst>
                          <p:attrName>ppt_y</p:attrName>
                        </p:attrNameLst>
                      </p:cBhvr>
                      <p:tavLst>
                        <p:tav tm="0">
                          <p:val>
                            <p:strVal val="#ppt_y"/>
                          </p:val>
                        </p:tav>
                        <p:tav tm="100000">
                          <p:val>
                            <p:strVal val="#ppt_y"/>
                          </p:val>
                        </p:tav>
                      </p:tavLst>
                    </p:anim>
                  </p:childTnLst>
                </p:cTn>
              </p:par>
            </p:tnLst>
          </p:tmpl>
        </p:tmplLst>
      </p:bldP>
      <p:bldP spid="7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73"/>
                        </p:tgtEl>
                      </p:cBhvr>
                    </p:animEffect>
                    <p:animScale>
                      <p:cBhvr>
                        <p:cTn dur="125" autoRev="1" fill="hold"/>
                        <p:tgtEl>
                          <p:spTgt spid="73"/>
                        </p:tgtEl>
                      </p:cBhvr>
                      <p:by x="105000" y="105000"/>
                    </p:animScale>
                  </p:childTnLst>
                </p:cTn>
              </p:par>
            </p:tnLst>
          </p:tmpl>
        </p:tmplLst>
      </p:bldP>
      <p:bldP spid="7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74"/>
                        </p:tgtEl>
                        <p:attrNameLst>
                          <p:attrName>style.visibility</p:attrName>
                        </p:attrNameLst>
                      </p:cBhvr>
                      <p:to>
                        <p:strVal val="visible"/>
                      </p:to>
                    </p:set>
                    <p:anim calcmode="lin" valueType="num">
                      <p:cBhvr>
                        <p:cTn dur="250" fill="hold"/>
                        <p:tgtEl>
                          <p:spTgt spid="74"/>
                        </p:tgtEl>
                        <p:attrNameLst>
                          <p:attrName>ppt_w</p:attrName>
                        </p:attrNameLst>
                      </p:cBhvr>
                      <p:tavLst>
                        <p:tav tm="0">
                          <p:val>
                            <p:strVal val="#ppt_w+.3"/>
                          </p:val>
                        </p:tav>
                        <p:tav tm="100000">
                          <p:val>
                            <p:strVal val="#ppt_w"/>
                          </p:val>
                        </p:tav>
                      </p:tavLst>
                    </p:anim>
                    <p:anim calcmode="lin" valueType="num">
                      <p:cBhvr>
                        <p:cTn dur="250" fill="hold"/>
                        <p:tgtEl>
                          <p:spTgt spid="74"/>
                        </p:tgtEl>
                        <p:attrNameLst>
                          <p:attrName>ppt_h</p:attrName>
                        </p:attrNameLst>
                      </p:cBhvr>
                      <p:tavLst>
                        <p:tav tm="0">
                          <p:val>
                            <p:strVal val="#ppt_h"/>
                          </p:val>
                        </p:tav>
                        <p:tav tm="100000">
                          <p:val>
                            <p:strVal val="#ppt_h"/>
                          </p:val>
                        </p:tav>
                      </p:tavLst>
                    </p:anim>
                    <p:animEffect transition="in" filter="fade">
                      <p:cBhvr>
                        <p:cTn dur="250"/>
                        <p:tgtEl>
                          <p:spTgt spid="74"/>
                        </p:tgtEl>
                      </p:cBhvr>
                    </p:animEffect>
                  </p:childTnLst>
                </p:cTn>
              </p:par>
            </p:tnLst>
          </p:tmpl>
        </p:tmplLst>
      </p:bldP>
      <p:bldP spid="75" grpId="0" animBg="1"/>
      <p:bldP spid="76" grpId="0" animBg="1"/>
      <p:bldP spid="77" grpId="0" animBg="1"/>
      <p:bldP spid="78"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78"/>
                        </p:tgtEl>
                        <p:attrNameLst>
                          <p:attrName>style.visibility</p:attrName>
                        </p:attrNameLst>
                      </p:cBhvr>
                      <p:to>
                        <p:strVal val="visible"/>
                      </p:to>
                    </p:set>
                    <p:anim calcmode="lin" valueType="num">
                      <p:cBhvr additive="base">
                        <p:cTn dur="900" fill="hold"/>
                        <p:tgtEl>
                          <p:spTgt spid="78"/>
                        </p:tgtEl>
                        <p:attrNameLst>
                          <p:attrName>ppt_x</p:attrName>
                        </p:attrNameLst>
                      </p:cBhvr>
                      <p:tavLst>
                        <p:tav tm="0">
                          <p:val>
                            <p:strVal val="1+#ppt_w/2"/>
                          </p:val>
                        </p:tav>
                        <p:tav tm="100000">
                          <p:val>
                            <p:strVal val="#ppt_x"/>
                          </p:val>
                        </p:tav>
                      </p:tavLst>
                    </p:anim>
                    <p:anim calcmode="lin" valueType="num">
                      <p:cBhvr additive="base">
                        <p:cTn dur="900" fill="hold"/>
                        <p:tgtEl>
                          <p:spTgt spid="78"/>
                        </p:tgtEl>
                        <p:attrNameLst>
                          <p:attrName>ppt_y</p:attrName>
                        </p:attrNameLst>
                      </p:cBhvr>
                      <p:tavLst>
                        <p:tav tm="0">
                          <p:val>
                            <p:strVal val="#ppt_y"/>
                          </p:val>
                        </p:tav>
                        <p:tav tm="100000">
                          <p:val>
                            <p:strVal val="#ppt_y"/>
                          </p:val>
                        </p:tav>
                      </p:tavLst>
                    </p:anim>
                  </p:childTnLst>
                </p:cTn>
              </p:par>
            </p:tnLst>
          </p:tmpl>
        </p:tmplLst>
      </p:bldP>
      <p:bldP spid="78"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78"/>
                        </p:tgtEl>
                      </p:cBhvr>
                    </p:animEffect>
                    <p:animScale>
                      <p:cBhvr>
                        <p:cTn dur="125" autoRev="1" fill="hold"/>
                        <p:tgtEl>
                          <p:spTgt spid="78"/>
                        </p:tgtEl>
                      </p:cBhvr>
                      <p:by x="105000" y="105000"/>
                    </p:animScale>
                  </p:childTnLst>
                </p:cTn>
              </p:par>
            </p:tnLst>
          </p:tmpl>
        </p:tmplLst>
      </p:bldP>
      <p:bldP spid="7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79"/>
                        </p:tgtEl>
                        <p:attrNameLst>
                          <p:attrName>style.visibility</p:attrName>
                        </p:attrNameLst>
                      </p:cBhvr>
                      <p:to>
                        <p:strVal val="visible"/>
                      </p:to>
                    </p:set>
                    <p:anim calcmode="lin" valueType="num">
                      <p:cBhvr>
                        <p:cTn dur="250" fill="hold"/>
                        <p:tgtEl>
                          <p:spTgt spid="79"/>
                        </p:tgtEl>
                        <p:attrNameLst>
                          <p:attrName>ppt_w</p:attrName>
                        </p:attrNameLst>
                      </p:cBhvr>
                      <p:tavLst>
                        <p:tav tm="0">
                          <p:val>
                            <p:strVal val="#ppt_w+.3"/>
                          </p:val>
                        </p:tav>
                        <p:tav tm="100000">
                          <p:val>
                            <p:strVal val="#ppt_w"/>
                          </p:val>
                        </p:tav>
                      </p:tavLst>
                    </p:anim>
                    <p:anim calcmode="lin" valueType="num">
                      <p:cBhvr>
                        <p:cTn dur="250" fill="hold"/>
                        <p:tgtEl>
                          <p:spTgt spid="79"/>
                        </p:tgtEl>
                        <p:attrNameLst>
                          <p:attrName>ppt_h</p:attrName>
                        </p:attrNameLst>
                      </p:cBhvr>
                      <p:tavLst>
                        <p:tav tm="0">
                          <p:val>
                            <p:strVal val="#ppt_h"/>
                          </p:val>
                        </p:tav>
                        <p:tav tm="100000">
                          <p:val>
                            <p:strVal val="#ppt_h"/>
                          </p:val>
                        </p:tav>
                      </p:tavLst>
                    </p:anim>
                    <p:animEffect transition="in" filter="fade">
                      <p:cBhvr>
                        <p:cTn dur="250"/>
                        <p:tgtEl>
                          <p:spTgt spid="79"/>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18" name="Rectangle: Rounded Corners 17"/>
          <p:cNvSpPr/>
          <p:nvPr userDrawn="1"/>
        </p:nvSpPr>
        <p:spPr>
          <a:xfrm>
            <a:off x="6600284" y="5144601"/>
            <a:ext cx="1235526" cy="123552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Rounded Corners 7"/>
          <p:cNvSpPr/>
          <p:nvPr userDrawn="1"/>
        </p:nvSpPr>
        <p:spPr>
          <a:xfrm>
            <a:off x="4363305" y="1807880"/>
            <a:ext cx="2281659" cy="2281659"/>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SERVICE</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p:cNvSpPr/>
          <p:nvPr userDrawn="1"/>
        </p:nvSpPr>
        <p:spPr>
          <a:xfrm>
            <a:off x="4514853" y="1960237"/>
            <a:ext cx="3178463" cy="4301214"/>
          </a:xfrm>
          <a:prstGeom prst="roundRect">
            <a:avLst>
              <a:gd name="adj" fmla="val 8543"/>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 Placeholder 33"/>
          <p:cNvSpPr>
            <a:spLocks noGrp="1"/>
          </p:cNvSpPr>
          <p:nvPr>
            <p:ph type="body" sz="quarter" idx="14" hasCustomPrompt="1"/>
          </p:nvPr>
        </p:nvSpPr>
        <p:spPr>
          <a:xfrm>
            <a:off x="4636410" y="2106410"/>
            <a:ext cx="2935348" cy="615566"/>
          </a:xfrm>
        </p:spPr>
        <p:txBody>
          <a:bodyPr anchor="b">
            <a:noAutofit/>
          </a:bodyPr>
          <a:lstStyle>
            <a:lvl1pPr marL="0" indent="0" algn="ctr">
              <a:lnSpc>
                <a:spcPct val="100000"/>
              </a:lnSpc>
              <a:buNone/>
              <a:defRPr sz="2800" b="1" baseline="0">
                <a:solidFill>
                  <a:schemeClr val="bg1"/>
                </a:solidFill>
                <a:latin typeface="Comfortaa" panose="00000500000000000000" pitchFamily="2" charset="0"/>
              </a:defRPr>
            </a:lvl1pPr>
          </a:lstStyle>
          <a:p>
            <a:pPr lvl="0"/>
            <a:r>
              <a:rPr lang="en-US" dirty="0"/>
              <a:t>Service 1</a:t>
            </a:r>
            <a:endParaRPr lang="en-ID" dirty="0"/>
          </a:p>
        </p:txBody>
      </p:sp>
      <p:sp>
        <p:nvSpPr>
          <p:cNvPr id="9" name="Picture Placeholder 8"/>
          <p:cNvSpPr>
            <a:spLocks noGrp="1"/>
          </p:cNvSpPr>
          <p:nvPr>
            <p:ph type="pic" sz="quarter" idx="25"/>
          </p:nvPr>
        </p:nvSpPr>
        <p:spPr>
          <a:xfrm>
            <a:off x="4288208" y="2819400"/>
            <a:ext cx="3632040" cy="1597025"/>
          </a:xfrm>
          <a:effectLst>
            <a:outerShdw blurRad="50800" dist="38100" dir="2700000" algn="tl" rotWithShape="0">
              <a:prstClr val="black">
                <a:alpha val="40000"/>
              </a:prstClr>
            </a:outerShdw>
          </a:effectLst>
        </p:spPr>
        <p:txBody>
          <a:bodyPr/>
          <a:lstStyle/>
          <a:p>
            <a:endParaRPr lang="en-ID" dirty="0"/>
          </a:p>
        </p:txBody>
      </p:sp>
      <p:sp>
        <p:nvSpPr>
          <p:cNvPr id="21" name="Text Placeholder 33"/>
          <p:cNvSpPr>
            <a:spLocks noGrp="1"/>
          </p:cNvSpPr>
          <p:nvPr>
            <p:ph type="body" sz="quarter" idx="24" hasCustomPrompt="1"/>
          </p:nvPr>
        </p:nvSpPr>
        <p:spPr>
          <a:xfrm>
            <a:off x="4941225" y="4551997"/>
            <a:ext cx="2332644" cy="845635"/>
          </a:xfrm>
        </p:spPr>
        <p:txBody>
          <a:bodyPr anchor="t">
            <a:noAutofit/>
          </a:bodyPr>
          <a:lstStyle>
            <a:lvl1pPr marL="0" indent="0" algn="ctr">
              <a:lnSpc>
                <a:spcPct val="100000"/>
              </a:lnSpc>
              <a:buNone/>
              <a:defRPr sz="1400" b="0" baseline="0">
                <a:solidFill>
                  <a:schemeClr val="bg1"/>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sp>
        <p:nvSpPr>
          <p:cNvPr id="22" name="Text Placeholder 33"/>
          <p:cNvSpPr>
            <a:spLocks noGrp="1"/>
          </p:cNvSpPr>
          <p:nvPr>
            <p:ph type="body" sz="quarter" idx="26" hasCustomPrompt="1"/>
          </p:nvPr>
        </p:nvSpPr>
        <p:spPr>
          <a:xfrm>
            <a:off x="4941225" y="5679797"/>
            <a:ext cx="2332644" cy="311790"/>
          </a:xfrm>
        </p:spPr>
        <p:txBody>
          <a:bodyPr anchor="t">
            <a:noAutofit/>
          </a:bodyPr>
          <a:lstStyle>
            <a:lvl1pPr marL="0" indent="0" algn="ctr">
              <a:lnSpc>
                <a:spcPct val="100000"/>
              </a:lnSpc>
              <a:buNone/>
              <a:defRPr sz="2000" b="1" baseline="0">
                <a:solidFill>
                  <a:schemeClr val="bg1"/>
                </a:solidFill>
                <a:latin typeface="+mn-lt"/>
              </a:defRPr>
            </a:lvl1pPr>
          </a:lstStyle>
          <a:p>
            <a:pPr lvl="0"/>
            <a:r>
              <a:rPr lang="en-US" dirty="0"/>
              <a:t>PRICE</a:t>
            </a:r>
            <a:endParaRPr lang="en-ID" dirty="0"/>
          </a:p>
        </p:txBody>
      </p:sp>
      <p:pic>
        <p:nvPicPr>
          <p:cNvPr id="17"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515454"/>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097986"/>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132416" y="5407359"/>
            <a:ext cx="1931987" cy="1408113"/>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decel="6800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par>
                                <p:cTn id="44" presetID="50" presetClass="entr" presetSubtype="0" decel="100000" fill="hold" grpId="0" nodeType="withEffect">
                                  <p:stCondLst>
                                    <p:cond delay="750"/>
                                  </p:stCondLst>
                                  <p:iterate type="lt">
                                    <p:tmPct val="10000"/>
                                  </p:iterate>
                                  <p:childTnLst>
                                    <p:set>
                                      <p:cBhvr>
                                        <p:cTn id="45" dur="1" fill="hold">
                                          <p:stCondLst>
                                            <p:cond delay="0"/>
                                          </p:stCondLst>
                                        </p:cTn>
                                        <p:tgtEl>
                                          <p:spTgt spid="15">
                                            <p:txEl>
                                              <p:pRg st="0" end="0"/>
                                            </p:txEl>
                                          </p:spTgt>
                                        </p:tgtEl>
                                        <p:attrNameLst>
                                          <p:attrName>style.visibility</p:attrName>
                                        </p:attrNameLst>
                                      </p:cBhvr>
                                      <p:to>
                                        <p:strVal val="visible"/>
                                      </p:to>
                                    </p:set>
                                    <p:anim calcmode="lin" valueType="num">
                                      <p:cBhvr>
                                        <p:cTn id="46" dur="2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47" dur="2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48" dur="250"/>
                                        <p:tgtEl>
                                          <p:spTgt spid="15">
                                            <p:txEl>
                                              <p:pRg st="0" end="0"/>
                                            </p:txEl>
                                          </p:spTgt>
                                        </p:tgtEl>
                                      </p:cBhvr>
                                    </p:animEffect>
                                  </p:childTnLst>
                                </p:cTn>
                              </p:par>
                              <p:par>
                                <p:cTn id="49" presetID="53" presetClass="entr" presetSubtype="16" fill="hold" grpId="0" nodeType="withEffect">
                                  <p:stCondLst>
                                    <p:cond delay="50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grpId="0" nodeType="withEffect">
                                  <p:stCondLst>
                                    <p:cond delay="25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par>
                                <p:cTn id="59" presetID="50" presetClass="entr" presetSubtype="0" decel="100000" fill="hold" grpId="0" nodeType="withEffect">
                                  <p:stCondLst>
                                    <p:cond delay="750"/>
                                  </p:stCondLst>
                                  <p:iterate type="lt">
                                    <p:tmPct val="10000"/>
                                  </p:iterate>
                                  <p:childTnLst>
                                    <p:set>
                                      <p:cBhvr>
                                        <p:cTn id="60" dur="1" fill="hold">
                                          <p:stCondLst>
                                            <p:cond delay="0"/>
                                          </p:stCondLst>
                                        </p:cTn>
                                        <p:tgtEl>
                                          <p:spTgt spid="21">
                                            <p:txEl>
                                              <p:pRg st="0" end="0"/>
                                            </p:txEl>
                                          </p:spTgt>
                                        </p:tgtEl>
                                        <p:attrNameLst>
                                          <p:attrName>style.visibility</p:attrName>
                                        </p:attrNameLst>
                                      </p:cBhvr>
                                      <p:to>
                                        <p:strVal val="visible"/>
                                      </p:to>
                                    </p:set>
                                    <p:anim calcmode="lin" valueType="num">
                                      <p:cBhvr>
                                        <p:cTn id="61" dur="1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62" dur="1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63" dur="150"/>
                                        <p:tgtEl>
                                          <p:spTgt spid="21">
                                            <p:txEl>
                                              <p:pRg st="0" end="0"/>
                                            </p:txEl>
                                          </p:spTgt>
                                        </p:tgtEl>
                                      </p:cBhvr>
                                    </p:animEffect>
                                  </p:childTnLst>
                                </p:cTn>
                              </p:par>
                              <p:par>
                                <p:cTn id="64" presetID="50" presetClass="entr" presetSubtype="0" decel="100000" fill="hold" grpId="0" nodeType="withEffect">
                                  <p:stCondLst>
                                    <p:cond delay="750"/>
                                  </p:stCondLst>
                                  <p:iterate type="lt">
                                    <p:tmPct val="10000"/>
                                  </p:iterate>
                                  <p:childTnLst>
                                    <p:set>
                                      <p:cBhvr>
                                        <p:cTn id="65" dur="1" fill="hold">
                                          <p:stCondLst>
                                            <p:cond delay="0"/>
                                          </p:stCondLst>
                                        </p:cTn>
                                        <p:tgtEl>
                                          <p:spTgt spid="22">
                                            <p:txEl>
                                              <p:pRg st="0" end="0"/>
                                            </p:txEl>
                                          </p:spTgt>
                                        </p:tgtEl>
                                        <p:attrNameLst>
                                          <p:attrName>style.visibility</p:attrName>
                                        </p:attrNameLst>
                                      </p:cBhvr>
                                      <p:to>
                                        <p:strVal val="visible"/>
                                      </p:to>
                                    </p:set>
                                    <p:anim calcmode="lin" valueType="num">
                                      <p:cBhvr>
                                        <p:cTn id="66" dur="15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67" dur="15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68" dur="15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5" grpId="0" animBg="1"/>
      <p:bldP spid="1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250" fill="hold"/>
                        <p:tgtEl>
                          <p:spTgt spid="15"/>
                        </p:tgtEl>
                        <p:attrNameLst>
                          <p:attrName>ppt_w</p:attrName>
                        </p:attrNameLst>
                      </p:cBhvr>
                      <p:tavLst>
                        <p:tav tm="0">
                          <p:val>
                            <p:strVal val="#ppt_w+.3"/>
                          </p:val>
                        </p:tav>
                        <p:tav tm="100000">
                          <p:val>
                            <p:strVal val="#ppt_w"/>
                          </p:val>
                        </p:tav>
                      </p:tavLst>
                    </p:anim>
                    <p:anim calcmode="lin" valueType="num">
                      <p:cBhvr>
                        <p:cTn dur="250" fill="hold"/>
                        <p:tgtEl>
                          <p:spTgt spid="15"/>
                        </p:tgtEl>
                        <p:attrNameLst>
                          <p:attrName>ppt_h</p:attrName>
                        </p:attrNameLst>
                      </p:cBhvr>
                      <p:tavLst>
                        <p:tav tm="0">
                          <p:val>
                            <p:strVal val="#ppt_h"/>
                          </p:val>
                        </p:tav>
                        <p:tav tm="100000">
                          <p:val>
                            <p:strVal val="#ppt_h"/>
                          </p:val>
                        </p:tav>
                      </p:tavLst>
                    </p:anim>
                    <p:animEffect transition="in" filter="fade">
                      <p:cBhvr>
                        <p:cTn dur="250"/>
                        <p:tgtEl>
                          <p:spTgt spid="15"/>
                        </p:tgtEl>
                      </p:cBhvr>
                    </p:animEffect>
                  </p:childTnLst>
                </p:cTn>
              </p:par>
            </p:tnLst>
          </p:tmpl>
        </p:tmplLst>
      </p:bldP>
      <p:bldP spid="2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150" fill="hold"/>
                        <p:tgtEl>
                          <p:spTgt spid="21"/>
                        </p:tgtEl>
                        <p:attrNameLst>
                          <p:attrName>ppt_w</p:attrName>
                        </p:attrNameLst>
                      </p:cBhvr>
                      <p:tavLst>
                        <p:tav tm="0">
                          <p:val>
                            <p:strVal val="#ppt_w+.3"/>
                          </p:val>
                        </p:tav>
                        <p:tav tm="100000">
                          <p:val>
                            <p:strVal val="#ppt_w"/>
                          </p:val>
                        </p:tav>
                      </p:tavLst>
                    </p:anim>
                    <p:anim calcmode="lin" valueType="num">
                      <p:cBhvr>
                        <p:cTn dur="150" fill="hold"/>
                        <p:tgtEl>
                          <p:spTgt spid="21"/>
                        </p:tgtEl>
                        <p:attrNameLst>
                          <p:attrName>ppt_h</p:attrName>
                        </p:attrNameLst>
                      </p:cBhvr>
                      <p:tavLst>
                        <p:tav tm="0">
                          <p:val>
                            <p:strVal val="#ppt_h"/>
                          </p:val>
                        </p:tav>
                        <p:tav tm="100000">
                          <p:val>
                            <p:strVal val="#ppt_h"/>
                          </p:val>
                        </p:tav>
                      </p:tavLst>
                    </p:anim>
                    <p:animEffect transition="in" filter="fade">
                      <p:cBhvr>
                        <p:cTn dur="150"/>
                        <p:tgtEl>
                          <p:spTgt spid="21"/>
                        </p:tgtEl>
                      </p:cBhvr>
                    </p:animEffect>
                  </p:childTnLst>
                </p:cTn>
              </p:par>
            </p:tnLst>
          </p:tmpl>
        </p:tmplLst>
      </p:bldP>
      <p:bldP spid="22"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2"/>
                        </p:tgtEl>
                        <p:attrNameLst>
                          <p:attrName>style.visibility</p:attrName>
                        </p:attrNameLst>
                      </p:cBhvr>
                      <p:to>
                        <p:strVal val="visible"/>
                      </p:to>
                    </p:set>
                    <p:anim calcmode="lin" valueType="num">
                      <p:cBhvr>
                        <p:cTn dur="150" fill="hold"/>
                        <p:tgtEl>
                          <p:spTgt spid="22"/>
                        </p:tgtEl>
                        <p:attrNameLst>
                          <p:attrName>ppt_w</p:attrName>
                        </p:attrNameLst>
                      </p:cBhvr>
                      <p:tavLst>
                        <p:tav tm="0">
                          <p:val>
                            <p:strVal val="#ppt_w+.3"/>
                          </p:val>
                        </p:tav>
                        <p:tav tm="100000">
                          <p:val>
                            <p:strVal val="#ppt_w"/>
                          </p:val>
                        </p:tav>
                      </p:tavLst>
                    </p:anim>
                    <p:anim calcmode="lin" valueType="num">
                      <p:cBhvr>
                        <p:cTn dur="150" fill="hold"/>
                        <p:tgtEl>
                          <p:spTgt spid="22"/>
                        </p:tgtEl>
                        <p:attrNameLst>
                          <p:attrName>ppt_h</p:attrName>
                        </p:attrNameLst>
                      </p:cBhvr>
                      <p:tavLst>
                        <p:tav tm="0">
                          <p:val>
                            <p:strVal val="#ppt_h"/>
                          </p:val>
                        </p:tav>
                        <p:tav tm="100000">
                          <p:val>
                            <p:strVal val="#ppt_h"/>
                          </p:val>
                        </p:tav>
                      </p:tavLst>
                    </p:anim>
                    <p:animEffect transition="in" filter="fade">
                      <p:cBhvr>
                        <p:cTn dur="150"/>
                        <p:tgtEl>
                          <p:spTgt spid="22"/>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18" name="Rectangle: Rounded Corners 17"/>
          <p:cNvSpPr/>
          <p:nvPr userDrawn="1"/>
        </p:nvSpPr>
        <p:spPr>
          <a:xfrm>
            <a:off x="3925431" y="5144601"/>
            <a:ext cx="1235526" cy="123552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Rounded Corners 7"/>
          <p:cNvSpPr/>
          <p:nvPr userDrawn="1"/>
        </p:nvSpPr>
        <p:spPr>
          <a:xfrm>
            <a:off x="1688452" y="1807880"/>
            <a:ext cx="2281659" cy="2281659"/>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SERVICE</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p:cNvSpPr/>
          <p:nvPr userDrawn="1"/>
        </p:nvSpPr>
        <p:spPr>
          <a:xfrm>
            <a:off x="1840000" y="1960237"/>
            <a:ext cx="3178463" cy="4301214"/>
          </a:xfrm>
          <a:prstGeom prst="roundRect">
            <a:avLst>
              <a:gd name="adj" fmla="val 8543"/>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 Placeholder 33"/>
          <p:cNvSpPr>
            <a:spLocks noGrp="1"/>
          </p:cNvSpPr>
          <p:nvPr>
            <p:ph type="body" sz="quarter" idx="14" hasCustomPrompt="1"/>
          </p:nvPr>
        </p:nvSpPr>
        <p:spPr>
          <a:xfrm>
            <a:off x="1961557" y="2106410"/>
            <a:ext cx="2935348" cy="615566"/>
          </a:xfrm>
        </p:spPr>
        <p:txBody>
          <a:bodyPr anchor="b">
            <a:noAutofit/>
          </a:bodyPr>
          <a:lstStyle>
            <a:lvl1pPr marL="0" indent="0" algn="ctr">
              <a:lnSpc>
                <a:spcPct val="100000"/>
              </a:lnSpc>
              <a:buNone/>
              <a:defRPr sz="2800" b="1" baseline="0">
                <a:solidFill>
                  <a:schemeClr val="bg1"/>
                </a:solidFill>
                <a:latin typeface="Comfortaa" panose="00000500000000000000" pitchFamily="2" charset="0"/>
              </a:defRPr>
            </a:lvl1pPr>
          </a:lstStyle>
          <a:p>
            <a:pPr lvl="0"/>
            <a:r>
              <a:rPr lang="en-US" dirty="0"/>
              <a:t>Service 1</a:t>
            </a:r>
            <a:endParaRPr lang="en-ID" dirty="0"/>
          </a:p>
        </p:txBody>
      </p:sp>
      <p:sp>
        <p:nvSpPr>
          <p:cNvPr id="9" name="Picture Placeholder 8"/>
          <p:cNvSpPr>
            <a:spLocks noGrp="1"/>
          </p:cNvSpPr>
          <p:nvPr>
            <p:ph type="pic" sz="quarter" idx="25"/>
          </p:nvPr>
        </p:nvSpPr>
        <p:spPr>
          <a:xfrm>
            <a:off x="1613355" y="2819400"/>
            <a:ext cx="3632040" cy="1597025"/>
          </a:xfrm>
          <a:effectLst>
            <a:outerShdw blurRad="50800" dist="38100" dir="2700000" algn="tl" rotWithShape="0">
              <a:prstClr val="black">
                <a:alpha val="40000"/>
              </a:prstClr>
            </a:outerShdw>
          </a:effectLst>
        </p:spPr>
        <p:txBody>
          <a:bodyPr>
            <a:normAutofit/>
          </a:bodyPr>
          <a:lstStyle>
            <a:lvl1pPr>
              <a:defRPr sz="1200"/>
            </a:lvl1pPr>
          </a:lstStyle>
          <a:p>
            <a:endParaRPr lang="en-ID" dirty="0"/>
          </a:p>
        </p:txBody>
      </p:sp>
      <p:sp>
        <p:nvSpPr>
          <p:cNvPr id="21" name="Text Placeholder 33"/>
          <p:cNvSpPr>
            <a:spLocks noGrp="1"/>
          </p:cNvSpPr>
          <p:nvPr>
            <p:ph type="body" sz="quarter" idx="24" hasCustomPrompt="1"/>
          </p:nvPr>
        </p:nvSpPr>
        <p:spPr>
          <a:xfrm>
            <a:off x="2266372" y="4551997"/>
            <a:ext cx="2332644" cy="845635"/>
          </a:xfrm>
        </p:spPr>
        <p:txBody>
          <a:bodyPr anchor="t">
            <a:noAutofit/>
          </a:bodyPr>
          <a:lstStyle>
            <a:lvl1pPr marL="0" indent="0" algn="ctr">
              <a:lnSpc>
                <a:spcPct val="100000"/>
              </a:lnSpc>
              <a:buNone/>
              <a:defRPr sz="1400" b="0" baseline="0">
                <a:solidFill>
                  <a:schemeClr val="bg1"/>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sp>
        <p:nvSpPr>
          <p:cNvPr id="22" name="Text Placeholder 33"/>
          <p:cNvSpPr>
            <a:spLocks noGrp="1"/>
          </p:cNvSpPr>
          <p:nvPr>
            <p:ph type="body" sz="quarter" idx="26" hasCustomPrompt="1"/>
          </p:nvPr>
        </p:nvSpPr>
        <p:spPr>
          <a:xfrm>
            <a:off x="1982494" y="5679797"/>
            <a:ext cx="2900400" cy="311790"/>
          </a:xfrm>
        </p:spPr>
        <p:txBody>
          <a:bodyPr anchor="t">
            <a:noAutofit/>
          </a:bodyPr>
          <a:lstStyle>
            <a:lvl1pPr marL="0" indent="0" algn="ctr">
              <a:lnSpc>
                <a:spcPct val="100000"/>
              </a:lnSpc>
              <a:buNone/>
              <a:defRPr sz="2000" b="1" baseline="0">
                <a:solidFill>
                  <a:schemeClr val="bg1"/>
                </a:solidFill>
                <a:latin typeface="+mn-lt"/>
              </a:defRPr>
            </a:lvl1pPr>
          </a:lstStyle>
          <a:p>
            <a:pPr lvl="0"/>
            <a:r>
              <a:rPr lang="en-US" dirty="0"/>
              <a:t>PRICE</a:t>
            </a:r>
            <a:endParaRPr lang="en-ID" dirty="0"/>
          </a:p>
        </p:txBody>
      </p:sp>
      <p:sp>
        <p:nvSpPr>
          <p:cNvPr id="23" name="Rectangle: Rounded Corners 22"/>
          <p:cNvSpPr/>
          <p:nvPr userDrawn="1"/>
        </p:nvSpPr>
        <p:spPr>
          <a:xfrm>
            <a:off x="9258970" y="5144601"/>
            <a:ext cx="1235526" cy="123552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Rounded Corners 23"/>
          <p:cNvSpPr/>
          <p:nvPr userDrawn="1"/>
        </p:nvSpPr>
        <p:spPr>
          <a:xfrm>
            <a:off x="7021991" y="1807880"/>
            <a:ext cx="2281659" cy="2281659"/>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Rounded Corners 24"/>
          <p:cNvSpPr/>
          <p:nvPr userDrawn="1"/>
        </p:nvSpPr>
        <p:spPr>
          <a:xfrm>
            <a:off x="7173539" y="1960237"/>
            <a:ext cx="3178463" cy="4301214"/>
          </a:xfrm>
          <a:prstGeom prst="roundRect">
            <a:avLst>
              <a:gd name="adj" fmla="val 8543"/>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Text Placeholder 33"/>
          <p:cNvSpPr>
            <a:spLocks noGrp="1"/>
          </p:cNvSpPr>
          <p:nvPr>
            <p:ph type="body" sz="quarter" idx="27" hasCustomPrompt="1"/>
          </p:nvPr>
        </p:nvSpPr>
        <p:spPr>
          <a:xfrm>
            <a:off x="7295096" y="2106410"/>
            <a:ext cx="2935348" cy="615566"/>
          </a:xfrm>
        </p:spPr>
        <p:txBody>
          <a:bodyPr anchor="b">
            <a:noAutofit/>
          </a:bodyPr>
          <a:lstStyle>
            <a:lvl1pPr marL="0" indent="0" algn="ctr">
              <a:lnSpc>
                <a:spcPct val="100000"/>
              </a:lnSpc>
              <a:buNone/>
              <a:defRPr sz="2800" b="1" baseline="0">
                <a:solidFill>
                  <a:schemeClr val="bg1"/>
                </a:solidFill>
                <a:latin typeface="Comfortaa" panose="00000500000000000000" pitchFamily="2" charset="0"/>
              </a:defRPr>
            </a:lvl1pPr>
          </a:lstStyle>
          <a:p>
            <a:pPr lvl="0"/>
            <a:r>
              <a:rPr lang="en-US" dirty="0"/>
              <a:t>Service 2</a:t>
            </a:r>
            <a:endParaRPr lang="en-ID" dirty="0"/>
          </a:p>
        </p:txBody>
      </p:sp>
      <p:sp>
        <p:nvSpPr>
          <p:cNvPr id="27" name="Picture Placeholder 8"/>
          <p:cNvSpPr>
            <a:spLocks noGrp="1"/>
          </p:cNvSpPr>
          <p:nvPr>
            <p:ph type="pic" sz="quarter" idx="28"/>
          </p:nvPr>
        </p:nvSpPr>
        <p:spPr>
          <a:xfrm>
            <a:off x="6946894" y="2819400"/>
            <a:ext cx="3632040" cy="1597025"/>
          </a:xfrm>
          <a:effectLst>
            <a:outerShdw blurRad="50800" dist="38100" dir="2700000" algn="tl" rotWithShape="0">
              <a:prstClr val="black">
                <a:alpha val="40000"/>
              </a:prstClr>
            </a:outerShdw>
          </a:effectLst>
        </p:spPr>
        <p:txBody>
          <a:bodyPr>
            <a:normAutofit/>
          </a:bodyPr>
          <a:lstStyle>
            <a:lvl1pPr>
              <a:defRPr sz="1200"/>
            </a:lvl1pPr>
          </a:lstStyle>
          <a:p>
            <a:endParaRPr lang="en-ID" dirty="0"/>
          </a:p>
        </p:txBody>
      </p:sp>
      <p:sp>
        <p:nvSpPr>
          <p:cNvPr id="28" name="Text Placeholder 33"/>
          <p:cNvSpPr>
            <a:spLocks noGrp="1"/>
          </p:cNvSpPr>
          <p:nvPr>
            <p:ph type="body" sz="quarter" idx="29" hasCustomPrompt="1"/>
          </p:nvPr>
        </p:nvSpPr>
        <p:spPr>
          <a:xfrm>
            <a:off x="7599911" y="4551997"/>
            <a:ext cx="2332644" cy="845635"/>
          </a:xfrm>
        </p:spPr>
        <p:txBody>
          <a:bodyPr anchor="t">
            <a:noAutofit/>
          </a:bodyPr>
          <a:lstStyle>
            <a:lvl1pPr marL="0" indent="0" algn="ctr">
              <a:lnSpc>
                <a:spcPct val="100000"/>
              </a:lnSpc>
              <a:buNone/>
              <a:defRPr sz="1400" b="0" baseline="0">
                <a:solidFill>
                  <a:schemeClr val="bg1"/>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sp>
        <p:nvSpPr>
          <p:cNvPr id="29" name="Text Placeholder 33"/>
          <p:cNvSpPr>
            <a:spLocks noGrp="1"/>
          </p:cNvSpPr>
          <p:nvPr>
            <p:ph type="body" sz="quarter" idx="30" hasCustomPrompt="1"/>
          </p:nvPr>
        </p:nvSpPr>
        <p:spPr>
          <a:xfrm>
            <a:off x="7316033" y="5679797"/>
            <a:ext cx="2900400" cy="311790"/>
          </a:xfrm>
        </p:spPr>
        <p:txBody>
          <a:bodyPr anchor="t">
            <a:noAutofit/>
          </a:bodyPr>
          <a:lstStyle>
            <a:lvl1pPr marL="0" indent="0" algn="ctr">
              <a:lnSpc>
                <a:spcPct val="100000"/>
              </a:lnSpc>
              <a:buNone/>
              <a:defRPr sz="2000" b="1" baseline="0">
                <a:solidFill>
                  <a:schemeClr val="bg1"/>
                </a:solidFill>
                <a:latin typeface="+mn-lt"/>
              </a:defRPr>
            </a:lvl1pPr>
          </a:lstStyle>
          <a:p>
            <a:pPr lvl="0"/>
            <a:r>
              <a:rPr lang="en-US" dirty="0"/>
              <a:t>PRICE</a:t>
            </a:r>
            <a:endParaRPr lang="en-ID" dirty="0"/>
          </a:p>
        </p:txBody>
      </p:sp>
      <p:pic>
        <p:nvPicPr>
          <p:cNvPr id="32"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515454"/>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par>
                                <p:cTn id="29" presetID="14" presetClass="entr" presetSubtype="1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par>
                                <p:cTn id="35" presetID="14" presetClass="entr" presetSubtype="1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decel="6800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nodePh="1">
                                  <p:stCondLst>
                                    <p:cond delay="0"/>
                                  </p:stCondLst>
                                  <p:endCondLst>
                                    <p:cond evt="begin" delay="0">
                                      <p:tn val="44"/>
                                    </p:cond>
                                  </p:end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par>
                                <p:cTn id="48" presetID="50" presetClass="entr" presetSubtype="0" decel="100000" fill="hold" grpId="0" nodeType="withEffect">
                                  <p:stCondLst>
                                    <p:cond delay="750"/>
                                  </p:stCondLst>
                                  <p:iterate type="lt">
                                    <p:tmPct val="10000"/>
                                  </p:iterate>
                                  <p:childTnLst>
                                    <p:set>
                                      <p:cBhvr>
                                        <p:cTn id="49" dur="1" fill="hold">
                                          <p:stCondLst>
                                            <p:cond delay="0"/>
                                          </p:stCondLst>
                                        </p:cTn>
                                        <p:tgtEl>
                                          <p:spTgt spid="15">
                                            <p:txEl>
                                              <p:pRg st="0" end="0"/>
                                            </p:txEl>
                                          </p:spTgt>
                                        </p:tgtEl>
                                        <p:attrNameLst>
                                          <p:attrName>style.visibility</p:attrName>
                                        </p:attrNameLst>
                                      </p:cBhvr>
                                      <p:to>
                                        <p:strVal val="visible"/>
                                      </p:to>
                                    </p:set>
                                    <p:anim calcmode="lin" valueType="num">
                                      <p:cBhvr>
                                        <p:cTn id="50" dur="2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51" dur="2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52" dur="250"/>
                                        <p:tgtEl>
                                          <p:spTgt spid="15">
                                            <p:txEl>
                                              <p:pRg st="0" end="0"/>
                                            </p:txEl>
                                          </p:spTgt>
                                        </p:tgtEl>
                                      </p:cBhvr>
                                    </p:animEffect>
                                  </p:childTnLst>
                                </p:cTn>
                              </p:par>
                              <p:par>
                                <p:cTn id="53" presetID="53" presetClass="entr" presetSubtype="16" fill="hold" grpId="0" nodeType="withEffect">
                                  <p:stCondLst>
                                    <p:cond delay="5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par>
                                <p:cTn id="58" presetID="53" presetClass="entr" presetSubtype="16" fill="hold" grpId="0" nodeType="withEffect">
                                  <p:stCondLst>
                                    <p:cond delay="25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animEffect transition="in" filter="fade">
                                      <p:cBhvr>
                                        <p:cTn id="62" dur="500"/>
                                        <p:tgtEl>
                                          <p:spTgt spid="8"/>
                                        </p:tgtEl>
                                      </p:cBhvr>
                                    </p:animEffect>
                                  </p:childTnLst>
                                </p:cTn>
                              </p:par>
                              <p:par>
                                <p:cTn id="63" presetID="50" presetClass="entr" presetSubtype="0" decel="100000" fill="hold" grpId="0" nodeType="withEffect">
                                  <p:stCondLst>
                                    <p:cond delay="750"/>
                                  </p:stCondLst>
                                  <p:iterate type="lt">
                                    <p:tmPct val="10000"/>
                                  </p:iterate>
                                  <p:childTnLst>
                                    <p:set>
                                      <p:cBhvr>
                                        <p:cTn id="64" dur="1" fill="hold">
                                          <p:stCondLst>
                                            <p:cond delay="0"/>
                                          </p:stCondLst>
                                        </p:cTn>
                                        <p:tgtEl>
                                          <p:spTgt spid="21">
                                            <p:txEl>
                                              <p:pRg st="0" end="0"/>
                                            </p:txEl>
                                          </p:spTgt>
                                        </p:tgtEl>
                                        <p:attrNameLst>
                                          <p:attrName>style.visibility</p:attrName>
                                        </p:attrNameLst>
                                      </p:cBhvr>
                                      <p:to>
                                        <p:strVal val="visible"/>
                                      </p:to>
                                    </p:set>
                                    <p:anim calcmode="lin" valueType="num">
                                      <p:cBhvr>
                                        <p:cTn id="65" dur="1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66" dur="1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67" dur="150"/>
                                        <p:tgtEl>
                                          <p:spTgt spid="21">
                                            <p:txEl>
                                              <p:pRg st="0" end="0"/>
                                            </p:txEl>
                                          </p:spTgt>
                                        </p:tgtEl>
                                      </p:cBhvr>
                                    </p:animEffect>
                                  </p:childTnLst>
                                </p:cTn>
                              </p:par>
                              <p:par>
                                <p:cTn id="68" presetID="50" presetClass="entr" presetSubtype="0" decel="100000" fill="hold" grpId="0" nodeType="withEffect">
                                  <p:stCondLst>
                                    <p:cond delay="750"/>
                                  </p:stCondLst>
                                  <p:iterate type="lt">
                                    <p:tmPct val="10000"/>
                                  </p:iterate>
                                  <p:childTnLst>
                                    <p:set>
                                      <p:cBhvr>
                                        <p:cTn id="69" dur="1" fill="hold">
                                          <p:stCondLst>
                                            <p:cond delay="0"/>
                                          </p:stCondLst>
                                        </p:cTn>
                                        <p:tgtEl>
                                          <p:spTgt spid="22">
                                            <p:txEl>
                                              <p:pRg st="0" end="0"/>
                                            </p:txEl>
                                          </p:spTgt>
                                        </p:tgtEl>
                                        <p:attrNameLst>
                                          <p:attrName>style.visibility</p:attrName>
                                        </p:attrNameLst>
                                      </p:cBhvr>
                                      <p:to>
                                        <p:strVal val="visible"/>
                                      </p:to>
                                    </p:set>
                                    <p:anim calcmode="lin" valueType="num">
                                      <p:cBhvr>
                                        <p:cTn id="70" dur="15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71" dur="15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72" dur="150"/>
                                        <p:tgtEl>
                                          <p:spTgt spid="2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decel="6800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nodePh="1">
                                  <p:stCondLst>
                                    <p:cond delay="0"/>
                                  </p:stCondLst>
                                  <p:endCondLst>
                                    <p:cond evt="begin" delay="0">
                                      <p:tn val="79"/>
                                    </p:cond>
                                  </p:end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par>
                                <p:cTn id="83" presetID="50" presetClass="entr" presetSubtype="0" decel="100000" fill="hold" grpId="0" nodeType="withEffect">
                                  <p:stCondLst>
                                    <p:cond delay="750"/>
                                  </p:stCondLst>
                                  <p:iterate type="lt">
                                    <p:tmPct val="10000"/>
                                  </p:iterate>
                                  <p:childTnLst>
                                    <p:set>
                                      <p:cBhvr>
                                        <p:cTn id="84" dur="1" fill="hold">
                                          <p:stCondLst>
                                            <p:cond delay="0"/>
                                          </p:stCondLst>
                                        </p:cTn>
                                        <p:tgtEl>
                                          <p:spTgt spid="26">
                                            <p:txEl>
                                              <p:pRg st="0" end="0"/>
                                            </p:txEl>
                                          </p:spTgt>
                                        </p:tgtEl>
                                        <p:attrNameLst>
                                          <p:attrName>style.visibility</p:attrName>
                                        </p:attrNameLst>
                                      </p:cBhvr>
                                      <p:to>
                                        <p:strVal val="visible"/>
                                      </p:to>
                                    </p:set>
                                    <p:anim calcmode="lin" valueType="num">
                                      <p:cBhvr>
                                        <p:cTn id="85" dur="25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86" dur="25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87" dur="250"/>
                                        <p:tgtEl>
                                          <p:spTgt spid="26">
                                            <p:txEl>
                                              <p:pRg st="0" end="0"/>
                                            </p:txEl>
                                          </p:spTgt>
                                        </p:tgtEl>
                                      </p:cBhvr>
                                    </p:animEffect>
                                  </p:childTnLst>
                                </p:cTn>
                              </p:par>
                              <p:par>
                                <p:cTn id="88" presetID="53" presetClass="entr" presetSubtype="16" fill="hold" grpId="0" nodeType="withEffect">
                                  <p:stCondLst>
                                    <p:cond delay="500"/>
                                  </p:stCondLst>
                                  <p:childTnLst>
                                    <p:set>
                                      <p:cBhvr>
                                        <p:cTn id="89" dur="1" fill="hold">
                                          <p:stCondLst>
                                            <p:cond delay="0"/>
                                          </p:stCondLst>
                                        </p:cTn>
                                        <p:tgtEl>
                                          <p:spTgt spid="23"/>
                                        </p:tgtEl>
                                        <p:attrNameLst>
                                          <p:attrName>style.visibility</p:attrName>
                                        </p:attrNameLst>
                                      </p:cBhvr>
                                      <p:to>
                                        <p:strVal val="visible"/>
                                      </p:to>
                                    </p:set>
                                    <p:anim calcmode="lin" valueType="num">
                                      <p:cBhvr>
                                        <p:cTn id="90" dur="500" fill="hold"/>
                                        <p:tgtEl>
                                          <p:spTgt spid="23"/>
                                        </p:tgtEl>
                                        <p:attrNameLst>
                                          <p:attrName>ppt_w</p:attrName>
                                        </p:attrNameLst>
                                      </p:cBhvr>
                                      <p:tavLst>
                                        <p:tav tm="0">
                                          <p:val>
                                            <p:fltVal val="0"/>
                                          </p:val>
                                        </p:tav>
                                        <p:tav tm="100000">
                                          <p:val>
                                            <p:strVal val="#ppt_w"/>
                                          </p:val>
                                        </p:tav>
                                      </p:tavLst>
                                    </p:anim>
                                    <p:anim calcmode="lin" valueType="num">
                                      <p:cBhvr>
                                        <p:cTn id="91" dur="500" fill="hold"/>
                                        <p:tgtEl>
                                          <p:spTgt spid="23"/>
                                        </p:tgtEl>
                                        <p:attrNameLst>
                                          <p:attrName>ppt_h</p:attrName>
                                        </p:attrNameLst>
                                      </p:cBhvr>
                                      <p:tavLst>
                                        <p:tav tm="0">
                                          <p:val>
                                            <p:fltVal val="0"/>
                                          </p:val>
                                        </p:tav>
                                        <p:tav tm="100000">
                                          <p:val>
                                            <p:strVal val="#ppt_h"/>
                                          </p:val>
                                        </p:tav>
                                      </p:tavLst>
                                    </p:anim>
                                    <p:animEffect transition="in" filter="fade">
                                      <p:cBhvr>
                                        <p:cTn id="92" dur="500"/>
                                        <p:tgtEl>
                                          <p:spTgt spid="23"/>
                                        </p:tgtEl>
                                      </p:cBhvr>
                                    </p:animEffect>
                                  </p:childTnLst>
                                </p:cTn>
                              </p:par>
                              <p:par>
                                <p:cTn id="93" presetID="53" presetClass="entr" presetSubtype="16" fill="hold" grpId="0" nodeType="withEffect">
                                  <p:stCondLst>
                                    <p:cond delay="250"/>
                                  </p:stCondLst>
                                  <p:childTnLst>
                                    <p:set>
                                      <p:cBhvr>
                                        <p:cTn id="94" dur="1" fill="hold">
                                          <p:stCondLst>
                                            <p:cond delay="0"/>
                                          </p:stCondLst>
                                        </p:cTn>
                                        <p:tgtEl>
                                          <p:spTgt spid="24"/>
                                        </p:tgtEl>
                                        <p:attrNameLst>
                                          <p:attrName>style.visibility</p:attrName>
                                        </p:attrNameLst>
                                      </p:cBhvr>
                                      <p:to>
                                        <p:strVal val="visible"/>
                                      </p:to>
                                    </p:set>
                                    <p:anim calcmode="lin" valueType="num">
                                      <p:cBhvr>
                                        <p:cTn id="95" dur="500" fill="hold"/>
                                        <p:tgtEl>
                                          <p:spTgt spid="24"/>
                                        </p:tgtEl>
                                        <p:attrNameLst>
                                          <p:attrName>ppt_w</p:attrName>
                                        </p:attrNameLst>
                                      </p:cBhvr>
                                      <p:tavLst>
                                        <p:tav tm="0">
                                          <p:val>
                                            <p:fltVal val="0"/>
                                          </p:val>
                                        </p:tav>
                                        <p:tav tm="100000">
                                          <p:val>
                                            <p:strVal val="#ppt_w"/>
                                          </p:val>
                                        </p:tav>
                                      </p:tavLst>
                                    </p:anim>
                                    <p:anim calcmode="lin" valueType="num">
                                      <p:cBhvr>
                                        <p:cTn id="96" dur="500" fill="hold"/>
                                        <p:tgtEl>
                                          <p:spTgt spid="24"/>
                                        </p:tgtEl>
                                        <p:attrNameLst>
                                          <p:attrName>ppt_h</p:attrName>
                                        </p:attrNameLst>
                                      </p:cBhvr>
                                      <p:tavLst>
                                        <p:tav tm="0">
                                          <p:val>
                                            <p:fltVal val="0"/>
                                          </p:val>
                                        </p:tav>
                                        <p:tav tm="100000">
                                          <p:val>
                                            <p:strVal val="#ppt_h"/>
                                          </p:val>
                                        </p:tav>
                                      </p:tavLst>
                                    </p:anim>
                                    <p:animEffect transition="in" filter="fade">
                                      <p:cBhvr>
                                        <p:cTn id="97" dur="500"/>
                                        <p:tgtEl>
                                          <p:spTgt spid="24"/>
                                        </p:tgtEl>
                                      </p:cBhvr>
                                    </p:animEffect>
                                  </p:childTnLst>
                                </p:cTn>
                              </p:par>
                              <p:par>
                                <p:cTn id="98" presetID="50" presetClass="entr" presetSubtype="0" decel="100000" fill="hold" grpId="0" nodeType="withEffect">
                                  <p:stCondLst>
                                    <p:cond delay="750"/>
                                  </p:stCondLst>
                                  <p:iterate type="lt">
                                    <p:tmPct val="10000"/>
                                  </p:iterate>
                                  <p:childTnLst>
                                    <p:set>
                                      <p:cBhvr>
                                        <p:cTn id="99" dur="1" fill="hold">
                                          <p:stCondLst>
                                            <p:cond delay="0"/>
                                          </p:stCondLst>
                                        </p:cTn>
                                        <p:tgtEl>
                                          <p:spTgt spid="28">
                                            <p:txEl>
                                              <p:pRg st="0" end="0"/>
                                            </p:txEl>
                                          </p:spTgt>
                                        </p:tgtEl>
                                        <p:attrNameLst>
                                          <p:attrName>style.visibility</p:attrName>
                                        </p:attrNameLst>
                                      </p:cBhvr>
                                      <p:to>
                                        <p:strVal val="visible"/>
                                      </p:to>
                                    </p:set>
                                    <p:anim calcmode="lin" valueType="num">
                                      <p:cBhvr>
                                        <p:cTn id="100" dur="150" fill="hold"/>
                                        <p:tgtEl>
                                          <p:spTgt spid="28">
                                            <p:txEl>
                                              <p:pRg st="0" end="0"/>
                                            </p:txEl>
                                          </p:spTgt>
                                        </p:tgtEl>
                                        <p:attrNameLst>
                                          <p:attrName>ppt_w</p:attrName>
                                        </p:attrNameLst>
                                      </p:cBhvr>
                                      <p:tavLst>
                                        <p:tav tm="0">
                                          <p:val>
                                            <p:strVal val="#ppt_w+.3"/>
                                          </p:val>
                                        </p:tav>
                                        <p:tav tm="100000">
                                          <p:val>
                                            <p:strVal val="#ppt_w"/>
                                          </p:val>
                                        </p:tav>
                                      </p:tavLst>
                                    </p:anim>
                                    <p:anim calcmode="lin" valueType="num">
                                      <p:cBhvr>
                                        <p:cTn id="101" dur="150" fill="hold"/>
                                        <p:tgtEl>
                                          <p:spTgt spid="28">
                                            <p:txEl>
                                              <p:pRg st="0" end="0"/>
                                            </p:txEl>
                                          </p:spTgt>
                                        </p:tgtEl>
                                        <p:attrNameLst>
                                          <p:attrName>ppt_h</p:attrName>
                                        </p:attrNameLst>
                                      </p:cBhvr>
                                      <p:tavLst>
                                        <p:tav tm="0">
                                          <p:val>
                                            <p:strVal val="#ppt_h"/>
                                          </p:val>
                                        </p:tav>
                                        <p:tav tm="100000">
                                          <p:val>
                                            <p:strVal val="#ppt_h"/>
                                          </p:val>
                                        </p:tav>
                                      </p:tavLst>
                                    </p:anim>
                                    <p:animEffect transition="in" filter="fade">
                                      <p:cBhvr>
                                        <p:cTn id="102" dur="150"/>
                                        <p:tgtEl>
                                          <p:spTgt spid="28">
                                            <p:txEl>
                                              <p:pRg st="0" end="0"/>
                                            </p:txEl>
                                          </p:spTgt>
                                        </p:tgtEl>
                                      </p:cBhvr>
                                    </p:animEffect>
                                  </p:childTnLst>
                                </p:cTn>
                              </p:par>
                              <p:par>
                                <p:cTn id="103" presetID="50" presetClass="entr" presetSubtype="0" decel="100000" fill="hold" grpId="0" nodeType="withEffect">
                                  <p:stCondLst>
                                    <p:cond delay="750"/>
                                  </p:stCondLst>
                                  <p:iterate type="lt">
                                    <p:tmPct val="10000"/>
                                  </p:iterate>
                                  <p:childTnLst>
                                    <p:set>
                                      <p:cBhvr>
                                        <p:cTn id="104" dur="1" fill="hold">
                                          <p:stCondLst>
                                            <p:cond delay="0"/>
                                          </p:stCondLst>
                                        </p:cTn>
                                        <p:tgtEl>
                                          <p:spTgt spid="29">
                                            <p:txEl>
                                              <p:pRg st="0" end="0"/>
                                            </p:txEl>
                                          </p:spTgt>
                                        </p:tgtEl>
                                        <p:attrNameLst>
                                          <p:attrName>style.visibility</p:attrName>
                                        </p:attrNameLst>
                                      </p:cBhvr>
                                      <p:to>
                                        <p:strVal val="visible"/>
                                      </p:to>
                                    </p:set>
                                    <p:anim calcmode="lin" valueType="num">
                                      <p:cBhvr>
                                        <p:cTn id="105" dur="150" fill="hold"/>
                                        <p:tgtEl>
                                          <p:spTgt spid="29">
                                            <p:txEl>
                                              <p:pRg st="0" end="0"/>
                                            </p:txEl>
                                          </p:spTgt>
                                        </p:tgtEl>
                                        <p:attrNameLst>
                                          <p:attrName>ppt_w</p:attrName>
                                        </p:attrNameLst>
                                      </p:cBhvr>
                                      <p:tavLst>
                                        <p:tav tm="0">
                                          <p:val>
                                            <p:strVal val="#ppt_w+.3"/>
                                          </p:val>
                                        </p:tav>
                                        <p:tav tm="100000">
                                          <p:val>
                                            <p:strVal val="#ppt_w"/>
                                          </p:val>
                                        </p:tav>
                                      </p:tavLst>
                                    </p:anim>
                                    <p:anim calcmode="lin" valueType="num">
                                      <p:cBhvr>
                                        <p:cTn id="106" dur="150" fill="hold"/>
                                        <p:tgtEl>
                                          <p:spTgt spid="29">
                                            <p:txEl>
                                              <p:pRg st="0" end="0"/>
                                            </p:txEl>
                                          </p:spTgt>
                                        </p:tgtEl>
                                        <p:attrNameLst>
                                          <p:attrName>ppt_h</p:attrName>
                                        </p:attrNameLst>
                                      </p:cBhvr>
                                      <p:tavLst>
                                        <p:tav tm="0">
                                          <p:val>
                                            <p:strVal val="#ppt_h"/>
                                          </p:val>
                                        </p:tav>
                                        <p:tav tm="100000">
                                          <p:val>
                                            <p:strVal val="#ppt_h"/>
                                          </p:val>
                                        </p:tav>
                                      </p:tavLst>
                                    </p:anim>
                                    <p:animEffect transition="in" filter="fade">
                                      <p:cBhvr>
                                        <p:cTn id="107" dur="15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5" grpId="0" animBg="1"/>
      <p:bldP spid="1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250" fill="hold"/>
                        <p:tgtEl>
                          <p:spTgt spid="15"/>
                        </p:tgtEl>
                        <p:attrNameLst>
                          <p:attrName>ppt_w</p:attrName>
                        </p:attrNameLst>
                      </p:cBhvr>
                      <p:tavLst>
                        <p:tav tm="0">
                          <p:val>
                            <p:strVal val="#ppt_w+.3"/>
                          </p:val>
                        </p:tav>
                        <p:tav tm="100000">
                          <p:val>
                            <p:strVal val="#ppt_w"/>
                          </p:val>
                        </p:tav>
                      </p:tavLst>
                    </p:anim>
                    <p:anim calcmode="lin" valueType="num">
                      <p:cBhvr>
                        <p:cTn dur="250" fill="hold"/>
                        <p:tgtEl>
                          <p:spTgt spid="15"/>
                        </p:tgtEl>
                        <p:attrNameLst>
                          <p:attrName>ppt_h</p:attrName>
                        </p:attrNameLst>
                      </p:cBhvr>
                      <p:tavLst>
                        <p:tav tm="0">
                          <p:val>
                            <p:strVal val="#ppt_h"/>
                          </p:val>
                        </p:tav>
                        <p:tav tm="100000">
                          <p:val>
                            <p:strVal val="#ppt_h"/>
                          </p:val>
                        </p:tav>
                      </p:tavLst>
                    </p:anim>
                    <p:animEffect transition="in" filter="fade">
                      <p:cBhvr>
                        <p:cTn dur="250"/>
                        <p:tgtEl>
                          <p:spTgt spid="15"/>
                        </p:tgtEl>
                      </p:cBhvr>
                    </p:animEffect>
                  </p:childTnLst>
                </p:cTn>
              </p:par>
            </p:tnLst>
          </p:tmpl>
        </p:tmplLst>
      </p:bldP>
      <p:bldP spid="9" grpId="0"/>
      <p:bldP spid="2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150" fill="hold"/>
                        <p:tgtEl>
                          <p:spTgt spid="21"/>
                        </p:tgtEl>
                        <p:attrNameLst>
                          <p:attrName>ppt_w</p:attrName>
                        </p:attrNameLst>
                      </p:cBhvr>
                      <p:tavLst>
                        <p:tav tm="0">
                          <p:val>
                            <p:strVal val="#ppt_w+.3"/>
                          </p:val>
                        </p:tav>
                        <p:tav tm="100000">
                          <p:val>
                            <p:strVal val="#ppt_w"/>
                          </p:val>
                        </p:tav>
                      </p:tavLst>
                    </p:anim>
                    <p:anim calcmode="lin" valueType="num">
                      <p:cBhvr>
                        <p:cTn dur="150" fill="hold"/>
                        <p:tgtEl>
                          <p:spTgt spid="21"/>
                        </p:tgtEl>
                        <p:attrNameLst>
                          <p:attrName>ppt_h</p:attrName>
                        </p:attrNameLst>
                      </p:cBhvr>
                      <p:tavLst>
                        <p:tav tm="0">
                          <p:val>
                            <p:strVal val="#ppt_h"/>
                          </p:val>
                        </p:tav>
                        <p:tav tm="100000">
                          <p:val>
                            <p:strVal val="#ppt_h"/>
                          </p:val>
                        </p:tav>
                      </p:tavLst>
                    </p:anim>
                    <p:animEffect transition="in" filter="fade">
                      <p:cBhvr>
                        <p:cTn dur="150"/>
                        <p:tgtEl>
                          <p:spTgt spid="21"/>
                        </p:tgtEl>
                      </p:cBhvr>
                    </p:animEffect>
                  </p:childTnLst>
                </p:cTn>
              </p:par>
            </p:tnLst>
          </p:tmpl>
        </p:tmplLst>
      </p:bldP>
      <p:bldP spid="22"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2"/>
                        </p:tgtEl>
                        <p:attrNameLst>
                          <p:attrName>style.visibility</p:attrName>
                        </p:attrNameLst>
                      </p:cBhvr>
                      <p:to>
                        <p:strVal val="visible"/>
                      </p:to>
                    </p:set>
                    <p:anim calcmode="lin" valueType="num">
                      <p:cBhvr>
                        <p:cTn dur="150" fill="hold"/>
                        <p:tgtEl>
                          <p:spTgt spid="22"/>
                        </p:tgtEl>
                        <p:attrNameLst>
                          <p:attrName>ppt_w</p:attrName>
                        </p:attrNameLst>
                      </p:cBhvr>
                      <p:tavLst>
                        <p:tav tm="0">
                          <p:val>
                            <p:strVal val="#ppt_w+.3"/>
                          </p:val>
                        </p:tav>
                        <p:tav tm="100000">
                          <p:val>
                            <p:strVal val="#ppt_w"/>
                          </p:val>
                        </p:tav>
                      </p:tavLst>
                    </p:anim>
                    <p:anim calcmode="lin" valueType="num">
                      <p:cBhvr>
                        <p:cTn dur="150" fill="hold"/>
                        <p:tgtEl>
                          <p:spTgt spid="22"/>
                        </p:tgtEl>
                        <p:attrNameLst>
                          <p:attrName>ppt_h</p:attrName>
                        </p:attrNameLst>
                      </p:cBhvr>
                      <p:tavLst>
                        <p:tav tm="0">
                          <p:val>
                            <p:strVal val="#ppt_h"/>
                          </p:val>
                        </p:tav>
                        <p:tav tm="100000">
                          <p:val>
                            <p:strVal val="#ppt_h"/>
                          </p:val>
                        </p:tav>
                      </p:tavLst>
                    </p:anim>
                    <p:animEffect transition="in" filter="fade">
                      <p:cBhvr>
                        <p:cTn dur="150"/>
                        <p:tgtEl>
                          <p:spTgt spid="22"/>
                        </p:tgtEl>
                      </p:cBhvr>
                    </p:animEffect>
                  </p:childTnLst>
                </p:cTn>
              </p:par>
            </p:tnLst>
          </p:tmpl>
        </p:tmplLst>
      </p:bldP>
      <p:bldP spid="23" grpId="0" animBg="1"/>
      <p:bldP spid="24" grpId="0" animBg="1"/>
      <p:bldP spid="25" grpId="0" animBg="1"/>
      <p:bldP spid="26"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6"/>
                        </p:tgtEl>
                        <p:attrNameLst>
                          <p:attrName>style.visibility</p:attrName>
                        </p:attrNameLst>
                      </p:cBhvr>
                      <p:to>
                        <p:strVal val="visible"/>
                      </p:to>
                    </p:set>
                    <p:anim calcmode="lin" valueType="num">
                      <p:cBhvr>
                        <p:cTn dur="250" fill="hold"/>
                        <p:tgtEl>
                          <p:spTgt spid="26"/>
                        </p:tgtEl>
                        <p:attrNameLst>
                          <p:attrName>ppt_w</p:attrName>
                        </p:attrNameLst>
                      </p:cBhvr>
                      <p:tavLst>
                        <p:tav tm="0">
                          <p:val>
                            <p:strVal val="#ppt_w+.3"/>
                          </p:val>
                        </p:tav>
                        <p:tav tm="100000">
                          <p:val>
                            <p:strVal val="#ppt_w"/>
                          </p:val>
                        </p:tav>
                      </p:tavLst>
                    </p:anim>
                    <p:anim calcmode="lin" valueType="num">
                      <p:cBhvr>
                        <p:cTn dur="250" fill="hold"/>
                        <p:tgtEl>
                          <p:spTgt spid="26"/>
                        </p:tgtEl>
                        <p:attrNameLst>
                          <p:attrName>ppt_h</p:attrName>
                        </p:attrNameLst>
                      </p:cBhvr>
                      <p:tavLst>
                        <p:tav tm="0">
                          <p:val>
                            <p:strVal val="#ppt_h"/>
                          </p:val>
                        </p:tav>
                        <p:tav tm="100000">
                          <p:val>
                            <p:strVal val="#ppt_h"/>
                          </p:val>
                        </p:tav>
                      </p:tavLst>
                    </p:anim>
                    <p:animEffect transition="in" filter="fade">
                      <p:cBhvr>
                        <p:cTn dur="250"/>
                        <p:tgtEl>
                          <p:spTgt spid="26"/>
                        </p:tgtEl>
                      </p:cBhvr>
                    </p:animEffect>
                  </p:childTnLst>
                </p:cTn>
              </p:par>
            </p:tnLst>
          </p:tmpl>
        </p:tmplLst>
      </p:bldP>
      <p:bldP spid="27" grpId="0"/>
      <p:bldP spid="28"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8"/>
                        </p:tgtEl>
                        <p:attrNameLst>
                          <p:attrName>style.visibility</p:attrName>
                        </p:attrNameLst>
                      </p:cBhvr>
                      <p:to>
                        <p:strVal val="visible"/>
                      </p:to>
                    </p:set>
                    <p:anim calcmode="lin" valueType="num">
                      <p:cBhvr>
                        <p:cTn dur="150" fill="hold"/>
                        <p:tgtEl>
                          <p:spTgt spid="28"/>
                        </p:tgtEl>
                        <p:attrNameLst>
                          <p:attrName>ppt_w</p:attrName>
                        </p:attrNameLst>
                      </p:cBhvr>
                      <p:tavLst>
                        <p:tav tm="0">
                          <p:val>
                            <p:strVal val="#ppt_w+.3"/>
                          </p:val>
                        </p:tav>
                        <p:tav tm="100000">
                          <p:val>
                            <p:strVal val="#ppt_w"/>
                          </p:val>
                        </p:tav>
                      </p:tavLst>
                    </p:anim>
                    <p:anim calcmode="lin" valueType="num">
                      <p:cBhvr>
                        <p:cTn dur="150" fill="hold"/>
                        <p:tgtEl>
                          <p:spTgt spid="28"/>
                        </p:tgtEl>
                        <p:attrNameLst>
                          <p:attrName>ppt_h</p:attrName>
                        </p:attrNameLst>
                      </p:cBhvr>
                      <p:tavLst>
                        <p:tav tm="0">
                          <p:val>
                            <p:strVal val="#ppt_h"/>
                          </p:val>
                        </p:tav>
                        <p:tav tm="100000">
                          <p:val>
                            <p:strVal val="#ppt_h"/>
                          </p:val>
                        </p:tav>
                      </p:tavLst>
                    </p:anim>
                    <p:animEffect transition="in" filter="fade">
                      <p:cBhvr>
                        <p:cTn dur="150"/>
                        <p:tgtEl>
                          <p:spTgt spid="28"/>
                        </p:tgtEl>
                      </p:cBhvr>
                    </p:animEffect>
                  </p:childTnLst>
                </p:cTn>
              </p:par>
            </p:tnLst>
          </p:tmpl>
        </p:tmplLst>
      </p:bldP>
      <p:bldP spid="2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p:cTn dur="150" fill="hold"/>
                        <p:tgtEl>
                          <p:spTgt spid="29"/>
                        </p:tgtEl>
                        <p:attrNameLst>
                          <p:attrName>ppt_w</p:attrName>
                        </p:attrNameLst>
                      </p:cBhvr>
                      <p:tavLst>
                        <p:tav tm="0">
                          <p:val>
                            <p:strVal val="#ppt_w+.3"/>
                          </p:val>
                        </p:tav>
                        <p:tav tm="100000">
                          <p:val>
                            <p:strVal val="#ppt_w"/>
                          </p:val>
                        </p:tav>
                      </p:tavLst>
                    </p:anim>
                    <p:anim calcmode="lin" valueType="num">
                      <p:cBhvr>
                        <p:cTn dur="150" fill="hold"/>
                        <p:tgtEl>
                          <p:spTgt spid="29"/>
                        </p:tgtEl>
                        <p:attrNameLst>
                          <p:attrName>ppt_h</p:attrName>
                        </p:attrNameLst>
                      </p:cBhvr>
                      <p:tavLst>
                        <p:tav tm="0">
                          <p:val>
                            <p:strVal val="#ppt_h"/>
                          </p:val>
                        </p:tav>
                        <p:tav tm="100000">
                          <p:val>
                            <p:strVal val="#ppt_h"/>
                          </p:val>
                        </p:tav>
                      </p:tavLst>
                    </p:anim>
                    <p:animEffect transition="in" filter="fade">
                      <p:cBhvr>
                        <p:cTn dur="150"/>
                        <p:tgtEl>
                          <p:spTgt spid="29"/>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18" name="Rectangle: Rounded Corners 17"/>
          <p:cNvSpPr/>
          <p:nvPr userDrawn="1"/>
        </p:nvSpPr>
        <p:spPr>
          <a:xfrm>
            <a:off x="2761419" y="5144601"/>
            <a:ext cx="1235526" cy="123552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Rounded Corners 7"/>
          <p:cNvSpPr/>
          <p:nvPr userDrawn="1"/>
        </p:nvSpPr>
        <p:spPr>
          <a:xfrm>
            <a:off x="524440" y="1807880"/>
            <a:ext cx="2281659" cy="2281659"/>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SERVICE</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p:cNvSpPr/>
          <p:nvPr userDrawn="1"/>
        </p:nvSpPr>
        <p:spPr>
          <a:xfrm>
            <a:off x="675988" y="1960237"/>
            <a:ext cx="3178463" cy="4301214"/>
          </a:xfrm>
          <a:prstGeom prst="roundRect">
            <a:avLst>
              <a:gd name="adj" fmla="val 8543"/>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 Placeholder 33"/>
          <p:cNvSpPr>
            <a:spLocks noGrp="1"/>
          </p:cNvSpPr>
          <p:nvPr>
            <p:ph type="body" sz="quarter" idx="14" hasCustomPrompt="1"/>
          </p:nvPr>
        </p:nvSpPr>
        <p:spPr>
          <a:xfrm>
            <a:off x="797545" y="2106410"/>
            <a:ext cx="2935348" cy="615566"/>
          </a:xfrm>
        </p:spPr>
        <p:txBody>
          <a:bodyPr anchor="b">
            <a:noAutofit/>
          </a:bodyPr>
          <a:lstStyle>
            <a:lvl1pPr marL="0" indent="0" algn="ctr">
              <a:lnSpc>
                <a:spcPct val="100000"/>
              </a:lnSpc>
              <a:buNone/>
              <a:defRPr sz="2800" b="1" baseline="0">
                <a:solidFill>
                  <a:schemeClr val="bg1"/>
                </a:solidFill>
                <a:latin typeface="Comfortaa" panose="00000500000000000000" pitchFamily="2" charset="0"/>
              </a:defRPr>
            </a:lvl1pPr>
          </a:lstStyle>
          <a:p>
            <a:pPr lvl="0"/>
            <a:r>
              <a:rPr lang="en-US" dirty="0"/>
              <a:t>Service 1</a:t>
            </a:r>
            <a:endParaRPr lang="en-ID" dirty="0"/>
          </a:p>
        </p:txBody>
      </p:sp>
      <p:sp>
        <p:nvSpPr>
          <p:cNvPr id="9" name="Picture Placeholder 8"/>
          <p:cNvSpPr>
            <a:spLocks noGrp="1"/>
          </p:cNvSpPr>
          <p:nvPr>
            <p:ph type="pic" sz="quarter" idx="25"/>
          </p:nvPr>
        </p:nvSpPr>
        <p:spPr>
          <a:xfrm>
            <a:off x="449343" y="2819400"/>
            <a:ext cx="3632040" cy="1597025"/>
          </a:xfrm>
          <a:effectLst>
            <a:outerShdw blurRad="50800" dist="38100" dir="2700000" algn="tl" rotWithShape="0">
              <a:prstClr val="black">
                <a:alpha val="40000"/>
              </a:prstClr>
            </a:outerShdw>
          </a:effectLst>
        </p:spPr>
        <p:txBody>
          <a:bodyPr/>
          <a:lstStyle/>
          <a:p>
            <a:endParaRPr lang="en-ID" dirty="0"/>
          </a:p>
        </p:txBody>
      </p:sp>
      <p:sp>
        <p:nvSpPr>
          <p:cNvPr id="21" name="Text Placeholder 33"/>
          <p:cNvSpPr>
            <a:spLocks noGrp="1"/>
          </p:cNvSpPr>
          <p:nvPr>
            <p:ph type="body" sz="quarter" idx="24" hasCustomPrompt="1"/>
          </p:nvPr>
        </p:nvSpPr>
        <p:spPr>
          <a:xfrm>
            <a:off x="1102360" y="4551997"/>
            <a:ext cx="2332644" cy="845635"/>
          </a:xfrm>
        </p:spPr>
        <p:txBody>
          <a:bodyPr anchor="t">
            <a:noAutofit/>
          </a:bodyPr>
          <a:lstStyle>
            <a:lvl1pPr marL="0" indent="0" algn="ctr">
              <a:lnSpc>
                <a:spcPct val="100000"/>
              </a:lnSpc>
              <a:buNone/>
              <a:defRPr sz="1400" b="0" baseline="0">
                <a:solidFill>
                  <a:schemeClr val="bg1"/>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sp>
        <p:nvSpPr>
          <p:cNvPr id="22" name="Text Placeholder 33"/>
          <p:cNvSpPr>
            <a:spLocks noGrp="1"/>
          </p:cNvSpPr>
          <p:nvPr>
            <p:ph type="body" sz="quarter" idx="26" hasCustomPrompt="1"/>
          </p:nvPr>
        </p:nvSpPr>
        <p:spPr>
          <a:xfrm>
            <a:off x="1102360" y="5679797"/>
            <a:ext cx="2332644" cy="311790"/>
          </a:xfrm>
        </p:spPr>
        <p:txBody>
          <a:bodyPr anchor="t">
            <a:noAutofit/>
          </a:bodyPr>
          <a:lstStyle>
            <a:lvl1pPr marL="0" indent="0" algn="ctr">
              <a:lnSpc>
                <a:spcPct val="100000"/>
              </a:lnSpc>
              <a:buNone/>
              <a:defRPr sz="2000" b="1" baseline="0">
                <a:solidFill>
                  <a:schemeClr val="bg1"/>
                </a:solidFill>
                <a:latin typeface="+mn-lt"/>
              </a:defRPr>
            </a:lvl1pPr>
          </a:lstStyle>
          <a:p>
            <a:pPr lvl="0"/>
            <a:r>
              <a:rPr lang="en-US" dirty="0"/>
              <a:t>PRICE</a:t>
            </a:r>
            <a:endParaRPr lang="en-ID" dirty="0"/>
          </a:p>
        </p:txBody>
      </p:sp>
      <p:sp>
        <p:nvSpPr>
          <p:cNvPr id="23" name="Rectangle: Rounded Corners 22"/>
          <p:cNvSpPr/>
          <p:nvPr userDrawn="1"/>
        </p:nvSpPr>
        <p:spPr>
          <a:xfrm>
            <a:off x="6592634" y="5144601"/>
            <a:ext cx="1235526" cy="123552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Rounded Corners 23"/>
          <p:cNvSpPr/>
          <p:nvPr userDrawn="1"/>
        </p:nvSpPr>
        <p:spPr>
          <a:xfrm>
            <a:off x="4355655" y="1807880"/>
            <a:ext cx="2281659" cy="2281659"/>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Rounded Corners 24"/>
          <p:cNvSpPr/>
          <p:nvPr userDrawn="1"/>
        </p:nvSpPr>
        <p:spPr>
          <a:xfrm>
            <a:off x="4507203" y="1960237"/>
            <a:ext cx="3178463" cy="4301214"/>
          </a:xfrm>
          <a:prstGeom prst="roundRect">
            <a:avLst>
              <a:gd name="adj" fmla="val 8543"/>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Text Placeholder 33"/>
          <p:cNvSpPr>
            <a:spLocks noGrp="1"/>
          </p:cNvSpPr>
          <p:nvPr>
            <p:ph type="body" sz="quarter" idx="27" hasCustomPrompt="1"/>
          </p:nvPr>
        </p:nvSpPr>
        <p:spPr>
          <a:xfrm>
            <a:off x="4628760" y="2106410"/>
            <a:ext cx="2935348" cy="615566"/>
          </a:xfrm>
        </p:spPr>
        <p:txBody>
          <a:bodyPr anchor="b">
            <a:noAutofit/>
          </a:bodyPr>
          <a:lstStyle>
            <a:lvl1pPr marL="0" indent="0" algn="ctr">
              <a:lnSpc>
                <a:spcPct val="100000"/>
              </a:lnSpc>
              <a:buNone/>
              <a:defRPr sz="2800" b="1" baseline="0">
                <a:solidFill>
                  <a:schemeClr val="bg1"/>
                </a:solidFill>
                <a:latin typeface="Comfortaa" panose="00000500000000000000" pitchFamily="2" charset="0"/>
              </a:defRPr>
            </a:lvl1pPr>
          </a:lstStyle>
          <a:p>
            <a:pPr lvl="0"/>
            <a:r>
              <a:rPr lang="en-US" dirty="0"/>
              <a:t>Service 2</a:t>
            </a:r>
            <a:endParaRPr lang="en-ID" dirty="0"/>
          </a:p>
        </p:txBody>
      </p:sp>
      <p:sp>
        <p:nvSpPr>
          <p:cNvPr id="27" name="Picture Placeholder 8"/>
          <p:cNvSpPr>
            <a:spLocks noGrp="1"/>
          </p:cNvSpPr>
          <p:nvPr>
            <p:ph type="pic" sz="quarter" idx="28"/>
          </p:nvPr>
        </p:nvSpPr>
        <p:spPr>
          <a:xfrm>
            <a:off x="4280558" y="2819400"/>
            <a:ext cx="3632040" cy="1597025"/>
          </a:xfrm>
          <a:effectLst>
            <a:outerShdw blurRad="50800" dist="38100" dir="2700000" algn="tl" rotWithShape="0">
              <a:prstClr val="black">
                <a:alpha val="40000"/>
              </a:prstClr>
            </a:outerShdw>
          </a:effectLst>
        </p:spPr>
        <p:txBody>
          <a:bodyPr/>
          <a:lstStyle/>
          <a:p>
            <a:endParaRPr lang="en-ID" dirty="0"/>
          </a:p>
        </p:txBody>
      </p:sp>
      <p:sp>
        <p:nvSpPr>
          <p:cNvPr id="28" name="Text Placeholder 33"/>
          <p:cNvSpPr>
            <a:spLocks noGrp="1"/>
          </p:cNvSpPr>
          <p:nvPr>
            <p:ph type="body" sz="quarter" idx="29" hasCustomPrompt="1"/>
          </p:nvPr>
        </p:nvSpPr>
        <p:spPr>
          <a:xfrm>
            <a:off x="4933575" y="4551997"/>
            <a:ext cx="2332644" cy="845635"/>
          </a:xfrm>
        </p:spPr>
        <p:txBody>
          <a:bodyPr anchor="t">
            <a:noAutofit/>
          </a:bodyPr>
          <a:lstStyle>
            <a:lvl1pPr marL="0" indent="0" algn="ctr">
              <a:lnSpc>
                <a:spcPct val="100000"/>
              </a:lnSpc>
              <a:buNone/>
              <a:defRPr sz="1400" b="0" baseline="0">
                <a:solidFill>
                  <a:schemeClr val="bg1"/>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sp>
        <p:nvSpPr>
          <p:cNvPr id="29" name="Text Placeholder 33"/>
          <p:cNvSpPr>
            <a:spLocks noGrp="1"/>
          </p:cNvSpPr>
          <p:nvPr>
            <p:ph type="body" sz="quarter" idx="30" hasCustomPrompt="1"/>
          </p:nvPr>
        </p:nvSpPr>
        <p:spPr>
          <a:xfrm>
            <a:off x="4933575" y="5679797"/>
            <a:ext cx="2332644" cy="311790"/>
          </a:xfrm>
        </p:spPr>
        <p:txBody>
          <a:bodyPr anchor="t">
            <a:noAutofit/>
          </a:bodyPr>
          <a:lstStyle>
            <a:lvl1pPr marL="0" indent="0" algn="ctr">
              <a:lnSpc>
                <a:spcPct val="100000"/>
              </a:lnSpc>
              <a:buNone/>
              <a:defRPr sz="2000" b="1" baseline="0">
                <a:solidFill>
                  <a:schemeClr val="bg1"/>
                </a:solidFill>
                <a:latin typeface="+mn-lt"/>
              </a:defRPr>
            </a:lvl1pPr>
          </a:lstStyle>
          <a:p>
            <a:pPr lvl="0"/>
            <a:r>
              <a:rPr lang="en-US" dirty="0"/>
              <a:t>PRICE</a:t>
            </a:r>
            <a:endParaRPr lang="en-ID" dirty="0"/>
          </a:p>
        </p:txBody>
      </p:sp>
      <p:sp>
        <p:nvSpPr>
          <p:cNvPr id="30" name="Rectangle: Rounded Corners 29"/>
          <p:cNvSpPr/>
          <p:nvPr userDrawn="1"/>
        </p:nvSpPr>
        <p:spPr>
          <a:xfrm>
            <a:off x="10422980" y="5144601"/>
            <a:ext cx="1235526" cy="123552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Rectangle: Rounded Corners 30"/>
          <p:cNvSpPr/>
          <p:nvPr userDrawn="1"/>
        </p:nvSpPr>
        <p:spPr>
          <a:xfrm>
            <a:off x="8186001" y="1807880"/>
            <a:ext cx="2281659" cy="2281659"/>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Rectangle: Rounded Corners 31"/>
          <p:cNvSpPr/>
          <p:nvPr userDrawn="1"/>
        </p:nvSpPr>
        <p:spPr>
          <a:xfrm>
            <a:off x="8337549" y="1960237"/>
            <a:ext cx="3178463" cy="4301214"/>
          </a:xfrm>
          <a:prstGeom prst="roundRect">
            <a:avLst>
              <a:gd name="adj" fmla="val 8543"/>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Text Placeholder 33"/>
          <p:cNvSpPr>
            <a:spLocks noGrp="1"/>
          </p:cNvSpPr>
          <p:nvPr>
            <p:ph type="body" sz="quarter" idx="31" hasCustomPrompt="1"/>
          </p:nvPr>
        </p:nvSpPr>
        <p:spPr>
          <a:xfrm>
            <a:off x="8459106" y="2106410"/>
            <a:ext cx="2935348" cy="615566"/>
          </a:xfrm>
        </p:spPr>
        <p:txBody>
          <a:bodyPr anchor="b">
            <a:noAutofit/>
          </a:bodyPr>
          <a:lstStyle>
            <a:lvl1pPr marL="0" indent="0" algn="ctr">
              <a:lnSpc>
                <a:spcPct val="100000"/>
              </a:lnSpc>
              <a:buNone/>
              <a:defRPr sz="2800" b="1" baseline="0">
                <a:solidFill>
                  <a:schemeClr val="bg1"/>
                </a:solidFill>
                <a:latin typeface="Comfortaa" panose="00000500000000000000" pitchFamily="2" charset="0"/>
              </a:defRPr>
            </a:lvl1pPr>
          </a:lstStyle>
          <a:p>
            <a:pPr lvl="0"/>
            <a:r>
              <a:rPr lang="en-US" dirty="0"/>
              <a:t>Service 3</a:t>
            </a:r>
            <a:endParaRPr lang="en-ID" dirty="0"/>
          </a:p>
        </p:txBody>
      </p:sp>
      <p:sp>
        <p:nvSpPr>
          <p:cNvPr id="34" name="Picture Placeholder 8"/>
          <p:cNvSpPr>
            <a:spLocks noGrp="1"/>
          </p:cNvSpPr>
          <p:nvPr>
            <p:ph type="pic" sz="quarter" idx="32"/>
          </p:nvPr>
        </p:nvSpPr>
        <p:spPr>
          <a:xfrm>
            <a:off x="8110904" y="2819400"/>
            <a:ext cx="3632040" cy="1597025"/>
          </a:xfrm>
          <a:effectLst>
            <a:outerShdw blurRad="50800" dist="38100" dir="2700000" algn="tl" rotWithShape="0">
              <a:prstClr val="black">
                <a:alpha val="40000"/>
              </a:prstClr>
            </a:outerShdw>
          </a:effectLst>
        </p:spPr>
        <p:txBody>
          <a:bodyPr/>
          <a:lstStyle/>
          <a:p>
            <a:endParaRPr lang="en-ID" dirty="0"/>
          </a:p>
        </p:txBody>
      </p:sp>
      <p:sp>
        <p:nvSpPr>
          <p:cNvPr id="35" name="Text Placeholder 33"/>
          <p:cNvSpPr>
            <a:spLocks noGrp="1"/>
          </p:cNvSpPr>
          <p:nvPr>
            <p:ph type="body" sz="quarter" idx="33" hasCustomPrompt="1"/>
          </p:nvPr>
        </p:nvSpPr>
        <p:spPr>
          <a:xfrm>
            <a:off x="8763921" y="4551997"/>
            <a:ext cx="2332644" cy="845635"/>
          </a:xfrm>
        </p:spPr>
        <p:txBody>
          <a:bodyPr anchor="t">
            <a:noAutofit/>
          </a:bodyPr>
          <a:lstStyle>
            <a:lvl1pPr marL="0" indent="0" algn="ctr">
              <a:lnSpc>
                <a:spcPct val="100000"/>
              </a:lnSpc>
              <a:buNone/>
              <a:defRPr sz="1400" b="0" baseline="0">
                <a:solidFill>
                  <a:schemeClr val="bg1"/>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sp>
        <p:nvSpPr>
          <p:cNvPr id="36" name="Text Placeholder 33"/>
          <p:cNvSpPr>
            <a:spLocks noGrp="1"/>
          </p:cNvSpPr>
          <p:nvPr>
            <p:ph type="body" sz="quarter" idx="34" hasCustomPrompt="1"/>
          </p:nvPr>
        </p:nvSpPr>
        <p:spPr>
          <a:xfrm>
            <a:off x="8763921" y="5679797"/>
            <a:ext cx="2332644" cy="311790"/>
          </a:xfrm>
        </p:spPr>
        <p:txBody>
          <a:bodyPr anchor="t">
            <a:noAutofit/>
          </a:bodyPr>
          <a:lstStyle>
            <a:lvl1pPr marL="0" indent="0" algn="ctr">
              <a:lnSpc>
                <a:spcPct val="100000"/>
              </a:lnSpc>
              <a:buNone/>
              <a:defRPr sz="2000" b="1" baseline="0">
                <a:solidFill>
                  <a:schemeClr val="bg1"/>
                </a:solidFill>
                <a:latin typeface="+mn-lt"/>
              </a:defRPr>
            </a:lvl1pPr>
          </a:lstStyle>
          <a:p>
            <a:pPr lvl="0"/>
            <a:r>
              <a:rPr lang="en-US" dirty="0"/>
              <a:t>PRICE</a:t>
            </a:r>
            <a:endParaRPr lang="en-ID" dirty="0"/>
          </a:p>
        </p:txBody>
      </p:sp>
      <p:pic>
        <p:nvPicPr>
          <p:cNvPr id="37" name="Picture 21" descr="E:\Desain\PPT UNS\Slide 1 Corner.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12196" y="146172"/>
            <a:ext cx="1650164" cy="626400"/>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E:\Desain\PPT UNS\UNS Bingkai.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9372170" y="88470"/>
            <a:ext cx="1816196" cy="867514"/>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3" descr="E:\Desain\PPT UNS\Twibon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285560" y="6529102"/>
            <a:ext cx="5412077" cy="25200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4" descr="E:\Desain\PPT UNS\Active.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947491" y="649767"/>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3" descr="E:\Desain\PPT UNS\green campus edit.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0522852" y="395820"/>
            <a:ext cx="1537135" cy="112032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randombar(horizontal)">
                                      <p:cBhvr>
                                        <p:cTn id="25" dur="500"/>
                                        <p:tgtEl>
                                          <p:spTgt spid="37"/>
                                        </p:tgtEl>
                                      </p:cBhvr>
                                    </p:animEffect>
                                  </p:childTnLst>
                                </p:cTn>
                              </p:par>
                              <p:par>
                                <p:cTn id="26" presetID="14"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randombar(horizontal)">
                                      <p:cBhvr>
                                        <p:cTn id="28" dur="500"/>
                                        <p:tgtEl>
                                          <p:spTgt spid="39"/>
                                        </p:tgtEl>
                                      </p:cBhvr>
                                    </p:animEffect>
                                  </p:childTnLst>
                                </p:cTn>
                              </p:par>
                              <p:par>
                                <p:cTn id="29" presetID="14" presetClass="entr" presetSubtype="1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4" presetClass="entr" presetSubtype="1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par>
                                <p:cTn id="35" presetID="14" presetClass="entr" presetSubtype="1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decel="6800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par>
                                <p:cTn id="44" presetID="50" presetClass="entr" presetSubtype="0" decel="100000" fill="hold" grpId="0" nodeType="withEffect">
                                  <p:stCondLst>
                                    <p:cond delay="750"/>
                                  </p:stCondLst>
                                  <p:iterate type="lt">
                                    <p:tmPct val="10000"/>
                                  </p:iterate>
                                  <p:childTnLst>
                                    <p:set>
                                      <p:cBhvr>
                                        <p:cTn id="45" dur="1" fill="hold">
                                          <p:stCondLst>
                                            <p:cond delay="0"/>
                                          </p:stCondLst>
                                        </p:cTn>
                                        <p:tgtEl>
                                          <p:spTgt spid="15">
                                            <p:txEl>
                                              <p:pRg st="0" end="0"/>
                                            </p:txEl>
                                          </p:spTgt>
                                        </p:tgtEl>
                                        <p:attrNameLst>
                                          <p:attrName>style.visibility</p:attrName>
                                        </p:attrNameLst>
                                      </p:cBhvr>
                                      <p:to>
                                        <p:strVal val="visible"/>
                                      </p:to>
                                    </p:set>
                                    <p:anim calcmode="lin" valueType="num">
                                      <p:cBhvr>
                                        <p:cTn id="46" dur="2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47" dur="2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48" dur="250"/>
                                        <p:tgtEl>
                                          <p:spTgt spid="15">
                                            <p:txEl>
                                              <p:pRg st="0" end="0"/>
                                            </p:txEl>
                                          </p:spTgt>
                                        </p:tgtEl>
                                      </p:cBhvr>
                                    </p:animEffect>
                                  </p:childTnLst>
                                </p:cTn>
                              </p:par>
                              <p:par>
                                <p:cTn id="49" presetID="53" presetClass="entr" presetSubtype="16" fill="hold" grpId="0" nodeType="withEffect">
                                  <p:stCondLst>
                                    <p:cond delay="50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grpId="0" nodeType="withEffect">
                                  <p:stCondLst>
                                    <p:cond delay="25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par>
                                <p:cTn id="59" presetID="50" presetClass="entr" presetSubtype="0" decel="100000" fill="hold" grpId="0" nodeType="withEffect">
                                  <p:stCondLst>
                                    <p:cond delay="750"/>
                                  </p:stCondLst>
                                  <p:iterate type="lt">
                                    <p:tmPct val="10000"/>
                                  </p:iterate>
                                  <p:childTnLst>
                                    <p:set>
                                      <p:cBhvr>
                                        <p:cTn id="60" dur="1" fill="hold">
                                          <p:stCondLst>
                                            <p:cond delay="0"/>
                                          </p:stCondLst>
                                        </p:cTn>
                                        <p:tgtEl>
                                          <p:spTgt spid="21">
                                            <p:txEl>
                                              <p:pRg st="0" end="0"/>
                                            </p:txEl>
                                          </p:spTgt>
                                        </p:tgtEl>
                                        <p:attrNameLst>
                                          <p:attrName>style.visibility</p:attrName>
                                        </p:attrNameLst>
                                      </p:cBhvr>
                                      <p:to>
                                        <p:strVal val="visible"/>
                                      </p:to>
                                    </p:set>
                                    <p:anim calcmode="lin" valueType="num">
                                      <p:cBhvr>
                                        <p:cTn id="61" dur="1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62" dur="1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63" dur="150"/>
                                        <p:tgtEl>
                                          <p:spTgt spid="21">
                                            <p:txEl>
                                              <p:pRg st="0" end="0"/>
                                            </p:txEl>
                                          </p:spTgt>
                                        </p:tgtEl>
                                      </p:cBhvr>
                                    </p:animEffect>
                                  </p:childTnLst>
                                </p:cTn>
                              </p:par>
                              <p:par>
                                <p:cTn id="64" presetID="50" presetClass="entr" presetSubtype="0" decel="100000" fill="hold" grpId="0" nodeType="withEffect">
                                  <p:stCondLst>
                                    <p:cond delay="750"/>
                                  </p:stCondLst>
                                  <p:iterate type="lt">
                                    <p:tmPct val="10000"/>
                                  </p:iterate>
                                  <p:childTnLst>
                                    <p:set>
                                      <p:cBhvr>
                                        <p:cTn id="65" dur="1" fill="hold">
                                          <p:stCondLst>
                                            <p:cond delay="0"/>
                                          </p:stCondLst>
                                        </p:cTn>
                                        <p:tgtEl>
                                          <p:spTgt spid="22">
                                            <p:txEl>
                                              <p:pRg st="0" end="0"/>
                                            </p:txEl>
                                          </p:spTgt>
                                        </p:tgtEl>
                                        <p:attrNameLst>
                                          <p:attrName>style.visibility</p:attrName>
                                        </p:attrNameLst>
                                      </p:cBhvr>
                                      <p:to>
                                        <p:strVal val="visible"/>
                                      </p:to>
                                    </p:set>
                                    <p:anim calcmode="lin" valueType="num">
                                      <p:cBhvr>
                                        <p:cTn id="66" dur="15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67" dur="15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68" dur="150"/>
                                        <p:tgtEl>
                                          <p:spTgt spid="22">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decel="6800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par>
                                <p:cTn id="75" presetID="50" presetClass="entr" presetSubtype="0" decel="100000" fill="hold" grpId="0" nodeType="withEffect">
                                  <p:stCondLst>
                                    <p:cond delay="750"/>
                                  </p:stCondLst>
                                  <p:iterate type="lt">
                                    <p:tmPct val="10000"/>
                                  </p:iterate>
                                  <p:childTnLst>
                                    <p:set>
                                      <p:cBhvr>
                                        <p:cTn id="76" dur="1" fill="hold">
                                          <p:stCondLst>
                                            <p:cond delay="0"/>
                                          </p:stCondLst>
                                        </p:cTn>
                                        <p:tgtEl>
                                          <p:spTgt spid="26">
                                            <p:txEl>
                                              <p:pRg st="0" end="0"/>
                                            </p:txEl>
                                          </p:spTgt>
                                        </p:tgtEl>
                                        <p:attrNameLst>
                                          <p:attrName>style.visibility</p:attrName>
                                        </p:attrNameLst>
                                      </p:cBhvr>
                                      <p:to>
                                        <p:strVal val="visible"/>
                                      </p:to>
                                    </p:set>
                                    <p:anim calcmode="lin" valueType="num">
                                      <p:cBhvr>
                                        <p:cTn id="77" dur="25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78" dur="25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79" dur="250"/>
                                        <p:tgtEl>
                                          <p:spTgt spid="26">
                                            <p:txEl>
                                              <p:pRg st="0" end="0"/>
                                            </p:txEl>
                                          </p:spTgt>
                                        </p:tgtEl>
                                      </p:cBhvr>
                                    </p:animEffect>
                                  </p:childTnLst>
                                </p:cTn>
                              </p:par>
                              <p:par>
                                <p:cTn id="80" presetID="53" presetClass="entr" presetSubtype="16" fill="hold" grpId="0" nodeType="withEffect">
                                  <p:stCondLst>
                                    <p:cond delay="50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par>
                                <p:cTn id="85" presetID="53" presetClass="entr" presetSubtype="16" fill="hold" grpId="0" nodeType="withEffect">
                                  <p:stCondLst>
                                    <p:cond delay="25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fltVal val="0"/>
                                          </p:val>
                                        </p:tav>
                                        <p:tav tm="100000">
                                          <p:val>
                                            <p:strVal val="#ppt_w"/>
                                          </p:val>
                                        </p:tav>
                                      </p:tavLst>
                                    </p:anim>
                                    <p:anim calcmode="lin" valueType="num">
                                      <p:cBhvr>
                                        <p:cTn id="88" dur="500" fill="hold"/>
                                        <p:tgtEl>
                                          <p:spTgt spid="24"/>
                                        </p:tgtEl>
                                        <p:attrNameLst>
                                          <p:attrName>ppt_h</p:attrName>
                                        </p:attrNameLst>
                                      </p:cBhvr>
                                      <p:tavLst>
                                        <p:tav tm="0">
                                          <p:val>
                                            <p:fltVal val="0"/>
                                          </p:val>
                                        </p:tav>
                                        <p:tav tm="100000">
                                          <p:val>
                                            <p:strVal val="#ppt_h"/>
                                          </p:val>
                                        </p:tav>
                                      </p:tavLst>
                                    </p:anim>
                                    <p:animEffect transition="in" filter="fade">
                                      <p:cBhvr>
                                        <p:cTn id="89" dur="500"/>
                                        <p:tgtEl>
                                          <p:spTgt spid="24"/>
                                        </p:tgtEl>
                                      </p:cBhvr>
                                    </p:animEffect>
                                  </p:childTnLst>
                                </p:cTn>
                              </p:par>
                              <p:par>
                                <p:cTn id="90" presetID="50" presetClass="entr" presetSubtype="0" decel="100000" fill="hold" grpId="0" nodeType="withEffect">
                                  <p:stCondLst>
                                    <p:cond delay="750"/>
                                  </p:stCondLst>
                                  <p:iterate type="lt">
                                    <p:tmPct val="10000"/>
                                  </p:iterate>
                                  <p:childTnLst>
                                    <p:set>
                                      <p:cBhvr>
                                        <p:cTn id="91" dur="1" fill="hold">
                                          <p:stCondLst>
                                            <p:cond delay="0"/>
                                          </p:stCondLst>
                                        </p:cTn>
                                        <p:tgtEl>
                                          <p:spTgt spid="28">
                                            <p:txEl>
                                              <p:pRg st="0" end="0"/>
                                            </p:txEl>
                                          </p:spTgt>
                                        </p:tgtEl>
                                        <p:attrNameLst>
                                          <p:attrName>style.visibility</p:attrName>
                                        </p:attrNameLst>
                                      </p:cBhvr>
                                      <p:to>
                                        <p:strVal val="visible"/>
                                      </p:to>
                                    </p:set>
                                    <p:anim calcmode="lin" valueType="num">
                                      <p:cBhvr>
                                        <p:cTn id="92" dur="150" fill="hold"/>
                                        <p:tgtEl>
                                          <p:spTgt spid="28">
                                            <p:txEl>
                                              <p:pRg st="0" end="0"/>
                                            </p:txEl>
                                          </p:spTgt>
                                        </p:tgtEl>
                                        <p:attrNameLst>
                                          <p:attrName>ppt_w</p:attrName>
                                        </p:attrNameLst>
                                      </p:cBhvr>
                                      <p:tavLst>
                                        <p:tav tm="0">
                                          <p:val>
                                            <p:strVal val="#ppt_w+.3"/>
                                          </p:val>
                                        </p:tav>
                                        <p:tav tm="100000">
                                          <p:val>
                                            <p:strVal val="#ppt_w"/>
                                          </p:val>
                                        </p:tav>
                                      </p:tavLst>
                                    </p:anim>
                                    <p:anim calcmode="lin" valueType="num">
                                      <p:cBhvr>
                                        <p:cTn id="93" dur="150" fill="hold"/>
                                        <p:tgtEl>
                                          <p:spTgt spid="28">
                                            <p:txEl>
                                              <p:pRg st="0" end="0"/>
                                            </p:txEl>
                                          </p:spTgt>
                                        </p:tgtEl>
                                        <p:attrNameLst>
                                          <p:attrName>ppt_h</p:attrName>
                                        </p:attrNameLst>
                                      </p:cBhvr>
                                      <p:tavLst>
                                        <p:tav tm="0">
                                          <p:val>
                                            <p:strVal val="#ppt_h"/>
                                          </p:val>
                                        </p:tav>
                                        <p:tav tm="100000">
                                          <p:val>
                                            <p:strVal val="#ppt_h"/>
                                          </p:val>
                                        </p:tav>
                                      </p:tavLst>
                                    </p:anim>
                                    <p:animEffect transition="in" filter="fade">
                                      <p:cBhvr>
                                        <p:cTn id="94" dur="150"/>
                                        <p:tgtEl>
                                          <p:spTgt spid="28">
                                            <p:txEl>
                                              <p:pRg st="0" end="0"/>
                                            </p:txEl>
                                          </p:spTgt>
                                        </p:tgtEl>
                                      </p:cBhvr>
                                    </p:animEffect>
                                  </p:childTnLst>
                                </p:cTn>
                              </p:par>
                              <p:par>
                                <p:cTn id="95" presetID="50" presetClass="entr" presetSubtype="0" decel="100000" fill="hold" grpId="0" nodeType="withEffect">
                                  <p:stCondLst>
                                    <p:cond delay="750"/>
                                  </p:stCondLst>
                                  <p:iterate type="lt">
                                    <p:tmPct val="10000"/>
                                  </p:iterate>
                                  <p:childTnLst>
                                    <p:set>
                                      <p:cBhvr>
                                        <p:cTn id="96" dur="1" fill="hold">
                                          <p:stCondLst>
                                            <p:cond delay="0"/>
                                          </p:stCondLst>
                                        </p:cTn>
                                        <p:tgtEl>
                                          <p:spTgt spid="29">
                                            <p:txEl>
                                              <p:pRg st="0" end="0"/>
                                            </p:txEl>
                                          </p:spTgt>
                                        </p:tgtEl>
                                        <p:attrNameLst>
                                          <p:attrName>style.visibility</p:attrName>
                                        </p:attrNameLst>
                                      </p:cBhvr>
                                      <p:to>
                                        <p:strVal val="visible"/>
                                      </p:to>
                                    </p:set>
                                    <p:anim calcmode="lin" valueType="num">
                                      <p:cBhvr>
                                        <p:cTn id="97" dur="150" fill="hold"/>
                                        <p:tgtEl>
                                          <p:spTgt spid="29">
                                            <p:txEl>
                                              <p:pRg st="0" end="0"/>
                                            </p:txEl>
                                          </p:spTgt>
                                        </p:tgtEl>
                                        <p:attrNameLst>
                                          <p:attrName>ppt_w</p:attrName>
                                        </p:attrNameLst>
                                      </p:cBhvr>
                                      <p:tavLst>
                                        <p:tav tm="0">
                                          <p:val>
                                            <p:strVal val="#ppt_w+.3"/>
                                          </p:val>
                                        </p:tav>
                                        <p:tav tm="100000">
                                          <p:val>
                                            <p:strVal val="#ppt_w"/>
                                          </p:val>
                                        </p:tav>
                                      </p:tavLst>
                                    </p:anim>
                                    <p:anim calcmode="lin" valueType="num">
                                      <p:cBhvr>
                                        <p:cTn id="98" dur="150" fill="hold"/>
                                        <p:tgtEl>
                                          <p:spTgt spid="29">
                                            <p:txEl>
                                              <p:pRg st="0" end="0"/>
                                            </p:txEl>
                                          </p:spTgt>
                                        </p:tgtEl>
                                        <p:attrNameLst>
                                          <p:attrName>ppt_h</p:attrName>
                                        </p:attrNameLst>
                                      </p:cBhvr>
                                      <p:tavLst>
                                        <p:tav tm="0">
                                          <p:val>
                                            <p:strVal val="#ppt_h"/>
                                          </p:val>
                                        </p:tav>
                                        <p:tav tm="100000">
                                          <p:val>
                                            <p:strVal val="#ppt_h"/>
                                          </p:val>
                                        </p:tav>
                                      </p:tavLst>
                                    </p:anim>
                                    <p:animEffect transition="in" filter="fade">
                                      <p:cBhvr>
                                        <p:cTn id="99" dur="150"/>
                                        <p:tgtEl>
                                          <p:spTgt spid="29">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decel="6800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anim calcmode="lin" valueType="num">
                                      <p:cBhvr additive="base">
                                        <p:cTn id="104" dur="500" fill="hold"/>
                                        <p:tgtEl>
                                          <p:spTgt spid="32"/>
                                        </p:tgtEl>
                                        <p:attrNameLst>
                                          <p:attrName>ppt_x</p:attrName>
                                        </p:attrNameLst>
                                      </p:cBhvr>
                                      <p:tavLst>
                                        <p:tav tm="0">
                                          <p:val>
                                            <p:strVal val="#ppt_x"/>
                                          </p:val>
                                        </p:tav>
                                        <p:tav tm="100000">
                                          <p:val>
                                            <p:strVal val="#ppt_x"/>
                                          </p:val>
                                        </p:tav>
                                      </p:tavLst>
                                    </p:anim>
                                    <p:anim calcmode="lin" valueType="num">
                                      <p:cBhvr additive="base">
                                        <p:cTn id="105" dur="500" fill="hold"/>
                                        <p:tgtEl>
                                          <p:spTgt spid="32"/>
                                        </p:tgtEl>
                                        <p:attrNameLst>
                                          <p:attrName>ppt_y</p:attrName>
                                        </p:attrNameLst>
                                      </p:cBhvr>
                                      <p:tavLst>
                                        <p:tav tm="0">
                                          <p:val>
                                            <p:strVal val="1+#ppt_h/2"/>
                                          </p:val>
                                        </p:tav>
                                        <p:tav tm="100000">
                                          <p:val>
                                            <p:strVal val="#ppt_y"/>
                                          </p:val>
                                        </p:tav>
                                      </p:tavLst>
                                    </p:anim>
                                  </p:childTnLst>
                                </p:cTn>
                              </p:par>
                              <p:par>
                                <p:cTn id="106" presetID="50" presetClass="entr" presetSubtype="0" decel="100000" fill="hold" grpId="0" nodeType="withEffect">
                                  <p:stCondLst>
                                    <p:cond delay="750"/>
                                  </p:stCondLst>
                                  <p:iterate type="lt">
                                    <p:tmPct val="10000"/>
                                  </p:iterate>
                                  <p:childTnLst>
                                    <p:set>
                                      <p:cBhvr>
                                        <p:cTn id="107" dur="1" fill="hold">
                                          <p:stCondLst>
                                            <p:cond delay="0"/>
                                          </p:stCondLst>
                                        </p:cTn>
                                        <p:tgtEl>
                                          <p:spTgt spid="33">
                                            <p:txEl>
                                              <p:pRg st="0" end="0"/>
                                            </p:txEl>
                                          </p:spTgt>
                                        </p:tgtEl>
                                        <p:attrNameLst>
                                          <p:attrName>style.visibility</p:attrName>
                                        </p:attrNameLst>
                                      </p:cBhvr>
                                      <p:to>
                                        <p:strVal val="visible"/>
                                      </p:to>
                                    </p:set>
                                    <p:anim calcmode="lin" valueType="num">
                                      <p:cBhvr>
                                        <p:cTn id="108" dur="250" fill="hold"/>
                                        <p:tgtEl>
                                          <p:spTgt spid="33">
                                            <p:txEl>
                                              <p:pRg st="0" end="0"/>
                                            </p:txEl>
                                          </p:spTgt>
                                        </p:tgtEl>
                                        <p:attrNameLst>
                                          <p:attrName>ppt_w</p:attrName>
                                        </p:attrNameLst>
                                      </p:cBhvr>
                                      <p:tavLst>
                                        <p:tav tm="0">
                                          <p:val>
                                            <p:strVal val="#ppt_w+.3"/>
                                          </p:val>
                                        </p:tav>
                                        <p:tav tm="100000">
                                          <p:val>
                                            <p:strVal val="#ppt_w"/>
                                          </p:val>
                                        </p:tav>
                                      </p:tavLst>
                                    </p:anim>
                                    <p:anim calcmode="lin" valueType="num">
                                      <p:cBhvr>
                                        <p:cTn id="109" dur="250" fill="hold"/>
                                        <p:tgtEl>
                                          <p:spTgt spid="33">
                                            <p:txEl>
                                              <p:pRg st="0" end="0"/>
                                            </p:txEl>
                                          </p:spTgt>
                                        </p:tgtEl>
                                        <p:attrNameLst>
                                          <p:attrName>ppt_h</p:attrName>
                                        </p:attrNameLst>
                                      </p:cBhvr>
                                      <p:tavLst>
                                        <p:tav tm="0">
                                          <p:val>
                                            <p:strVal val="#ppt_h"/>
                                          </p:val>
                                        </p:tav>
                                        <p:tav tm="100000">
                                          <p:val>
                                            <p:strVal val="#ppt_h"/>
                                          </p:val>
                                        </p:tav>
                                      </p:tavLst>
                                    </p:anim>
                                    <p:animEffect transition="in" filter="fade">
                                      <p:cBhvr>
                                        <p:cTn id="110" dur="250"/>
                                        <p:tgtEl>
                                          <p:spTgt spid="33">
                                            <p:txEl>
                                              <p:pRg st="0" end="0"/>
                                            </p:txEl>
                                          </p:spTgt>
                                        </p:tgtEl>
                                      </p:cBhvr>
                                    </p:animEffect>
                                  </p:childTnLst>
                                </p:cTn>
                              </p:par>
                              <p:par>
                                <p:cTn id="111" presetID="53" presetClass="entr" presetSubtype="16" fill="hold" grpId="0" nodeType="withEffect">
                                  <p:stCondLst>
                                    <p:cond delay="500"/>
                                  </p:stCondLst>
                                  <p:childTnLst>
                                    <p:set>
                                      <p:cBhvr>
                                        <p:cTn id="112" dur="1" fill="hold">
                                          <p:stCondLst>
                                            <p:cond delay="0"/>
                                          </p:stCondLst>
                                        </p:cTn>
                                        <p:tgtEl>
                                          <p:spTgt spid="30"/>
                                        </p:tgtEl>
                                        <p:attrNameLst>
                                          <p:attrName>style.visibility</p:attrName>
                                        </p:attrNameLst>
                                      </p:cBhvr>
                                      <p:to>
                                        <p:strVal val="visible"/>
                                      </p:to>
                                    </p:set>
                                    <p:anim calcmode="lin" valueType="num">
                                      <p:cBhvr>
                                        <p:cTn id="113" dur="500" fill="hold"/>
                                        <p:tgtEl>
                                          <p:spTgt spid="30"/>
                                        </p:tgtEl>
                                        <p:attrNameLst>
                                          <p:attrName>ppt_w</p:attrName>
                                        </p:attrNameLst>
                                      </p:cBhvr>
                                      <p:tavLst>
                                        <p:tav tm="0">
                                          <p:val>
                                            <p:fltVal val="0"/>
                                          </p:val>
                                        </p:tav>
                                        <p:tav tm="100000">
                                          <p:val>
                                            <p:strVal val="#ppt_w"/>
                                          </p:val>
                                        </p:tav>
                                      </p:tavLst>
                                    </p:anim>
                                    <p:anim calcmode="lin" valueType="num">
                                      <p:cBhvr>
                                        <p:cTn id="114" dur="500" fill="hold"/>
                                        <p:tgtEl>
                                          <p:spTgt spid="30"/>
                                        </p:tgtEl>
                                        <p:attrNameLst>
                                          <p:attrName>ppt_h</p:attrName>
                                        </p:attrNameLst>
                                      </p:cBhvr>
                                      <p:tavLst>
                                        <p:tav tm="0">
                                          <p:val>
                                            <p:fltVal val="0"/>
                                          </p:val>
                                        </p:tav>
                                        <p:tav tm="100000">
                                          <p:val>
                                            <p:strVal val="#ppt_h"/>
                                          </p:val>
                                        </p:tav>
                                      </p:tavLst>
                                    </p:anim>
                                    <p:animEffect transition="in" filter="fade">
                                      <p:cBhvr>
                                        <p:cTn id="115" dur="500"/>
                                        <p:tgtEl>
                                          <p:spTgt spid="30"/>
                                        </p:tgtEl>
                                      </p:cBhvr>
                                    </p:animEffect>
                                  </p:childTnLst>
                                </p:cTn>
                              </p:par>
                              <p:par>
                                <p:cTn id="116" presetID="53" presetClass="entr" presetSubtype="16" fill="hold" grpId="0" nodeType="withEffect">
                                  <p:stCondLst>
                                    <p:cond delay="250"/>
                                  </p:stCondLst>
                                  <p:childTnLst>
                                    <p:set>
                                      <p:cBhvr>
                                        <p:cTn id="117" dur="1" fill="hold">
                                          <p:stCondLst>
                                            <p:cond delay="0"/>
                                          </p:stCondLst>
                                        </p:cTn>
                                        <p:tgtEl>
                                          <p:spTgt spid="31"/>
                                        </p:tgtEl>
                                        <p:attrNameLst>
                                          <p:attrName>style.visibility</p:attrName>
                                        </p:attrNameLst>
                                      </p:cBhvr>
                                      <p:to>
                                        <p:strVal val="visible"/>
                                      </p:to>
                                    </p:set>
                                    <p:anim calcmode="lin" valueType="num">
                                      <p:cBhvr>
                                        <p:cTn id="118" dur="500" fill="hold"/>
                                        <p:tgtEl>
                                          <p:spTgt spid="31"/>
                                        </p:tgtEl>
                                        <p:attrNameLst>
                                          <p:attrName>ppt_w</p:attrName>
                                        </p:attrNameLst>
                                      </p:cBhvr>
                                      <p:tavLst>
                                        <p:tav tm="0">
                                          <p:val>
                                            <p:fltVal val="0"/>
                                          </p:val>
                                        </p:tav>
                                        <p:tav tm="100000">
                                          <p:val>
                                            <p:strVal val="#ppt_w"/>
                                          </p:val>
                                        </p:tav>
                                      </p:tavLst>
                                    </p:anim>
                                    <p:anim calcmode="lin" valueType="num">
                                      <p:cBhvr>
                                        <p:cTn id="119" dur="500" fill="hold"/>
                                        <p:tgtEl>
                                          <p:spTgt spid="31"/>
                                        </p:tgtEl>
                                        <p:attrNameLst>
                                          <p:attrName>ppt_h</p:attrName>
                                        </p:attrNameLst>
                                      </p:cBhvr>
                                      <p:tavLst>
                                        <p:tav tm="0">
                                          <p:val>
                                            <p:fltVal val="0"/>
                                          </p:val>
                                        </p:tav>
                                        <p:tav tm="100000">
                                          <p:val>
                                            <p:strVal val="#ppt_h"/>
                                          </p:val>
                                        </p:tav>
                                      </p:tavLst>
                                    </p:anim>
                                    <p:animEffect transition="in" filter="fade">
                                      <p:cBhvr>
                                        <p:cTn id="120" dur="500"/>
                                        <p:tgtEl>
                                          <p:spTgt spid="31"/>
                                        </p:tgtEl>
                                      </p:cBhvr>
                                    </p:animEffect>
                                  </p:childTnLst>
                                </p:cTn>
                              </p:par>
                              <p:par>
                                <p:cTn id="121" presetID="50" presetClass="entr" presetSubtype="0" decel="100000" fill="hold" grpId="0" nodeType="withEffect">
                                  <p:stCondLst>
                                    <p:cond delay="750"/>
                                  </p:stCondLst>
                                  <p:iterate type="lt">
                                    <p:tmPct val="10000"/>
                                  </p:iterate>
                                  <p:childTnLst>
                                    <p:set>
                                      <p:cBhvr>
                                        <p:cTn id="122" dur="1" fill="hold">
                                          <p:stCondLst>
                                            <p:cond delay="0"/>
                                          </p:stCondLst>
                                        </p:cTn>
                                        <p:tgtEl>
                                          <p:spTgt spid="35">
                                            <p:txEl>
                                              <p:pRg st="0" end="0"/>
                                            </p:txEl>
                                          </p:spTgt>
                                        </p:tgtEl>
                                        <p:attrNameLst>
                                          <p:attrName>style.visibility</p:attrName>
                                        </p:attrNameLst>
                                      </p:cBhvr>
                                      <p:to>
                                        <p:strVal val="visible"/>
                                      </p:to>
                                    </p:set>
                                    <p:anim calcmode="lin" valueType="num">
                                      <p:cBhvr>
                                        <p:cTn id="123" dur="150" fill="hold"/>
                                        <p:tgtEl>
                                          <p:spTgt spid="35">
                                            <p:txEl>
                                              <p:pRg st="0" end="0"/>
                                            </p:txEl>
                                          </p:spTgt>
                                        </p:tgtEl>
                                        <p:attrNameLst>
                                          <p:attrName>ppt_w</p:attrName>
                                        </p:attrNameLst>
                                      </p:cBhvr>
                                      <p:tavLst>
                                        <p:tav tm="0">
                                          <p:val>
                                            <p:strVal val="#ppt_w+.3"/>
                                          </p:val>
                                        </p:tav>
                                        <p:tav tm="100000">
                                          <p:val>
                                            <p:strVal val="#ppt_w"/>
                                          </p:val>
                                        </p:tav>
                                      </p:tavLst>
                                    </p:anim>
                                    <p:anim calcmode="lin" valueType="num">
                                      <p:cBhvr>
                                        <p:cTn id="124" dur="150" fill="hold"/>
                                        <p:tgtEl>
                                          <p:spTgt spid="35">
                                            <p:txEl>
                                              <p:pRg st="0" end="0"/>
                                            </p:txEl>
                                          </p:spTgt>
                                        </p:tgtEl>
                                        <p:attrNameLst>
                                          <p:attrName>ppt_h</p:attrName>
                                        </p:attrNameLst>
                                      </p:cBhvr>
                                      <p:tavLst>
                                        <p:tav tm="0">
                                          <p:val>
                                            <p:strVal val="#ppt_h"/>
                                          </p:val>
                                        </p:tav>
                                        <p:tav tm="100000">
                                          <p:val>
                                            <p:strVal val="#ppt_h"/>
                                          </p:val>
                                        </p:tav>
                                      </p:tavLst>
                                    </p:anim>
                                    <p:animEffect transition="in" filter="fade">
                                      <p:cBhvr>
                                        <p:cTn id="125" dur="150"/>
                                        <p:tgtEl>
                                          <p:spTgt spid="35">
                                            <p:txEl>
                                              <p:pRg st="0" end="0"/>
                                            </p:txEl>
                                          </p:spTgt>
                                        </p:tgtEl>
                                      </p:cBhvr>
                                    </p:animEffect>
                                  </p:childTnLst>
                                </p:cTn>
                              </p:par>
                              <p:par>
                                <p:cTn id="126" presetID="50" presetClass="entr" presetSubtype="0" decel="100000" fill="hold" grpId="0" nodeType="withEffect">
                                  <p:stCondLst>
                                    <p:cond delay="750"/>
                                  </p:stCondLst>
                                  <p:iterate type="lt">
                                    <p:tmPct val="10000"/>
                                  </p:iterate>
                                  <p:childTnLst>
                                    <p:set>
                                      <p:cBhvr>
                                        <p:cTn id="127" dur="1" fill="hold">
                                          <p:stCondLst>
                                            <p:cond delay="0"/>
                                          </p:stCondLst>
                                        </p:cTn>
                                        <p:tgtEl>
                                          <p:spTgt spid="36">
                                            <p:txEl>
                                              <p:pRg st="0" end="0"/>
                                            </p:txEl>
                                          </p:spTgt>
                                        </p:tgtEl>
                                        <p:attrNameLst>
                                          <p:attrName>style.visibility</p:attrName>
                                        </p:attrNameLst>
                                      </p:cBhvr>
                                      <p:to>
                                        <p:strVal val="visible"/>
                                      </p:to>
                                    </p:set>
                                    <p:anim calcmode="lin" valueType="num">
                                      <p:cBhvr>
                                        <p:cTn id="128" dur="150" fill="hold"/>
                                        <p:tgtEl>
                                          <p:spTgt spid="36">
                                            <p:txEl>
                                              <p:pRg st="0" end="0"/>
                                            </p:txEl>
                                          </p:spTgt>
                                        </p:tgtEl>
                                        <p:attrNameLst>
                                          <p:attrName>ppt_w</p:attrName>
                                        </p:attrNameLst>
                                      </p:cBhvr>
                                      <p:tavLst>
                                        <p:tav tm="0">
                                          <p:val>
                                            <p:strVal val="#ppt_w+.3"/>
                                          </p:val>
                                        </p:tav>
                                        <p:tav tm="100000">
                                          <p:val>
                                            <p:strVal val="#ppt_w"/>
                                          </p:val>
                                        </p:tav>
                                      </p:tavLst>
                                    </p:anim>
                                    <p:anim calcmode="lin" valueType="num">
                                      <p:cBhvr>
                                        <p:cTn id="129" dur="150" fill="hold"/>
                                        <p:tgtEl>
                                          <p:spTgt spid="36">
                                            <p:txEl>
                                              <p:pRg st="0" end="0"/>
                                            </p:txEl>
                                          </p:spTgt>
                                        </p:tgtEl>
                                        <p:attrNameLst>
                                          <p:attrName>ppt_h</p:attrName>
                                        </p:attrNameLst>
                                      </p:cBhvr>
                                      <p:tavLst>
                                        <p:tav tm="0">
                                          <p:val>
                                            <p:strVal val="#ppt_h"/>
                                          </p:val>
                                        </p:tav>
                                        <p:tav tm="100000">
                                          <p:val>
                                            <p:strVal val="#ppt_h"/>
                                          </p:val>
                                        </p:tav>
                                      </p:tavLst>
                                    </p:anim>
                                    <p:animEffect transition="in" filter="fade">
                                      <p:cBhvr>
                                        <p:cTn id="130" dur="15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5" grpId="0" animBg="1"/>
      <p:bldP spid="1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250" fill="hold"/>
                        <p:tgtEl>
                          <p:spTgt spid="15"/>
                        </p:tgtEl>
                        <p:attrNameLst>
                          <p:attrName>ppt_w</p:attrName>
                        </p:attrNameLst>
                      </p:cBhvr>
                      <p:tavLst>
                        <p:tav tm="0">
                          <p:val>
                            <p:strVal val="#ppt_w+.3"/>
                          </p:val>
                        </p:tav>
                        <p:tav tm="100000">
                          <p:val>
                            <p:strVal val="#ppt_w"/>
                          </p:val>
                        </p:tav>
                      </p:tavLst>
                    </p:anim>
                    <p:anim calcmode="lin" valueType="num">
                      <p:cBhvr>
                        <p:cTn dur="250" fill="hold"/>
                        <p:tgtEl>
                          <p:spTgt spid="15"/>
                        </p:tgtEl>
                        <p:attrNameLst>
                          <p:attrName>ppt_h</p:attrName>
                        </p:attrNameLst>
                      </p:cBhvr>
                      <p:tavLst>
                        <p:tav tm="0">
                          <p:val>
                            <p:strVal val="#ppt_h"/>
                          </p:val>
                        </p:tav>
                        <p:tav tm="100000">
                          <p:val>
                            <p:strVal val="#ppt_h"/>
                          </p:val>
                        </p:tav>
                      </p:tavLst>
                    </p:anim>
                    <p:animEffect transition="in" filter="fade">
                      <p:cBhvr>
                        <p:cTn dur="250"/>
                        <p:tgtEl>
                          <p:spTgt spid="15"/>
                        </p:tgtEl>
                      </p:cBhvr>
                    </p:animEffect>
                  </p:childTnLst>
                </p:cTn>
              </p:par>
            </p:tnLst>
          </p:tmpl>
        </p:tmplLst>
      </p:bldP>
      <p:bldP spid="2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150" fill="hold"/>
                        <p:tgtEl>
                          <p:spTgt spid="21"/>
                        </p:tgtEl>
                        <p:attrNameLst>
                          <p:attrName>ppt_w</p:attrName>
                        </p:attrNameLst>
                      </p:cBhvr>
                      <p:tavLst>
                        <p:tav tm="0">
                          <p:val>
                            <p:strVal val="#ppt_w+.3"/>
                          </p:val>
                        </p:tav>
                        <p:tav tm="100000">
                          <p:val>
                            <p:strVal val="#ppt_w"/>
                          </p:val>
                        </p:tav>
                      </p:tavLst>
                    </p:anim>
                    <p:anim calcmode="lin" valueType="num">
                      <p:cBhvr>
                        <p:cTn dur="150" fill="hold"/>
                        <p:tgtEl>
                          <p:spTgt spid="21"/>
                        </p:tgtEl>
                        <p:attrNameLst>
                          <p:attrName>ppt_h</p:attrName>
                        </p:attrNameLst>
                      </p:cBhvr>
                      <p:tavLst>
                        <p:tav tm="0">
                          <p:val>
                            <p:strVal val="#ppt_h"/>
                          </p:val>
                        </p:tav>
                        <p:tav tm="100000">
                          <p:val>
                            <p:strVal val="#ppt_h"/>
                          </p:val>
                        </p:tav>
                      </p:tavLst>
                    </p:anim>
                    <p:animEffect transition="in" filter="fade">
                      <p:cBhvr>
                        <p:cTn dur="150"/>
                        <p:tgtEl>
                          <p:spTgt spid="21"/>
                        </p:tgtEl>
                      </p:cBhvr>
                    </p:animEffect>
                  </p:childTnLst>
                </p:cTn>
              </p:par>
            </p:tnLst>
          </p:tmpl>
        </p:tmplLst>
      </p:bldP>
      <p:bldP spid="22"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2"/>
                        </p:tgtEl>
                        <p:attrNameLst>
                          <p:attrName>style.visibility</p:attrName>
                        </p:attrNameLst>
                      </p:cBhvr>
                      <p:to>
                        <p:strVal val="visible"/>
                      </p:to>
                    </p:set>
                    <p:anim calcmode="lin" valueType="num">
                      <p:cBhvr>
                        <p:cTn dur="150" fill="hold"/>
                        <p:tgtEl>
                          <p:spTgt spid="22"/>
                        </p:tgtEl>
                        <p:attrNameLst>
                          <p:attrName>ppt_w</p:attrName>
                        </p:attrNameLst>
                      </p:cBhvr>
                      <p:tavLst>
                        <p:tav tm="0">
                          <p:val>
                            <p:strVal val="#ppt_w+.3"/>
                          </p:val>
                        </p:tav>
                        <p:tav tm="100000">
                          <p:val>
                            <p:strVal val="#ppt_w"/>
                          </p:val>
                        </p:tav>
                      </p:tavLst>
                    </p:anim>
                    <p:anim calcmode="lin" valueType="num">
                      <p:cBhvr>
                        <p:cTn dur="150" fill="hold"/>
                        <p:tgtEl>
                          <p:spTgt spid="22"/>
                        </p:tgtEl>
                        <p:attrNameLst>
                          <p:attrName>ppt_h</p:attrName>
                        </p:attrNameLst>
                      </p:cBhvr>
                      <p:tavLst>
                        <p:tav tm="0">
                          <p:val>
                            <p:strVal val="#ppt_h"/>
                          </p:val>
                        </p:tav>
                        <p:tav tm="100000">
                          <p:val>
                            <p:strVal val="#ppt_h"/>
                          </p:val>
                        </p:tav>
                      </p:tavLst>
                    </p:anim>
                    <p:animEffect transition="in" filter="fade">
                      <p:cBhvr>
                        <p:cTn dur="150"/>
                        <p:tgtEl>
                          <p:spTgt spid="22"/>
                        </p:tgtEl>
                      </p:cBhvr>
                    </p:animEffect>
                  </p:childTnLst>
                </p:cTn>
              </p:par>
            </p:tnLst>
          </p:tmpl>
        </p:tmplLst>
      </p:bldP>
      <p:bldP spid="23" grpId="0" animBg="1"/>
      <p:bldP spid="24" grpId="0" animBg="1"/>
      <p:bldP spid="25" grpId="0" animBg="1"/>
      <p:bldP spid="26"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6"/>
                        </p:tgtEl>
                        <p:attrNameLst>
                          <p:attrName>style.visibility</p:attrName>
                        </p:attrNameLst>
                      </p:cBhvr>
                      <p:to>
                        <p:strVal val="visible"/>
                      </p:to>
                    </p:set>
                    <p:anim calcmode="lin" valueType="num">
                      <p:cBhvr>
                        <p:cTn dur="250" fill="hold"/>
                        <p:tgtEl>
                          <p:spTgt spid="26"/>
                        </p:tgtEl>
                        <p:attrNameLst>
                          <p:attrName>ppt_w</p:attrName>
                        </p:attrNameLst>
                      </p:cBhvr>
                      <p:tavLst>
                        <p:tav tm="0">
                          <p:val>
                            <p:strVal val="#ppt_w+.3"/>
                          </p:val>
                        </p:tav>
                        <p:tav tm="100000">
                          <p:val>
                            <p:strVal val="#ppt_w"/>
                          </p:val>
                        </p:tav>
                      </p:tavLst>
                    </p:anim>
                    <p:anim calcmode="lin" valueType="num">
                      <p:cBhvr>
                        <p:cTn dur="250" fill="hold"/>
                        <p:tgtEl>
                          <p:spTgt spid="26"/>
                        </p:tgtEl>
                        <p:attrNameLst>
                          <p:attrName>ppt_h</p:attrName>
                        </p:attrNameLst>
                      </p:cBhvr>
                      <p:tavLst>
                        <p:tav tm="0">
                          <p:val>
                            <p:strVal val="#ppt_h"/>
                          </p:val>
                        </p:tav>
                        <p:tav tm="100000">
                          <p:val>
                            <p:strVal val="#ppt_h"/>
                          </p:val>
                        </p:tav>
                      </p:tavLst>
                    </p:anim>
                    <p:animEffect transition="in" filter="fade">
                      <p:cBhvr>
                        <p:cTn dur="250"/>
                        <p:tgtEl>
                          <p:spTgt spid="26"/>
                        </p:tgtEl>
                      </p:cBhvr>
                    </p:animEffect>
                  </p:childTnLst>
                </p:cTn>
              </p:par>
            </p:tnLst>
          </p:tmpl>
        </p:tmplLst>
      </p:bldP>
      <p:bldP spid="28"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8"/>
                        </p:tgtEl>
                        <p:attrNameLst>
                          <p:attrName>style.visibility</p:attrName>
                        </p:attrNameLst>
                      </p:cBhvr>
                      <p:to>
                        <p:strVal val="visible"/>
                      </p:to>
                    </p:set>
                    <p:anim calcmode="lin" valueType="num">
                      <p:cBhvr>
                        <p:cTn dur="150" fill="hold"/>
                        <p:tgtEl>
                          <p:spTgt spid="28"/>
                        </p:tgtEl>
                        <p:attrNameLst>
                          <p:attrName>ppt_w</p:attrName>
                        </p:attrNameLst>
                      </p:cBhvr>
                      <p:tavLst>
                        <p:tav tm="0">
                          <p:val>
                            <p:strVal val="#ppt_w+.3"/>
                          </p:val>
                        </p:tav>
                        <p:tav tm="100000">
                          <p:val>
                            <p:strVal val="#ppt_w"/>
                          </p:val>
                        </p:tav>
                      </p:tavLst>
                    </p:anim>
                    <p:anim calcmode="lin" valueType="num">
                      <p:cBhvr>
                        <p:cTn dur="150" fill="hold"/>
                        <p:tgtEl>
                          <p:spTgt spid="28"/>
                        </p:tgtEl>
                        <p:attrNameLst>
                          <p:attrName>ppt_h</p:attrName>
                        </p:attrNameLst>
                      </p:cBhvr>
                      <p:tavLst>
                        <p:tav tm="0">
                          <p:val>
                            <p:strVal val="#ppt_h"/>
                          </p:val>
                        </p:tav>
                        <p:tav tm="100000">
                          <p:val>
                            <p:strVal val="#ppt_h"/>
                          </p:val>
                        </p:tav>
                      </p:tavLst>
                    </p:anim>
                    <p:animEffect transition="in" filter="fade">
                      <p:cBhvr>
                        <p:cTn dur="150"/>
                        <p:tgtEl>
                          <p:spTgt spid="28"/>
                        </p:tgtEl>
                      </p:cBhvr>
                    </p:animEffect>
                  </p:childTnLst>
                </p:cTn>
              </p:par>
            </p:tnLst>
          </p:tmpl>
        </p:tmplLst>
      </p:bldP>
      <p:bldP spid="2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p:cTn dur="150" fill="hold"/>
                        <p:tgtEl>
                          <p:spTgt spid="29"/>
                        </p:tgtEl>
                        <p:attrNameLst>
                          <p:attrName>ppt_w</p:attrName>
                        </p:attrNameLst>
                      </p:cBhvr>
                      <p:tavLst>
                        <p:tav tm="0">
                          <p:val>
                            <p:strVal val="#ppt_w+.3"/>
                          </p:val>
                        </p:tav>
                        <p:tav tm="100000">
                          <p:val>
                            <p:strVal val="#ppt_w"/>
                          </p:val>
                        </p:tav>
                      </p:tavLst>
                    </p:anim>
                    <p:anim calcmode="lin" valueType="num">
                      <p:cBhvr>
                        <p:cTn dur="150" fill="hold"/>
                        <p:tgtEl>
                          <p:spTgt spid="29"/>
                        </p:tgtEl>
                        <p:attrNameLst>
                          <p:attrName>ppt_h</p:attrName>
                        </p:attrNameLst>
                      </p:cBhvr>
                      <p:tavLst>
                        <p:tav tm="0">
                          <p:val>
                            <p:strVal val="#ppt_h"/>
                          </p:val>
                        </p:tav>
                        <p:tav tm="100000">
                          <p:val>
                            <p:strVal val="#ppt_h"/>
                          </p:val>
                        </p:tav>
                      </p:tavLst>
                    </p:anim>
                    <p:animEffect transition="in" filter="fade">
                      <p:cBhvr>
                        <p:cTn dur="150"/>
                        <p:tgtEl>
                          <p:spTgt spid="29"/>
                        </p:tgtEl>
                      </p:cBhvr>
                    </p:animEffect>
                  </p:childTnLst>
                </p:cTn>
              </p:par>
            </p:tnLst>
          </p:tmpl>
        </p:tmplLst>
      </p:bldP>
      <p:bldP spid="30" grpId="0" animBg="1"/>
      <p:bldP spid="31" grpId="0" animBg="1"/>
      <p:bldP spid="32" grpId="0" animBg="1"/>
      <p:bldP spid="33"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3"/>
                        </p:tgtEl>
                        <p:attrNameLst>
                          <p:attrName>style.visibility</p:attrName>
                        </p:attrNameLst>
                      </p:cBhvr>
                      <p:to>
                        <p:strVal val="visible"/>
                      </p:to>
                    </p:set>
                    <p:anim calcmode="lin" valueType="num">
                      <p:cBhvr>
                        <p:cTn dur="250" fill="hold"/>
                        <p:tgtEl>
                          <p:spTgt spid="33"/>
                        </p:tgtEl>
                        <p:attrNameLst>
                          <p:attrName>ppt_w</p:attrName>
                        </p:attrNameLst>
                      </p:cBhvr>
                      <p:tavLst>
                        <p:tav tm="0">
                          <p:val>
                            <p:strVal val="#ppt_w+.3"/>
                          </p:val>
                        </p:tav>
                        <p:tav tm="100000">
                          <p:val>
                            <p:strVal val="#ppt_w"/>
                          </p:val>
                        </p:tav>
                      </p:tavLst>
                    </p:anim>
                    <p:anim calcmode="lin" valueType="num">
                      <p:cBhvr>
                        <p:cTn dur="250" fill="hold"/>
                        <p:tgtEl>
                          <p:spTgt spid="33"/>
                        </p:tgtEl>
                        <p:attrNameLst>
                          <p:attrName>ppt_h</p:attrName>
                        </p:attrNameLst>
                      </p:cBhvr>
                      <p:tavLst>
                        <p:tav tm="0">
                          <p:val>
                            <p:strVal val="#ppt_h"/>
                          </p:val>
                        </p:tav>
                        <p:tav tm="100000">
                          <p:val>
                            <p:strVal val="#ppt_h"/>
                          </p:val>
                        </p:tav>
                      </p:tavLst>
                    </p:anim>
                    <p:animEffect transition="in" filter="fade">
                      <p:cBhvr>
                        <p:cTn dur="250"/>
                        <p:tgtEl>
                          <p:spTgt spid="33"/>
                        </p:tgtEl>
                      </p:cBhvr>
                    </p:animEffect>
                  </p:childTnLst>
                </p:cTn>
              </p:par>
            </p:tnLst>
          </p:tmpl>
        </p:tmplLst>
      </p:bldP>
      <p:bldP spid="3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5"/>
                        </p:tgtEl>
                        <p:attrNameLst>
                          <p:attrName>style.visibility</p:attrName>
                        </p:attrNameLst>
                      </p:cBhvr>
                      <p:to>
                        <p:strVal val="visible"/>
                      </p:to>
                    </p:set>
                    <p:anim calcmode="lin" valueType="num">
                      <p:cBhvr>
                        <p:cTn dur="150" fill="hold"/>
                        <p:tgtEl>
                          <p:spTgt spid="35"/>
                        </p:tgtEl>
                        <p:attrNameLst>
                          <p:attrName>ppt_w</p:attrName>
                        </p:attrNameLst>
                      </p:cBhvr>
                      <p:tavLst>
                        <p:tav tm="0">
                          <p:val>
                            <p:strVal val="#ppt_w+.3"/>
                          </p:val>
                        </p:tav>
                        <p:tav tm="100000">
                          <p:val>
                            <p:strVal val="#ppt_w"/>
                          </p:val>
                        </p:tav>
                      </p:tavLst>
                    </p:anim>
                    <p:anim calcmode="lin" valueType="num">
                      <p:cBhvr>
                        <p:cTn dur="150" fill="hold"/>
                        <p:tgtEl>
                          <p:spTgt spid="35"/>
                        </p:tgtEl>
                        <p:attrNameLst>
                          <p:attrName>ppt_h</p:attrName>
                        </p:attrNameLst>
                      </p:cBhvr>
                      <p:tavLst>
                        <p:tav tm="0">
                          <p:val>
                            <p:strVal val="#ppt_h"/>
                          </p:val>
                        </p:tav>
                        <p:tav tm="100000">
                          <p:val>
                            <p:strVal val="#ppt_h"/>
                          </p:val>
                        </p:tav>
                      </p:tavLst>
                    </p:anim>
                    <p:animEffect transition="in" filter="fade">
                      <p:cBhvr>
                        <p:cTn dur="150"/>
                        <p:tgtEl>
                          <p:spTgt spid="35"/>
                        </p:tgtEl>
                      </p:cBhvr>
                    </p:animEffect>
                  </p:childTnLst>
                </p:cTn>
              </p:par>
            </p:tnLst>
          </p:tmpl>
        </p:tmplLst>
      </p:bldP>
      <p:bldP spid="36"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6"/>
                        </p:tgtEl>
                        <p:attrNameLst>
                          <p:attrName>style.visibility</p:attrName>
                        </p:attrNameLst>
                      </p:cBhvr>
                      <p:to>
                        <p:strVal val="visible"/>
                      </p:to>
                    </p:set>
                    <p:anim calcmode="lin" valueType="num">
                      <p:cBhvr>
                        <p:cTn dur="150" fill="hold"/>
                        <p:tgtEl>
                          <p:spTgt spid="36"/>
                        </p:tgtEl>
                        <p:attrNameLst>
                          <p:attrName>ppt_w</p:attrName>
                        </p:attrNameLst>
                      </p:cBhvr>
                      <p:tavLst>
                        <p:tav tm="0">
                          <p:val>
                            <p:strVal val="#ppt_w+.3"/>
                          </p:val>
                        </p:tav>
                        <p:tav tm="100000">
                          <p:val>
                            <p:strVal val="#ppt_w"/>
                          </p:val>
                        </p:tav>
                      </p:tavLst>
                    </p:anim>
                    <p:anim calcmode="lin" valueType="num">
                      <p:cBhvr>
                        <p:cTn dur="150" fill="hold"/>
                        <p:tgtEl>
                          <p:spTgt spid="36"/>
                        </p:tgtEl>
                        <p:attrNameLst>
                          <p:attrName>ppt_h</p:attrName>
                        </p:attrNameLst>
                      </p:cBhvr>
                      <p:tavLst>
                        <p:tav tm="0">
                          <p:val>
                            <p:strVal val="#ppt_h"/>
                          </p:val>
                        </p:tav>
                        <p:tav tm="100000">
                          <p:val>
                            <p:strVal val="#ppt_h"/>
                          </p:val>
                        </p:tav>
                      </p:tavLst>
                    </p:anim>
                    <p:animEffect transition="in" filter="fade">
                      <p:cBhvr>
                        <p:cTn dur="150"/>
                        <p:tgtEl>
                          <p:spTgt spid="36"/>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duct Left">
    <p:spTree>
      <p:nvGrpSpPr>
        <p:cNvPr id="1" name=""/>
        <p:cNvGrpSpPr/>
        <p:nvPr/>
      </p:nvGrpSpPr>
      <p:grpSpPr>
        <a:xfrm>
          <a:off x="0" y="0"/>
          <a:ext cx="0" cy="0"/>
          <a:chOff x="0" y="0"/>
          <a:chExt cx="0" cy="0"/>
        </a:xfrm>
      </p:grpSpPr>
      <p:sp>
        <p:nvSpPr>
          <p:cNvPr id="17" name="Rectangle: Rounded Corners 16"/>
          <p:cNvSpPr/>
          <p:nvPr userDrawn="1"/>
        </p:nvSpPr>
        <p:spPr>
          <a:xfrm>
            <a:off x="513670" y="3573770"/>
            <a:ext cx="1235526" cy="123552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Rounded Corners 17"/>
          <p:cNvSpPr/>
          <p:nvPr userDrawn="1"/>
        </p:nvSpPr>
        <p:spPr>
          <a:xfrm>
            <a:off x="5659722" y="5144601"/>
            <a:ext cx="1235526" cy="123552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Rounded Corners 7"/>
          <p:cNvSpPr/>
          <p:nvPr userDrawn="1"/>
        </p:nvSpPr>
        <p:spPr>
          <a:xfrm>
            <a:off x="1207207" y="1807880"/>
            <a:ext cx="2281659" cy="2281659"/>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PRODUCT</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p:cNvSpPr/>
          <p:nvPr userDrawn="1"/>
        </p:nvSpPr>
        <p:spPr>
          <a:xfrm>
            <a:off x="1358755" y="1960237"/>
            <a:ext cx="5384945" cy="4301214"/>
          </a:xfrm>
          <a:prstGeom prst="roundRect">
            <a:avLst>
              <a:gd name="adj" fmla="val 8543"/>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 Placeholder 33"/>
          <p:cNvSpPr>
            <a:spLocks noGrp="1"/>
          </p:cNvSpPr>
          <p:nvPr>
            <p:ph type="body" sz="quarter" idx="14" hasCustomPrompt="1"/>
          </p:nvPr>
        </p:nvSpPr>
        <p:spPr>
          <a:xfrm>
            <a:off x="7458620" y="2776922"/>
            <a:ext cx="2935348" cy="615566"/>
          </a:xfrm>
        </p:spPr>
        <p:txBody>
          <a:bodyPr anchor="b">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Product</a:t>
            </a:r>
            <a:endParaRPr lang="en-ID" dirty="0"/>
          </a:p>
        </p:txBody>
      </p:sp>
      <p:sp>
        <p:nvSpPr>
          <p:cNvPr id="9" name="Picture Placeholder 8"/>
          <p:cNvSpPr>
            <a:spLocks noGrp="1"/>
          </p:cNvSpPr>
          <p:nvPr>
            <p:ph type="pic" sz="quarter" idx="25"/>
          </p:nvPr>
        </p:nvSpPr>
        <p:spPr>
          <a:xfrm>
            <a:off x="1791812" y="2397981"/>
            <a:ext cx="4518830" cy="3425726"/>
          </a:xfrm>
        </p:spPr>
        <p:txBody>
          <a:bodyPr/>
          <a:lstStyle>
            <a:lvl1pPr algn="l">
              <a:defRPr/>
            </a:lvl1pPr>
          </a:lstStyle>
          <a:p>
            <a:endParaRPr lang="en-ID" dirty="0"/>
          </a:p>
        </p:txBody>
      </p:sp>
      <p:sp>
        <p:nvSpPr>
          <p:cNvPr id="21" name="Text Placeholder 33"/>
          <p:cNvSpPr>
            <a:spLocks noGrp="1"/>
          </p:cNvSpPr>
          <p:nvPr>
            <p:ph type="body" sz="quarter" idx="24" hasCustomPrompt="1"/>
          </p:nvPr>
        </p:nvSpPr>
        <p:spPr>
          <a:xfrm>
            <a:off x="7458620" y="3525601"/>
            <a:ext cx="2935348" cy="1619000"/>
          </a:xfrm>
        </p:spPr>
        <p:txBody>
          <a:bodyPr anchor="t">
            <a:noAutofit/>
          </a:bodyPr>
          <a:lstStyle>
            <a:lvl1pPr marL="0" indent="0" algn="l">
              <a:lnSpc>
                <a:spcPct val="100000"/>
              </a:lnSpc>
              <a:buNone/>
              <a:defRPr sz="1400" b="0" baseline="0">
                <a:solidFill>
                  <a:schemeClr val="tx1"/>
                </a:solidFill>
                <a:latin typeface="+mn-lt"/>
              </a:defRPr>
            </a:lvl1pPr>
          </a:lstStyle>
          <a:p>
            <a:pPr lvl="0"/>
            <a:r>
              <a:rPr lang="en-US" dirty="0"/>
              <a:t>Lorem ipsum dolor sit amet, consectetuer adipiscing elit. Maecenas porttitor congue massa. </a:t>
            </a:r>
            <a:endParaRPr lang="en-ID" dirty="0"/>
          </a:p>
        </p:txBody>
      </p:sp>
      <p:sp>
        <p:nvSpPr>
          <p:cNvPr id="22" name="Text Placeholder 33"/>
          <p:cNvSpPr>
            <a:spLocks noGrp="1"/>
          </p:cNvSpPr>
          <p:nvPr>
            <p:ph type="body" sz="quarter" idx="26" hasCustomPrompt="1"/>
          </p:nvPr>
        </p:nvSpPr>
        <p:spPr>
          <a:xfrm>
            <a:off x="7458620" y="5527025"/>
            <a:ext cx="2935348" cy="311790"/>
          </a:xfrm>
        </p:spPr>
        <p:txBody>
          <a:bodyPr anchor="t">
            <a:noAutofit/>
          </a:bodyPr>
          <a:lstStyle>
            <a:lvl1pPr marL="0" indent="0" algn="l">
              <a:lnSpc>
                <a:spcPct val="100000"/>
              </a:lnSpc>
              <a:buNone/>
              <a:defRPr sz="2000" b="1" baseline="0">
                <a:solidFill>
                  <a:schemeClr val="tx1"/>
                </a:solidFill>
                <a:latin typeface="+mn-lt"/>
              </a:defRPr>
            </a:lvl1pPr>
          </a:lstStyle>
          <a:p>
            <a:pPr lvl="0"/>
            <a:r>
              <a:rPr lang="en-US" dirty="0"/>
              <a:t>PRICE</a:t>
            </a:r>
            <a:endParaRPr lang="en-ID" dirty="0"/>
          </a:p>
        </p:txBody>
      </p:sp>
      <p:pic>
        <p:nvPicPr>
          <p:cNvPr id="19"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E:\Desain\PPT UNS\Active.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8236469" y="6085365"/>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3" descr="E:\Desain\PPT UNS\green campus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0146064" y="5434655"/>
            <a:ext cx="1931987" cy="1408113"/>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1" descr="E:\Desain\PPT UNS\Slide 1 Corner.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 descr="E:\Desain\PPT UNS\Twibon edit.png"/>
          <p:cNvPicPr>
            <a:picLocks noChangeAspect="1" noChangeArrowheads="1"/>
          </p:cNvPicPr>
          <p:nvPr userDrawn="1"/>
        </p:nvPicPr>
        <p:blipFill rotWithShape="1">
          <a:blip r:embed="rId6" cstate="print">
            <a:extLst>
              <a:ext uri="{28A0092B-C50C-407E-A947-70E740481C1C}">
                <a14:useLocalDpi xmlns:a14="http://schemas.microsoft.com/office/drawing/2010/main" xmlns="" val="0"/>
              </a:ext>
            </a:extLst>
          </a:blip>
          <a:srcRect l="7287" r="7977"/>
          <a:stretch>
            <a:fillRect/>
          </a:stretch>
        </p:blipFill>
        <p:spPr bwMode="auto">
          <a:xfrm>
            <a:off x="98548" y="6465818"/>
            <a:ext cx="5241160" cy="288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2" presetClass="entr" presetSubtype="4" decel="68000" fill="hold" grpId="0" nodeType="withEffect">
                                  <p:stCondLst>
                                    <p:cond delay="25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decel="68000" fill="hold" grpId="0" nodeType="withEffect" nodePh="1">
                                  <p:stCondLst>
                                    <p:cond delay="250"/>
                                  </p:stCondLst>
                                  <p:endCondLst>
                                    <p:cond evt="begin" delay="0">
                                      <p:tn val="26"/>
                                    </p:cond>
                                  </p:end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750" fill="hold"/>
                                        <p:tgtEl>
                                          <p:spTgt spid="9"/>
                                        </p:tgtEl>
                                        <p:attrNameLst>
                                          <p:attrName>ppt_x</p:attrName>
                                        </p:attrNameLst>
                                      </p:cBhvr>
                                      <p:tavLst>
                                        <p:tav tm="0">
                                          <p:val>
                                            <p:strVal val="#ppt_x"/>
                                          </p:val>
                                        </p:tav>
                                        <p:tav tm="100000">
                                          <p:val>
                                            <p:strVal val="#ppt_x"/>
                                          </p:val>
                                        </p:tav>
                                      </p:tavLst>
                                    </p:anim>
                                    <p:anim calcmode="lin" valueType="num">
                                      <p:cBhvr additive="base">
                                        <p:cTn id="29" dur="750" fill="hold"/>
                                        <p:tgtEl>
                                          <p:spTgt spid="9"/>
                                        </p:tgtEl>
                                        <p:attrNameLst>
                                          <p:attrName>ppt_y</p:attrName>
                                        </p:attrNameLst>
                                      </p:cBhvr>
                                      <p:tavLst>
                                        <p:tav tm="0">
                                          <p:val>
                                            <p:strVal val="1+#ppt_h/2"/>
                                          </p:val>
                                        </p:tav>
                                        <p:tav tm="100000">
                                          <p:val>
                                            <p:strVal val="#ppt_y"/>
                                          </p:val>
                                        </p:tav>
                                      </p:tavLst>
                                    </p:anim>
                                  </p:childTnLst>
                                </p:cTn>
                              </p:par>
                              <p:par>
                                <p:cTn id="30" presetID="50" presetClass="entr" presetSubtype="0" decel="100000" fill="hold" grpId="0" nodeType="withEffect">
                                  <p:stCondLst>
                                    <p:cond delay="750"/>
                                  </p:stCondLst>
                                  <p:iterate type="lt">
                                    <p:tmPct val="10000"/>
                                  </p:iterate>
                                  <p:childTnLst>
                                    <p:set>
                                      <p:cBhvr>
                                        <p:cTn id="31" dur="1" fill="hold">
                                          <p:stCondLst>
                                            <p:cond delay="0"/>
                                          </p:stCondLst>
                                        </p:cTn>
                                        <p:tgtEl>
                                          <p:spTgt spid="15">
                                            <p:txEl>
                                              <p:pRg st="0" end="0"/>
                                            </p:txEl>
                                          </p:spTgt>
                                        </p:tgtEl>
                                        <p:attrNameLst>
                                          <p:attrName>style.visibility</p:attrName>
                                        </p:attrNameLst>
                                      </p:cBhvr>
                                      <p:to>
                                        <p:strVal val="visible"/>
                                      </p:to>
                                    </p:set>
                                    <p:anim calcmode="lin" valueType="num">
                                      <p:cBhvr>
                                        <p:cTn id="32" dur="2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33" dur="2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34" dur="250"/>
                                        <p:tgtEl>
                                          <p:spTgt spid="15">
                                            <p:txEl>
                                              <p:pRg st="0" end="0"/>
                                            </p:txEl>
                                          </p:spTgt>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par>
                                <p:cTn id="45" presetID="50" presetClass="entr" presetSubtype="0" decel="100000" fill="hold" grpId="0" nodeType="withEffect">
                                  <p:stCondLst>
                                    <p:cond delay="750"/>
                                  </p:stCondLst>
                                  <p:iterate type="lt">
                                    <p:tmPct val="10000"/>
                                  </p:iterate>
                                  <p:childTnLst>
                                    <p:set>
                                      <p:cBhvr>
                                        <p:cTn id="46" dur="1" fill="hold">
                                          <p:stCondLst>
                                            <p:cond delay="0"/>
                                          </p:stCondLst>
                                        </p:cTn>
                                        <p:tgtEl>
                                          <p:spTgt spid="21">
                                            <p:txEl>
                                              <p:pRg st="0" end="0"/>
                                            </p:txEl>
                                          </p:spTgt>
                                        </p:tgtEl>
                                        <p:attrNameLst>
                                          <p:attrName>style.visibility</p:attrName>
                                        </p:attrNameLst>
                                      </p:cBhvr>
                                      <p:to>
                                        <p:strVal val="visible"/>
                                      </p:to>
                                    </p:set>
                                    <p:anim calcmode="lin" valueType="num">
                                      <p:cBhvr>
                                        <p:cTn id="47" dur="1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48" dur="1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49" dur="150"/>
                                        <p:tgtEl>
                                          <p:spTgt spid="21">
                                            <p:txEl>
                                              <p:pRg st="0" end="0"/>
                                            </p:txEl>
                                          </p:spTgt>
                                        </p:tgtEl>
                                      </p:cBhvr>
                                    </p:animEffect>
                                  </p:childTnLst>
                                </p:cTn>
                              </p:par>
                              <p:par>
                                <p:cTn id="50" presetID="50" presetClass="entr" presetSubtype="0" decel="100000" fill="hold" grpId="0" nodeType="withEffect">
                                  <p:stCondLst>
                                    <p:cond delay="750"/>
                                  </p:stCondLst>
                                  <p:iterate type="lt">
                                    <p:tmPct val="10000"/>
                                  </p:iterate>
                                  <p:childTnLst>
                                    <p:set>
                                      <p:cBhvr>
                                        <p:cTn id="51" dur="1" fill="hold">
                                          <p:stCondLst>
                                            <p:cond delay="0"/>
                                          </p:stCondLst>
                                        </p:cTn>
                                        <p:tgtEl>
                                          <p:spTgt spid="22">
                                            <p:txEl>
                                              <p:pRg st="0" end="0"/>
                                            </p:txEl>
                                          </p:spTgt>
                                        </p:tgtEl>
                                        <p:attrNameLst>
                                          <p:attrName>style.visibility</p:attrName>
                                        </p:attrNameLst>
                                      </p:cBhvr>
                                      <p:to>
                                        <p:strVal val="visible"/>
                                      </p:to>
                                    </p:set>
                                    <p:anim calcmode="lin" valueType="num">
                                      <p:cBhvr>
                                        <p:cTn id="52" dur="15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53" dur="15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54" dur="150"/>
                                        <p:tgtEl>
                                          <p:spTgt spid="22">
                                            <p:txEl>
                                              <p:pRg st="0" end="0"/>
                                            </p:txEl>
                                          </p:spTgt>
                                        </p:tgtEl>
                                      </p:cBhvr>
                                    </p:animEffect>
                                  </p:childTnLst>
                                </p:cTn>
                              </p:par>
                              <p:par>
                                <p:cTn id="55" presetID="53" presetClass="entr" presetSubtype="16" fill="hold" grpId="0" nodeType="withEffect">
                                  <p:stCondLst>
                                    <p:cond delay="5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par>
                          <p:cTn id="60" fill="hold">
                            <p:stCondLst>
                              <p:cond delay="0"/>
                            </p:stCondLst>
                            <p:childTnLst>
                              <p:par>
                                <p:cTn id="61" presetID="14" presetClass="entr" presetSubtype="10"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randombar(horizontal)">
                                      <p:cBhvr>
                                        <p:cTn id="63" dur="500"/>
                                        <p:tgtEl>
                                          <p:spTgt spid="24"/>
                                        </p:tgtEl>
                                      </p:cBhvr>
                                    </p:animEffect>
                                  </p:childTnLst>
                                </p:cTn>
                              </p:par>
                              <p:par>
                                <p:cTn id="64" presetID="14" presetClass="entr" presetSubtype="1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randombar(horizontal)">
                                      <p:cBhvr>
                                        <p:cTn id="66" dur="500"/>
                                        <p:tgtEl>
                                          <p:spTgt spid="19"/>
                                        </p:tgtEl>
                                      </p:cBhvr>
                                    </p:animEffect>
                                  </p:childTnLst>
                                </p:cTn>
                              </p:par>
                              <p:par>
                                <p:cTn id="67" presetID="14" presetClass="entr" presetSubtype="1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randombar(horizontal)">
                                      <p:cBhvr>
                                        <p:cTn id="69" dur="500"/>
                                        <p:tgtEl>
                                          <p:spTgt spid="25"/>
                                        </p:tgtEl>
                                      </p:cBhvr>
                                    </p:animEffect>
                                  </p:childTnLst>
                                </p:cTn>
                              </p:par>
                              <p:par>
                                <p:cTn id="70" presetID="14" presetClass="entr" presetSubtype="1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randombar(horizontal)">
                                      <p:cBhvr>
                                        <p:cTn id="72" dur="500"/>
                                        <p:tgtEl>
                                          <p:spTgt spid="20"/>
                                        </p:tgtEl>
                                      </p:cBhvr>
                                    </p:animEffect>
                                  </p:childTnLst>
                                </p:cTn>
                              </p:par>
                              <p:par>
                                <p:cTn id="73" presetID="14" presetClass="entr" presetSubtype="1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randombar(horizontal)">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8"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5" grpId="0" animBg="1"/>
      <p:bldP spid="1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250" fill="hold"/>
                        <p:tgtEl>
                          <p:spTgt spid="15"/>
                        </p:tgtEl>
                        <p:attrNameLst>
                          <p:attrName>ppt_w</p:attrName>
                        </p:attrNameLst>
                      </p:cBhvr>
                      <p:tavLst>
                        <p:tav tm="0">
                          <p:val>
                            <p:strVal val="#ppt_w+.3"/>
                          </p:val>
                        </p:tav>
                        <p:tav tm="100000">
                          <p:val>
                            <p:strVal val="#ppt_w"/>
                          </p:val>
                        </p:tav>
                      </p:tavLst>
                    </p:anim>
                    <p:anim calcmode="lin" valueType="num">
                      <p:cBhvr>
                        <p:cTn dur="250" fill="hold"/>
                        <p:tgtEl>
                          <p:spTgt spid="15"/>
                        </p:tgtEl>
                        <p:attrNameLst>
                          <p:attrName>ppt_h</p:attrName>
                        </p:attrNameLst>
                      </p:cBhvr>
                      <p:tavLst>
                        <p:tav tm="0">
                          <p:val>
                            <p:strVal val="#ppt_h"/>
                          </p:val>
                        </p:tav>
                        <p:tav tm="100000">
                          <p:val>
                            <p:strVal val="#ppt_h"/>
                          </p:val>
                        </p:tav>
                      </p:tavLst>
                    </p:anim>
                    <p:animEffect transition="in" filter="fade">
                      <p:cBhvr>
                        <p:cTn dur="250"/>
                        <p:tgtEl>
                          <p:spTgt spid="15"/>
                        </p:tgtEl>
                      </p:cBhvr>
                    </p:animEffect>
                  </p:childTnLst>
                </p:cTn>
              </p:par>
            </p:tnLst>
          </p:tmpl>
        </p:tmplLst>
      </p:bldP>
      <p:bldP spid="9" grpId="0"/>
      <p:bldP spid="2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150" fill="hold"/>
                        <p:tgtEl>
                          <p:spTgt spid="21"/>
                        </p:tgtEl>
                        <p:attrNameLst>
                          <p:attrName>ppt_w</p:attrName>
                        </p:attrNameLst>
                      </p:cBhvr>
                      <p:tavLst>
                        <p:tav tm="0">
                          <p:val>
                            <p:strVal val="#ppt_w+.3"/>
                          </p:val>
                        </p:tav>
                        <p:tav tm="100000">
                          <p:val>
                            <p:strVal val="#ppt_w"/>
                          </p:val>
                        </p:tav>
                      </p:tavLst>
                    </p:anim>
                    <p:anim calcmode="lin" valueType="num">
                      <p:cBhvr>
                        <p:cTn dur="150" fill="hold"/>
                        <p:tgtEl>
                          <p:spTgt spid="21"/>
                        </p:tgtEl>
                        <p:attrNameLst>
                          <p:attrName>ppt_h</p:attrName>
                        </p:attrNameLst>
                      </p:cBhvr>
                      <p:tavLst>
                        <p:tav tm="0">
                          <p:val>
                            <p:strVal val="#ppt_h"/>
                          </p:val>
                        </p:tav>
                        <p:tav tm="100000">
                          <p:val>
                            <p:strVal val="#ppt_h"/>
                          </p:val>
                        </p:tav>
                      </p:tavLst>
                    </p:anim>
                    <p:animEffect transition="in" filter="fade">
                      <p:cBhvr>
                        <p:cTn dur="150"/>
                        <p:tgtEl>
                          <p:spTgt spid="21"/>
                        </p:tgtEl>
                      </p:cBhvr>
                    </p:animEffect>
                  </p:childTnLst>
                </p:cTn>
              </p:par>
            </p:tnLst>
          </p:tmpl>
        </p:tmplLst>
      </p:bldP>
      <p:bldP spid="22"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2"/>
                        </p:tgtEl>
                        <p:attrNameLst>
                          <p:attrName>style.visibility</p:attrName>
                        </p:attrNameLst>
                      </p:cBhvr>
                      <p:to>
                        <p:strVal val="visible"/>
                      </p:to>
                    </p:set>
                    <p:anim calcmode="lin" valueType="num">
                      <p:cBhvr>
                        <p:cTn dur="150" fill="hold"/>
                        <p:tgtEl>
                          <p:spTgt spid="22"/>
                        </p:tgtEl>
                        <p:attrNameLst>
                          <p:attrName>ppt_w</p:attrName>
                        </p:attrNameLst>
                      </p:cBhvr>
                      <p:tavLst>
                        <p:tav tm="0">
                          <p:val>
                            <p:strVal val="#ppt_w+.3"/>
                          </p:val>
                        </p:tav>
                        <p:tav tm="100000">
                          <p:val>
                            <p:strVal val="#ppt_w"/>
                          </p:val>
                        </p:tav>
                      </p:tavLst>
                    </p:anim>
                    <p:anim calcmode="lin" valueType="num">
                      <p:cBhvr>
                        <p:cTn dur="150" fill="hold"/>
                        <p:tgtEl>
                          <p:spTgt spid="22"/>
                        </p:tgtEl>
                        <p:attrNameLst>
                          <p:attrName>ppt_h</p:attrName>
                        </p:attrNameLst>
                      </p:cBhvr>
                      <p:tavLst>
                        <p:tav tm="0">
                          <p:val>
                            <p:strVal val="#ppt_h"/>
                          </p:val>
                        </p:tav>
                        <p:tav tm="100000">
                          <p:val>
                            <p:strVal val="#ppt_h"/>
                          </p:val>
                        </p:tav>
                      </p:tavLst>
                    </p:anim>
                    <p:animEffect transition="in" filter="fade">
                      <p:cBhvr>
                        <p:cTn dur="150"/>
                        <p:tgtEl>
                          <p:spTgt spid="22"/>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duct Right">
    <p:spTree>
      <p:nvGrpSpPr>
        <p:cNvPr id="1" name=""/>
        <p:cNvGrpSpPr/>
        <p:nvPr/>
      </p:nvGrpSpPr>
      <p:grpSpPr>
        <a:xfrm>
          <a:off x="0" y="0"/>
          <a:ext cx="0" cy="0"/>
          <a:chOff x="0" y="0"/>
          <a:chExt cx="0" cy="0"/>
        </a:xfrm>
      </p:grpSpPr>
      <p:sp>
        <p:nvSpPr>
          <p:cNvPr id="17" name="Rectangle: Rounded Corners 16"/>
          <p:cNvSpPr/>
          <p:nvPr userDrawn="1"/>
        </p:nvSpPr>
        <p:spPr>
          <a:xfrm>
            <a:off x="10537756" y="3573770"/>
            <a:ext cx="1235526" cy="123552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Rounded Corners 17"/>
          <p:cNvSpPr/>
          <p:nvPr userDrawn="1"/>
        </p:nvSpPr>
        <p:spPr>
          <a:xfrm>
            <a:off x="5295780" y="5144601"/>
            <a:ext cx="1235526" cy="123552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Rounded Corners 7"/>
          <p:cNvSpPr/>
          <p:nvPr userDrawn="1"/>
        </p:nvSpPr>
        <p:spPr>
          <a:xfrm>
            <a:off x="8703134" y="1807880"/>
            <a:ext cx="2281659" cy="2281659"/>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PRODUCT</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p:cNvSpPr/>
          <p:nvPr userDrawn="1"/>
        </p:nvSpPr>
        <p:spPr>
          <a:xfrm>
            <a:off x="5447814" y="1960237"/>
            <a:ext cx="5384945" cy="4301214"/>
          </a:xfrm>
          <a:prstGeom prst="roundRect">
            <a:avLst>
              <a:gd name="adj" fmla="val 8543"/>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 Placeholder 33"/>
          <p:cNvSpPr>
            <a:spLocks noGrp="1"/>
          </p:cNvSpPr>
          <p:nvPr>
            <p:ph type="body" sz="quarter" idx="14" hasCustomPrompt="1"/>
          </p:nvPr>
        </p:nvSpPr>
        <p:spPr>
          <a:xfrm>
            <a:off x="1793377" y="2776922"/>
            <a:ext cx="2935348" cy="615566"/>
          </a:xfrm>
        </p:spPr>
        <p:txBody>
          <a:bodyPr anchor="b">
            <a:noAutofit/>
          </a:bodyPr>
          <a:lstStyle>
            <a:lvl1pPr marL="0" indent="0" algn="r">
              <a:lnSpc>
                <a:spcPct val="100000"/>
              </a:lnSpc>
              <a:buNone/>
              <a:defRPr sz="2800" b="1" baseline="0">
                <a:solidFill>
                  <a:schemeClr val="tx1"/>
                </a:solidFill>
                <a:latin typeface="Comfortaa" panose="00000500000000000000" pitchFamily="2" charset="0"/>
              </a:defRPr>
            </a:lvl1pPr>
          </a:lstStyle>
          <a:p>
            <a:pPr lvl="0"/>
            <a:r>
              <a:rPr lang="en-US" dirty="0"/>
              <a:t>Product</a:t>
            </a:r>
            <a:endParaRPr lang="en-ID" dirty="0"/>
          </a:p>
        </p:txBody>
      </p:sp>
      <p:sp>
        <p:nvSpPr>
          <p:cNvPr id="9" name="Picture Placeholder 8"/>
          <p:cNvSpPr>
            <a:spLocks noGrp="1"/>
          </p:cNvSpPr>
          <p:nvPr>
            <p:ph type="pic" sz="quarter" idx="25"/>
          </p:nvPr>
        </p:nvSpPr>
        <p:spPr>
          <a:xfrm>
            <a:off x="5880871" y="2397981"/>
            <a:ext cx="4518830" cy="3425726"/>
          </a:xfrm>
        </p:spPr>
        <p:txBody>
          <a:bodyPr/>
          <a:lstStyle>
            <a:lvl1pPr algn="l">
              <a:defRPr/>
            </a:lvl1pPr>
          </a:lstStyle>
          <a:p>
            <a:endParaRPr lang="en-ID" dirty="0"/>
          </a:p>
        </p:txBody>
      </p:sp>
      <p:sp>
        <p:nvSpPr>
          <p:cNvPr id="21" name="Text Placeholder 33"/>
          <p:cNvSpPr>
            <a:spLocks noGrp="1"/>
          </p:cNvSpPr>
          <p:nvPr>
            <p:ph type="body" sz="quarter" idx="24" hasCustomPrompt="1"/>
          </p:nvPr>
        </p:nvSpPr>
        <p:spPr>
          <a:xfrm>
            <a:off x="1793377" y="3525601"/>
            <a:ext cx="2935348" cy="1619000"/>
          </a:xfrm>
        </p:spPr>
        <p:txBody>
          <a:bodyPr anchor="t">
            <a:noAutofit/>
          </a:bodyPr>
          <a:lstStyle>
            <a:lvl1pPr marL="0" indent="0" algn="r">
              <a:lnSpc>
                <a:spcPct val="100000"/>
              </a:lnSpc>
              <a:buNone/>
              <a:defRPr sz="1400" b="0" baseline="0">
                <a:solidFill>
                  <a:schemeClr val="tx1"/>
                </a:solidFill>
                <a:latin typeface="+mn-lt"/>
              </a:defRPr>
            </a:lvl1pPr>
          </a:lstStyle>
          <a:p>
            <a:pPr lvl="0"/>
            <a:r>
              <a:rPr lang="en-US" dirty="0"/>
              <a:t>Lorem ipsum dolor sit amet, consectetuer adipiscing elit. Maecenas porttitor congue massa. </a:t>
            </a:r>
            <a:endParaRPr lang="en-ID" dirty="0"/>
          </a:p>
        </p:txBody>
      </p:sp>
      <p:sp>
        <p:nvSpPr>
          <p:cNvPr id="22" name="Text Placeholder 33"/>
          <p:cNvSpPr>
            <a:spLocks noGrp="1"/>
          </p:cNvSpPr>
          <p:nvPr>
            <p:ph type="body" sz="quarter" idx="26" hasCustomPrompt="1"/>
          </p:nvPr>
        </p:nvSpPr>
        <p:spPr>
          <a:xfrm>
            <a:off x="1793377" y="5335953"/>
            <a:ext cx="2935348" cy="311790"/>
          </a:xfrm>
        </p:spPr>
        <p:txBody>
          <a:bodyPr anchor="t">
            <a:noAutofit/>
          </a:bodyPr>
          <a:lstStyle>
            <a:lvl1pPr marL="0" indent="0" algn="r">
              <a:lnSpc>
                <a:spcPct val="100000"/>
              </a:lnSpc>
              <a:buNone/>
              <a:defRPr sz="2000" b="1" baseline="0">
                <a:solidFill>
                  <a:schemeClr val="tx1"/>
                </a:solidFill>
                <a:latin typeface="+mn-lt"/>
              </a:defRPr>
            </a:lvl1pPr>
          </a:lstStyle>
          <a:p>
            <a:pPr lvl="0"/>
            <a:r>
              <a:rPr lang="en-US" dirty="0"/>
              <a:t>PRICE</a:t>
            </a:r>
            <a:endParaRPr lang="en-ID" dirty="0"/>
          </a:p>
        </p:txBody>
      </p:sp>
      <p:pic>
        <p:nvPicPr>
          <p:cNvPr id="19" name="Picture 3" descr="E:\Desain\PPT UNS\Twibon edit.png"/>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7287" r="7977"/>
          <a:stretch>
            <a:fillRect/>
          </a:stretch>
        </p:blipFill>
        <p:spPr bwMode="auto">
          <a:xfrm>
            <a:off x="6772341" y="6465818"/>
            <a:ext cx="5241160" cy="28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E:\Desain\PPT UNS\UNS Bingkai.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1" descr="E:\Desain\PPT UNS\Slide 1 Corner.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descr="E:\Desain\PPT UNS\Active.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985798" y="6078340"/>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 descr="E:\Desain\PPT UNS\green campus edit.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7" y="5415927"/>
            <a:ext cx="1873602" cy="136556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2" presetClass="entr" presetSubtype="4" decel="68000" fill="hold" grpId="0" nodeType="withEffect">
                                  <p:stCondLst>
                                    <p:cond delay="25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decel="68000" fill="hold" grpId="0" nodeType="withEffect" nodePh="1">
                                  <p:stCondLst>
                                    <p:cond delay="250"/>
                                  </p:stCondLst>
                                  <p:endCondLst>
                                    <p:cond evt="begin" delay="0">
                                      <p:tn val="26"/>
                                    </p:cond>
                                  </p:end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750" fill="hold"/>
                                        <p:tgtEl>
                                          <p:spTgt spid="9"/>
                                        </p:tgtEl>
                                        <p:attrNameLst>
                                          <p:attrName>ppt_x</p:attrName>
                                        </p:attrNameLst>
                                      </p:cBhvr>
                                      <p:tavLst>
                                        <p:tav tm="0">
                                          <p:val>
                                            <p:strVal val="#ppt_x"/>
                                          </p:val>
                                        </p:tav>
                                        <p:tav tm="100000">
                                          <p:val>
                                            <p:strVal val="#ppt_x"/>
                                          </p:val>
                                        </p:tav>
                                      </p:tavLst>
                                    </p:anim>
                                    <p:anim calcmode="lin" valueType="num">
                                      <p:cBhvr additive="base">
                                        <p:cTn id="29" dur="750" fill="hold"/>
                                        <p:tgtEl>
                                          <p:spTgt spid="9"/>
                                        </p:tgtEl>
                                        <p:attrNameLst>
                                          <p:attrName>ppt_y</p:attrName>
                                        </p:attrNameLst>
                                      </p:cBhvr>
                                      <p:tavLst>
                                        <p:tav tm="0">
                                          <p:val>
                                            <p:strVal val="1+#ppt_h/2"/>
                                          </p:val>
                                        </p:tav>
                                        <p:tav tm="100000">
                                          <p:val>
                                            <p:strVal val="#ppt_y"/>
                                          </p:val>
                                        </p:tav>
                                      </p:tavLst>
                                    </p:anim>
                                  </p:childTnLst>
                                </p:cTn>
                              </p:par>
                              <p:par>
                                <p:cTn id="30" presetID="50" presetClass="entr" presetSubtype="0" decel="100000" fill="hold" grpId="0" nodeType="withEffect">
                                  <p:stCondLst>
                                    <p:cond delay="750"/>
                                  </p:stCondLst>
                                  <p:iterate type="lt">
                                    <p:tmPct val="10000"/>
                                  </p:iterate>
                                  <p:childTnLst>
                                    <p:set>
                                      <p:cBhvr>
                                        <p:cTn id="31" dur="1" fill="hold">
                                          <p:stCondLst>
                                            <p:cond delay="0"/>
                                          </p:stCondLst>
                                        </p:cTn>
                                        <p:tgtEl>
                                          <p:spTgt spid="15">
                                            <p:txEl>
                                              <p:pRg st="0" end="0"/>
                                            </p:txEl>
                                          </p:spTgt>
                                        </p:tgtEl>
                                        <p:attrNameLst>
                                          <p:attrName>style.visibility</p:attrName>
                                        </p:attrNameLst>
                                      </p:cBhvr>
                                      <p:to>
                                        <p:strVal val="visible"/>
                                      </p:to>
                                    </p:set>
                                    <p:anim calcmode="lin" valueType="num">
                                      <p:cBhvr>
                                        <p:cTn id="32" dur="2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33" dur="2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34" dur="250"/>
                                        <p:tgtEl>
                                          <p:spTgt spid="15">
                                            <p:txEl>
                                              <p:pRg st="0" end="0"/>
                                            </p:txEl>
                                          </p:spTgt>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par>
                                <p:cTn id="45" presetID="50" presetClass="entr" presetSubtype="0" decel="100000" fill="hold" grpId="0" nodeType="withEffect">
                                  <p:stCondLst>
                                    <p:cond delay="750"/>
                                  </p:stCondLst>
                                  <p:iterate type="lt">
                                    <p:tmPct val="10000"/>
                                  </p:iterate>
                                  <p:childTnLst>
                                    <p:set>
                                      <p:cBhvr>
                                        <p:cTn id="46" dur="1" fill="hold">
                                          <p:stCondLst>
                                            <p:cond delay="0"/>
                                          </p:stCondLst>
                                        </p:cTn>
                                        <p:tgtEl>
                                          <p:spTgt spid="21">
                                            <p:txEl>
                                              <p:pRg st="0" end="0"/>
                                            </p:txEl>
                                          </p:spTgt>
                                        </p:tgtEl>
                                        <p:attrNameLst>
                                          <p:attrName>style.visibility</p:attrName>
                                        </p:attrNameLst>
                                      </p:cBhvr>
                                      <p:to>
                                        <p:strVal val="visible"/>
                                      </p:to>
                                    </p:set>
                                    <p:anim calcmode="lin" valueType="num">
                                      <p:cBhvr>
                                        <p:cTn id="47" dur="1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48" dur="1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49" dur="150"/>
                                        <p:tgtEl>
                                          <p:spTgt spid="21">
                                            <p:txEl>
                                              <p:pRg st="0" end="0"/>
                                            </p:txEl>
                                          </p:spTgt>
                                        </p:tgtEl>
                                      </p:cBhvr>
                                    </p:animEffect>
                                  </p:childTnLst>
                                </p:cTn>
                              </p:par>
                              <p:par>
                                <p:cTn id="50" presetID="50" presetClass="entr" presetSubtype="0" decel="100000" fill="hold" grpId="0" nodeType="withEffect">
                                  <p:stCondLst>
                                    <p:cond delay="750"/>
                                  </p:stCondLst>
                                  <p:iterate type="lt">
                                    <p:tmPct val="10000"/>
                                  </p:iterate>
                                  <p:childTnLst>
                                    <p:set>
                                      <p:cBhvr>
                                        <p:cTn id="51" dur="1" fill="hold">
                                          <p:stCondLst>
                                            <p:cond delay="0"/>
                                          </p:stCondLst>
                                        </p:cTn>
                                        <p:tgtEl>
                                          <p:spTgt spid="22">
                                            <p:txEl>
                                              <p:pRg st="0" end="0"/>
                                            </p:txEl>
                                          </p:spTgt>
                                        </p:tgtEl>
                                        <p:attrNameLst>
                                          <p:attrName>style.visibility</p:attrName>
                                        </p:attrNameLst>
                                      </p:cBhvr>
                                      <p:to>
                                        <p:strVal val="visible"/>
                                      </p:to>
                                    </p:set>
                                    <p:anim calcmode="lin" valueType="num">
                                      <p:cBhvr>
                                        <p:cTn id="52" dur="15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53" dur="15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54" dur="150"/>
                                        <p:tgtEl>
                                          <p:spTgt spid="22">
                                            <p:txEl>
                                              <p:pRg st="0" end="0"/>
                                            </p:txEl>
                                          </p:spTgt>
                                        </p:tgtEl>
                                      </p:cBhvr>
                                    </p:animEffect>
                                  </p:childTnLst>
                                </p:cTn>
                              </p:par>
                              <p:par>
                                <p:cTn id="55" presetID="53" presetClass="entr" presetSubtype="16" fill="hold" grpId="0" nodeType="withEffect">
                                  <p:stCondLst>
                                    <p:cond delay="5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par>
                          <p:cTn id="60" fill="hold">
                            <p:stCondLst>
                              <p:cond delay="0"/>
                            </p:stCondLst>
                            <p:childTnLst>
                              <p:par>
                                <p:cTn id="61" presetID="14" presetClass="entr" presetSubtype="1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randombar(horizontal)">
                                      <p:cBhvr>
                                        <p:cTn id="63" dur="500"/>
                                        <p:tgtEl>
                                          <p:spTgt spid="19"/>
                                        </p:tgtEl>
                                      </p:cBhvr>
                                    </p:animEffect>
                                  </p:childTnLst>
                                </p:cTn>
                              </p:par>
                              <p:par>
                                <p:cTn id="64" presetID="14" presetClass="entr" presetSubtype="1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par>
                                <p:cTn id="67" presetID="14" presetClass="entr" presetSubtype="1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randombar(horizontal)">
                                      <p:cBhvr>
                                        <p:cTn id="69" dur="500"/>
                                        <p:tgtEl>
                                          <p:spTgt spid="20"/>
                                        </p:tgtEl>
                                      </p:cBhvr>
                                    </p:animEffect>
                                  </p:childTnLst>
                                </p:cTn>
                              </p:par>
                              <p:par>
                                <p:cTn id="70" presetID="14" presetClass="entr" presetSubtype="1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randombar(horizontal)">
                                      <p:cBhvr>
                                        <p:cTn id="72" dur="500"/>
                                        <p:tgtEl>
                                          <p:spTgt spid="24"/>
                                        </p:tgtEl>
                                      </p:cBhvr>
                                    </p:animEffect>
                                  </p:childTnLst>
                                </p:cTn>
                              </p:par>
                              <p:par>
                                <p:cTn id="73" presetID="14" presetClass="entr" presetSubtype="1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randombar(horizontal)">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8"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5" grpId="0" animBg="1"/>
      <p:bldP spid="1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250" fill="hold"/>
                        <p:tgtEl>
                          <p:spTgt spid="15"/>
                        </p:tgtEl>
                        <p:attrNameLst>
                          <p:attrName>ppt_w</p:attrName>
                        </p:attrNameLst>
                      </p:cBhvr>
                      <p:tavLst>
                        <p:tav tm="0">
                          <p:val>
                            <p:strVal val="#ppt_w+.3"/>
                          </p:val>
                        </p:tav>
                        <p:tav tm="100000">
                          <p:val>
                            <p:strVal val="#ppt_w"/>
                          </p:val>
                        </p:tav>
                      </p:tavLst>
                    </p:anim>
                    <p:anim calcmode="lin" valueType="num">
                      <p:cBhvr>
                        <p:cTn dur="250" fill="hold"/>
                        <p:tgtEl>
                          <p:spTgt spid="15"/>
                        </p:tgtEl>
                        <p:attrNameLst>
                          <p:attrName>ppt_h</p:attrName>
                        </p:attrNameLst>
                      </p:cBhvr>
                      <p:tavLst>
                        <p:tav tm="0">
                          <p:val>
                            <p:strVal val="#ppt_h"/>
                          </p:val>
                        </p:tav>
                        <p:tav tm="100000">
                          <p:val>
                            <p:strVal val="#ppt_h"/>
                          </p:val>
                        </p:tav>
                      </p:tavLst>
                    </p:anim>
                    <p:animEffect transition="in" filter="fade">
                      <p:cBhvr>
                        <p:cTn dur="250"/>
                        <p:tgtEl>
                          <p:spTgt spid="15"/>
                        </p:tgtEl>
                      </p:cBhvr>
                    </p:animEffect>
                  </p:childTnLst>
                </p:cTn>
              </p:par>
            </p:tnLst>
          </p:tmpl>
        </p:tmplLst>
      </p:bldP>
      <p:bldP spid="9" grpId="0"/>
      <p:bldP spid="2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150" fill="hold"/>
                        <p:tgtEl>
                          <p:spTgt spid="21"/>
                        </p:tgtEl>
                        <p:attrNameLst>
                          <p:attrName>ppt_w</p:attrName>
                        </p:attrNameLst>
                      </p:cBhvr>
                      <p:tavLst>
                        <p:tav tm="0">
                          <p:val>
                            <p:strVal val="#ppt_w+.3"/>
                          </p:val>
                        </p:tav>
                        <p:tav tm="100000">
                          <p:val>
                            <p:strVal val="#ppt_w"/>
                          </p:val>
                        </p:tav>
                      </p:tavLst>
                    </p:anim>
                    <p:anim calcmode="lin" valueType="num">
                      <p:cBhvr>
                        <p:cTn dur="150" fill="hold"/>
                        <p:tgtEl>
                          <p:spTgt spid="21"/>
                        </p:tgtEl>
                        <p:attrNameLst>
                          <p:attrName>ppt_h</p:attrName>
                        </p:attrNameLst>
                      </p:cBhvr>
                      <p:tavLst>
                        <p:tav tm="0">
                          <p:val>
                            <p:strVal val="#ppt_h"/>
                          </p:val>
                        </p:tav>
                        <p:tav tm="100000">
                          <p:val>
                            <p:strVal val="#ppt_h"/>
                          </p:val>
                        </p:tav>
                      </p:tavLst>
                    </p:anim>
                    <p:animEffect transition="in" filter="fade">
                      <p:cBhvr>
                        <p:cTn dur="150"/>
                        <p:tgtEl>
                          <p:spTgt spid="21"/>
                        </p:tgtEl>
                      </p:cBhvr>
                    </p:animEffect>
                  </p:childTnLst>
                </p:cTn>
              </p:par>
            </p:tnLst>
          </p:tmpl>
        </p:tmplLst>
      </p:bldP>
      <p:bldP spid="22"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2"/>
                        </p:tgtEl>
                        <p:attrNameLst>
                          <p:attrName>style.visibility</p:attrName>
                        </p:attrNameLst>
                      </p:cBhvr>
                      <p:to>
                        <p:strVal val="visible"/>
                      </p:to>
                    </p:set>
                    <p:anim calcmode="lin" valueType="num">
                      <p:cBhvr>
                        <p:cTn dur="150" fill="hold"/>
                        <p:tgtEl>
                          <p:spTgt spid="22"/>
                        </p:tgtEl>
                        <p:attrNameLst>
                          <p:attrName>ppt_w</p:attrName>
                        </p:attrNameLst>
                      </p:cBhvr>
                      <p:tavLst>
                        <p:tav tm="0">
                          <p:val>
                            <p:strVal val="#ppt_w+.3"/>
                          </p:val>
                        </p:tav>
                        <p:tav tm="100000">
                          <p:val>
                            <p:strVal val="#ppt_w"/>
                          </p:val>
                        </p:tav>
                      </p:tavLst>
                    </p:anim>
                    <p:anim calcmode="lin" valueType="num">
                      <p:cBhvr>
                        <p:cTn dur="150" fill="hold"/>
                        <p:tgtEl>
                          <p:spTgt spid="22"/>
                        </p:tgtEl>
                        <p:attrNameLst>
                          <p:attrName>ppt_h</p:attrName>
                        </p:attrNameLst>
                      </p:cBhvr>
                      <p:tavLst>
                        <p:tav tm="0">
                          <p:val>
                            <p:strVal val="#ppt_h"/>
                          </p:val>
                        </p:tav>
                        <p:tav tm="100000">
                          <p:val>
                            <p:strVal val="#ppt_h"/>
                          </p:val>
                        </p:tav>
                      </p:tavLst>
                    </p:anim>
                    <p:animEffect transition="in" filter="fade">
                      <p:cBhvr>
                        <p:cTn dur="150"/>
                        <p:tgtEl>
                          <p:spTgt spid="22"/>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gradFill>
          <a:gsLst>
            <a:gs pos="100000">
              <a:schemeClr val="bg1">
                <a:lumMod val="75000"/>
              </a:schemeClr>
            </a:gs>
            <a:gs pos="0">
              <a:schemeClr val="bg1"/>
            </a:gs>
          </a:gsLst>
          <a:path path="circle">
            <a:fillToRect l="50000" t="50000" r="50000" b="50000"/>
          </a:path>
        </a:gradFill>
        <a:effectLst/>
      </p:bgPr>
    </p:bg>
    <p:spTree>
      <p:nvGrpSpPr>
        <p:cNvPr id="1" name=""/>
        <p:cNvGrpSpPr/>
        <p:nvPr/>
      </p:nvGrpSpPr>
      <p:grpSpPr>
        <a:xfrm>
          <a:off x="0" y="0"/>
          <a:ext cx="0" cy="0"/>
          <a:chOff x="0" y="0"/>
          <a:chExt cx="0" cy="0"/>
        </a:xfrm>
      </p:grpSpPr>
      <p:sp>
        <p:nvSpPr>
          <p:cNvPr id="125" name="Oval 124"/>
          <p:cNvSpPr/>
          <p:nvPr userDrawn="1"/>
        </p:nvSpPr>
        <p:spPr>
          <a:xfrm>
            <a:off x="3236686" y="348962"/>
            <a:ext cx="5718628" cy="571862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11"/>
          <p:cNvSpPr>
            <a:spLocks noGrp="1"/>
          </p:cNvSpPr>
          <p:nvPr>
            <p:ph type="pic" sz="quarter" idx="11"/>
          </p:nvPr>
        </p:nvSpPr>
        <p:spPr>
          <a:xfrm>
            <a:off x="3578352" y="690628"/>
            <a:ext cx="5035296" cy="5035296"/>
          </a:xfrm>
          <a:custGeom>
            <a:avLst/>
            <a:gdLst>
              <a:gd name="connsiteX0" fmla="*/ 2517648 w 5035296"/>
              <a:gd name="connsiteY0" fmla="*/ 0 h 5035296"/>
              <a:gd name="connsiteX1" fmla="*/ 5035296 w 5035296"/>
              <a:gd name="connsiteY1" fmla="*/ 2517648 h 5035296"/>
              <a:gd name="connsiteX2" fmla="*/ 2517648 w 5035296"/>
              <a:gd name="connsiteY2" fmla="*/ 5035296 h 5035296"/>
              <a:gd name="connsiteX3" fmla="*/ 0 w 5035296"/>
              <a:gd name="connsiteY3" fmla="*/ 2517648 h 5035296"/>
              <a:gd name="connsiteX4" fmla="*/ 2517648 w 5035296"/>
              <a:gd name="connsiteY4" fmla="*/ 0 h 503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5296" h="5035296">
                <a:moveTo>
                  <a:pt x="2517648" y="0"/>
                </a:moveTo>
                <a:cubicBezTo>
                  <a:pt x="3908107" y="0"/>
                  <a:pt x="5035296" y="1127189"/>
                  <a:pt x="5035296" y="2517648"/>
                </a:cubicBezTo>
                <a:cubicBezTo>
                  <a:pt x="5035296" y="3908107"/>
                  <a:pt x="3908107" y="5035296"/>
                  <a:pt x="2517648" y="5035296"/>
                </a:cubicBezTo>
                <a:cubicBezTo>
                  <a:pt x="1127189" y="5035296"/>
                  <a:pt x="0" y="3908107"/>
                  <a:pt x="0" y="2517648"/>
                </a:cubicBezTo>
                <a:cubicBezTo>
                  <a:pt x="0" y="1127189"/>
                  <a:pt x="1127189" y="0"/>
                  <a:pt x="2517648" y="0"/>
                </a:cubicBezTo>
                <a:close/>
              </a:path>
            </a:pathLst>
          </a:custGeom>
        </p:spPr>
        <p:txBody>
          <a:bodyPr wrap="square" anchor="ctr">
            <a:noAutofit/>
          </a:bodyPr>
          <a:lstStyle>
            <a:lvl1pPr marL="0" indent="0" algn="ctr">
              <a:buNone/>
              <a:defRPr/>
            </a:lvl1pPr>
          </a:lstStyle>
          <a:p>
            <a:endParaRPr lang="en-ID" dirty="0"/>
          </a:p>
        </p:txBody>
      </p:sp>
      <p:sp>
        <p:nvSpPr>
          <p:cNvPr id="13" name="Text Placeholder 12"/>
          <p:cNvSpPr>
            <a:spLocks noGrp="1"/>
          </p:cNvSpPr>
          <p:nvPr>
            <p:ph type="body" sz="quarter" idx="10" hasCustomPrompt="1"/>
          </p:nvPr>
        </p:nvSpPr>
        <p:spPr>
          <a:xfrm>
            <a:off x="3578352" y="690628"/>
            <a:ext cx="5035296" cy="5035296"/>
          </a:xfrm>
          <a:custGeom>
            <a:avLst/>
            <a:gdLst>
              <a:gd name="connsiteX0" fmla="*/ 2517648 w 5035296"/>
              <a:gd name="connsiteY0" fmla="*/ 0 h 5035296"/>
              <a:gd name="connsiteX1" fmla="*/ 5035296 w 5035296"/>
              <a:gd name="connsiteY1" fmla="*/ 2517648 h 5035296"/>
              <a:gd name="connsiteX2" fmla="*/ 2517648 w 5035296"/>
              <a:gd name="connsiteY2" fmla="*/ 5035296 h 5035296"/>
              <a:gd name="connsiteX3" fmla="*/ 0 w 5035296"/>
              <a:gd name="connsiteY3" fmla="*/ 2517648 h 5035296"/>
              <a:gd name="connsiteX4" fmla="*/ 2517648 w 5035296"/>
              <a:gd name="connsiteY4" fmla="*/ 0 h 503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5296" h="5035296">
                <a:moveTo>
                  <a:pt x="2517648" y="0"/>
                </a:moveTo>
                <a:cubicBezTo>
                  <a:pt x="3908107" y="0"/>
                  <a:pt x="5035296" y="1127189"/>
                  <a:pt x="5035296" y="2517648"/>
                </a:cubicBezTo>
                <a:cubicBezTo>
                  <a:pt x="5035296" y="3908107"/>
                  <a:pt x="3908107" y="5035296"/>
                  <a:pt x="2517648" y="5035296"/>
                </a:cubicBezTo>
                <a:cubicBezTo>
                  <a:pt x="1127189" y="5035296"/>
                  <a:pt x="0" y="3908107"/>
                  <a:pt x="0" y="2517648"/>
                </a:cubicBezTo>
                <a:cubicBezTo>
                  <a:pt x="0" y="1127189"/>
                  <a:pt x="1127189" y="0"/>
                  <a:pt x="2517648" y="0"/>
                </a:cubicBezTo>
                <a:close/>
              </a:path>
            </a:pathLst>
          </a:custGeom>
          <a:gradFill>
            <a:gsLst>
              <a:gs pos="100000">
                <a:schemeClr val="tx2">
                  <a:lumMod val="50000"/>
                  <a:alpha val="83000"/>
                </a:schemeClr>
              </a:gs>
              <a:gs pos="0">
                <a:schemeClr val="tx2">
                  <a:lumMod val="50000"/>
                  <a:alpha val="92000"/>
                </a:schemeClr>
              </a:gs>
            </a:gsLst>
            <a:path path="circle">
              <a:fillToRect l="100000" t="100000"/>
            </a:path>
          </a:gradFill>
        </p:spPr>
        <p:txBody>
          <a:bodyPr wrap="square">
            <a:noAutofit/>
          </a:bodyPr>
          <a:lstStyle>
            <a:lvl1pPr marL="0" indent="0">
              <a:buNone/>
              <a:defRPr/>
            </a:lvl1pPr>
          </a:lstStyle>
          <a:p>
            <a:pPr lvl="0"/>
            <a:r>
              <a:rPr lang="en-US" dirty="0"/>
              <a:t> </a:t>
            </a:r>
            <a:endParaRPr lang="en-ID" dirty="0"/>
          </a:p>
        </p:txBody>
      </p:sp>
      <p:grpSp>
        <p:nvGrpSpPr>
          <p:cNvPr id="27" name="Group 26"/>
          <p:cNvGrpSpPr/>
          <p:nvPr userDrawn="1"/>
        </p:nvGrpSpPr>
        <p:grpSpPr>
          <a:xfrm>
            <a:off x="3230880" y="343156"/>
            <a:ext cx="5730240" cy="5730240"/>
            <a:chOff x="3230880" y="563880"/>
            <a:chExt cx="5730240" cy="5730240"/>
          </a:xfrm>
        </p:grpSpPr>
        <p:sp>
          <p:nvSpPr>
            <p:cNvPr id="14" name="Arc 13"/>
            <p:cNvSpPr/>
            <p:nvPr userDrawn="1"/>
          </p:nvSpPr>
          <p:spPr>
            <a:xfrm>
              <a:off x="3230880" y="563880"/>
              <a:ext cx="5730240" cy="5730240"/>
            </a:xfrm>
            <a:prstGeom prst="arc">
              <a:avLst>
                <a:gd name="adj1" fmla="val 10833613"/>
                <a:gd name="adj2" fmla="val 16214691"/>
              </a:avLst>
            </a:prstGeom>
            <a:ln w="3429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5" name="Arc 14"/>
            <p:cNvSpPr/>
            <p:nvPr userDrawn="1"/>
          </p:nvSpPr>
          <p:spPr>
            <a:xfrm rot="10800000">
              <a:off x="3230880" y="563880"/>
              <a:ext cx="5730240" cy="5730240"/>
            </a:xfrm>
            <a:prstGeom prst="arc">
              <a:avLst>
                <a:gd name="adj1" fmla="val 10833613"/>
                <a:gd name="adj2" fmla="val 16214691"/>
              </a:avLst>
            </a:prstGeom>
            <a:ln w="3429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grpSp>
        <p:nvGrpSpPr>
          <p:cNvPr id="28" name="Group 27"/>
          <p:cNvGrpSpPr/>
          <p:nvPr userDrawn="1"/>
        </p:nvGrpSpPr>
        <p:grpSpPr>
          <a:xfrm>
            <a:off x="3230880" y="343157"/>
            <a:ext cx="5730240" cy="5730240"/>
            <a:chOff x="3230880" y="563881"/>
            <a:chExt cx="5730240" cy="5730240"/>
          </a:xfrm>
        </p:grpSpPr>
        <p:sp>
          <p:nvSpPr>
            <p:cNvPr id="16" name="Arc 15"/>
            <p:cNvSpPr/>
            <p:nvPr userDrawn="1"/>
          </p:nvSpPr>
          <p:spPr>
            <a:xfrm rot="5400000">
              <a:off x="3230880" y="563881"/>
              <a:ext cx="5730240" cy="5730240"/>
            </a:xfrm>
            <a:prstGeom prst="arc">
              <a:avLst>
                <a:gd name="adj1" fmla="val 13867833"/>
                <a:gd name="adj2" fmla="val 16214691"/>
              </a:avLst>
            </a:prstGeom>
            <a:ln w="508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7" name="Arc 16"/>
            <p:cNvSpPr/>
            <p:nvPr userDrawn="1"/>
          </p:nvSpPr>
          <p:spPr>
            <a:xfrm rot="16200000">
              <a:off x="3230880" y="563881"/>
              <a:ext cx="5730240" cy="5730240"/>
            </a:xfrm>
            <a:prstGeom prst="arc">
              <a:avLst>
                <a:gd name="adj1" fmla="val 13867833"/>
                <a:gd name="adj2" fmla="val 16214691"/>
              </a:avLst>
            </a:prstGeom>
            <a:ln w="508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grpSp>
        <p:nvGrpSpPr>
          <p:cNvPr id="35" name="Group 34"/>
          <p:cNvGrpSpPr/>
          <p:nvPr userDrawn="1"/>
        </p:nvGrpSpPr>
        <p:grpSpPr>
          <a:xfrm>
            <a:off x="2933702" y="45977"/>
            <a:ext cx="6324598" cy="6324599"/>
            <a:chOff x="2933702" y="266701"/>
            <a:chExt cx="6324598" cy="6324599"/>
          </a:xfrm>
        </p:grpSpPr>
        <p:sp>
          <p:nvSpPr>
            <p:cNvPr id="21" name="Arc 20"/>
            <p:cNvSpPr/>
            <p:nvPr userDrawn="1"/>
          </p:nvSpPr>
          <p:spPr>
            <a:xfrm>
              <a:off x="2933702" y="266702"/>
              <a:ext cx="6324598" cy="6324598"/>
            </a:xfrm>
            <a:prstGeom prst="arc">
              <a:avLst>
                <a:gd name="adj1" fmla="val 12132381"/>
                <a:gd name="adj2" fmla="val 15678836"/>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23" name="Arc 22"/>
            <p:cNvSpPr/>
            <p:nvPr userDrawn="1"/>
          </p:nvSpPr>
          <p:spPr>
            <a:xfrm rot="10800000">
              <a:off x="2933702" y="266701"/>
              <a:ext cx="6324598" cy="6324598"/>
            </a:xfrm>
            <a:prstGeom prst="arc">
              <a:avLst>
                <a:gd name="adj1" fmla="val 12132381"/>
                <a:gd name="adj2" fmla="val 15678836"/>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grpSp>
        <p:nvGrpSpPr>
          <p:cNvPr id="26" name="Group 25"/>
          <p:cNvGrpSpPr/>
          <p:nvPr userDrawn="1"/>
        </p:nvGrpSpPr>
        <p:grpSpPr>
          <a:xfrm>
            <a:off x="3771963" y="1293751"/>
            <a:ext cx="4648074" cy="3790950"/>
            <a:chOff x="3743451" y="1514475"/>
            <a:chExt cx="4648074" cy="3790950"/>
          </a:xfrm>
          <a:solidFill>
            <a:schemeClr val="tx2">
              <a:lumMod val="50000"/>
            </a:schemeClr>
          </a:solidFill>
        </p:grpSpPr>
        <p:sp>
          <p:nvSpPr>
            <p:cNvPr id="24" name="Oval 23"/>
            <p:cNvSpPr/>
            <p:nvPr userDrawn="1"/>
          </p:nvSpPr>
          <p:spPr>
            <a:xfrm>
              <a:off x="8201025" y="1514475"/>
              <a:ext cx="190500" cy="1905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Oval 24"/>
            <p:cNvSpPr/>
            <p:nvPr userDrawn="1"/>
          </p:nvSpPr>
          <p:spPr>
            <a:xfrm>
              <a:off x="3743451" y="5114925"/>
              <a:ext cx="190500" cy="1905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32" name="Text Placeholder 33"/>
          <p:cNvSpPr>
            <a:spLocks noGrp="1"/>
          </p:cNvSpPr>
          <p:nvPr>
            <p:ph type="body" sz="quarter" idx="13" hasCustomPrompt="1"/>
          </p:nvPr>
        </p:nvSpPr>
        <p:spPr>
          <a:xfrm>
            <a:off x="3362327" y="2110668"/>
            <a:ext cx="5467347" cy="1097607"/>
          </a:xfrm>
        </p:spPr>
        <p:txBody>
          <a:bodyPr anchor="t">
            <a:noAutofit/>
          </a:bodyPr>
          <a:lstStyle>
            <a:lvl1pPr marL="0" indent="0" algn="ctr">
              <a:lnSpc>
                <a:spcPct val="100000"/>
              </a:lnSpc>
              <a:buNone/>
              <a:defRPr sz="8800" b="1">
                <a:solidFill>
                  <a:schemeClr val="bg1"/>
                </a:solidFill>
                <a:latin typeface="Comfortaa" panose="00000500000000000000" pitchFamily="2" charset="0"/>
              </a:defRPr>
            </a:lvl1pPr>
          </a:lstStyle>
          <a:p>
            <a:pPr lvl="0"/>
            <a:r>
              <a:rPr lang="en-US" dirty="0"/>
              <a:t>SLIDE</a:t>
            </a:r>
            <a:endParaRPr lang="en-ID" dirty="0"/>
          </a:p>
        </p:txBody>
      </p:sp>
      <p:sp>
        <p:nvSpPr>
          <p:cNvPr id="33" name="Text Placeholder 46"/>
          <p:cNvSpPr>
            <a:spLocks noGrp="1"/>
          </p:cNvSpPr>
          <p:nvPr>
            <p:ph type="body" sz="quarter" idx="14" hasCustomPrompt="1"/>
          </p:nvPr>
        </p:nvSpPr>
        <p:spPr>
          <a:xfrm>
            <a:off x="3230880" y="3332120"/>
            <a:ext cx="5730240" cy="502571"/>
          </a:xfrm>
        </p:spPr>
        <p:txBody>
          <a:bodyPr anchor="ctr">
            <a:normAutofit/>
          </a:bodyPr>
          <a:lstStyle>
            <a:lvl1pPr marL="0" indent="0" algn="ctr">
              <a:buNone/>
              <a:defRPr sz="3600" spc="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PRESENTATION</a:t>
            </a:r>
            <a:endParaRPr lang="en-ID" dirty="0"/>
          </a:p>
        </p:txBody>
      </p:sp>
      <p:sp>
        <p:nvSpPr>
          <p:cNvPr id="34" name="Text Placeholder 46"/>
          <p:cNvSpPr>
            <a:spLocks noGrp="1"/>
          </p:cNvSpPr>
          <p:nvPr>
            <p:ph type="body" sz="quarter" idx="15" hasCustomPrompt="1"/>
          </p:nvPr>
        </p:nvSpPr>
        <p:spPr>
          <a:xfrm>
            <a:off x="3362325" y="3906314"/>
            <a:ext cx="5467350" cy="346664"/>
          </a:xfrm>
        </p:spPr>
        <p:txBody>
          <a:bodyPr>
            <a:normAutofit/>
          </a:bodyPr>
          <a:lstStyle>
            <a:lvl1pPr marL="0" indent="0" algn="ctr">
              <a:buNone/>
              <a:defRPr sz="180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by: Your Name</a:t>
            </a:r>
            <a:endParaRPr lang="en-ID" dirty="0"/>
          </a:p>
        </p:txBody>
      </p:sp>
      <p:sp>
        <p:nvSpPr>
          <p:cNvPr id="20" name="Rectangle: Rounded Corners 19"/>
          <p:cNvSpPr/>
          <p:nvPr userDrawn="1"/>
        </p:nvSpPr>
        <p:spPr>
          <a:xfrm>
            <a:off x="40633650" y="27083843"/>
            <a:ext cx="6515100" cy="2108056"/>
          </a:xfrm>
          <a:prstGeom prst="roundRect">
            <a:avLst>
              <a:gd name="adj" fmla="val 7630"/>
            </a:avLst>
          </a:prstGeom>
          <a:solidFill>
            <a:srgbClr val="666666"/>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Freeform: Shape 21"/>
          <p:cNvSpPr/>
          <p:nvPr userDrawn="1"/>
        </p:nvSpPr>
        <p:spPr>
          <a:xfrm>
            <a:off x="48122347" y="25313555"/>
            <a:ext cx="6391313" cy="3878344"/>
          </a:xfrm>
          <a:custGeom>
            <a:avLst/>
            <a:gdLst>
              <a:gd name="connsiteX0" fmla="*/ 1437312 w 6391313"/>
              <a:gd name="connsiteY0" fmla="*/ 0 h 3878344"/>
              <a:gd name="connsiteX1" fmla="*/ 6057474 w 6391313"/>
              <a:gd name="connsiteY1" fmla="*/ 0 h 3878344"/>
              <a:gd name="connsiteX2" fmla="*/ 5990206 w 6391313"/>
              <a:gd name="connsiteY2" fmla="*/ 6781 h 3878344"/>
              <a:gd name="connsiteX3" fmla="*/ 5723655 w 6391313"/>
              <a:gd name="connsiteY3" fmla="*/ 333828 h 3878344"/>
              <a:gd name="connsiteX4" fmla="*/ 5723655 w 6391313"/>
              <a:gd name="connsiteY4" fmla="*/ 333829 h 3878344"/>
              <a:gd name="connsiteX5" fmla="*/ 5743912 w 6391313"/>
              <a:gd name="connsiteY5" fmla="*/ 219047 h 3878344"/>
              <a:gd name="connsiteX6" fmla="*/ 5990206 w 6391313"/>
              <a:gd name="connsiteY6" fmla="*/ 6782 h 3878344"/>
              <a:gd name="connsiteX7" fmla="*/ 6057474 w 6391313"/>
              <a:gd name="connsiteY7" fmla="*/ 1 h 3878344"/>
              <a:gd name="connsiteX8" fmla="*/ 6057494 w 6391313"/>
              <a:gd name="connsiteY8" fmla="*/ 1 h 3878344"/>
              <a:gd name="connsiteX9" fmla="*/ 6124762 w 6391313"/>
              <a:gd name="connsiteY9" fmla="*/ 6782 h 3878344"/>
              <a:gd name="connsiteX10" fmla="*/ 6391313 w 6391313"/>
              <a:gd name="connsiteY10" fmla="*/ 333829 h 3878344"/>
              <a:gd name="connsiteX11" fmla="*/ 6384531 w 6391313"/>
              <a:gd name="connsiteY11" fmla="*/ 401107 h 3878344"/>
              <a:gd name="connsiteX12" fmla="*/ 6381486 w 6391313"/>
              <a:gd name="connsiteY12" fmla="*/ 410917 h 3878344"/>
              <a:gd name="connsiteX13" fmla="*/ 6360390 w 6391313"/>
              <a:gd name="connsiteY13" fmla="*/ 472408 h 3878344"/>
              <a:gd name="connsiteX14" fmla="*/ 6360389 w 6391313"/>
              <a:gd name="connsiteY14" fmla="*/ 472410 h 3878344"/>
              <a:gd name="connsiteX15" fmla="*/ 5279955 w 6391313"/>
              <a:gd name="connsiteY15" fmla="*/ 3621783 h 3878344"/>
              <a:gd name="connsiteX16" fmla="*/ 5257384 w 6391313"/>
              <a:gd name="connsiteY16" fmla="*/ 3687577 h 3878344"/>
              <a:gd name="connsiteX17" fmla="*/ 5231621 w 6391313"/>
              <a:gd name="connsiteY17" fmla="*/ 3735040 h 3878344"/>
              <a:gd name="connsiteX18" fmla="*/ 5022083 w 6391313"/>
              <a:gd name="connsiteY18" fmla="*/ 3875440 h 3878344"/>
              <a:gd name="connsiteX19" fmla="*/ 4993275 w 6391313"/>
              <a:gd name="connsiteY19" fmla="*/ 3878344 h 3878344"/>
              <a:gd name="connsiteX20" fmla="*/ 4916335 w 6391313"/>
              <a:gd name="connsiteY20" fmla="*/ 3878344 h 3878344"/>
              <a:gd name="connsiteX21" fmla="*/ 372299 w 6391313"/>
              <a:gd name="connsiteY21" fmla="*/ 3878344 h 3878344"/>
              <a:gd name="connsiteX22" fmla="*/ 295359 w 6391313"/>
              <a:gd name="connsiteY22" fmla="*/ 3878344 h 3878344"/>
              <a:gd name="connsiteX23" fmla="*/ 266551 w 6391313"/>
              <a:gd name="connsiteY23" fmla="*/ 3875440 h 3878344"/>
              <a:gd name="connsiteX24" fmla="*/ 0 w 6391313"/>
              <a:gd name="connsiteY24" fmla="*/ 3548393 h 3878344"/>
              <a:gd name="connsiteX25" fmla="*/ 6782 w 6391313"/>
              <a:gd name="connsiteY25" fmla="*/ 3481115 h 3878344"/>
              <a:gd name="connsiteX26" fmla="*/ 12908 w 6391313"/>
              <a:gd name="connsiteY26" fmla="*/ 3461381 h 3878344"/>
              <a:gd name="connsiteX27" fmla="*/ 30043 w 6391313"/>
              <a:gd name="connsiteY27" fmla="*/ 3411436 h 3878344"/>
              <a:gd name="connsiteX28" fmla="*/ 1122776 w 6391313"/>
              <a:gd name="connsiteY28" fmla="*/ 226214 h 3878344"/>
              <a:gd name="connsiteX29" fmla="*/ 1110255 w 6391313"/>
              <a:gd name="connsiteY29" fmla="*/ 266550 h 3878344"/>
              <a:gd name="connsiteX30" fmla="*/ 1103473 w 6391313"/>
              <a:gd name="connsiteY30" fmla="*/ 333828 h 3878344"/>
              <a:gd name="connsiteX31" fmla="*/ 1103473 w 6391313"/>
              <a:gd name="connsiteY31" fmla="*/ 333829 h 3878344"/>
              <a:gd name="connsiteX32" fmla="*/ 1110255 w 6391313"/>
              <a:gd name="connsiteY32" fmla="*/ 266551 h 3878344"/>
              <a:gd name="connsiteX33" fmla="*/ 1122776 w 6391313"/>
              <a:gd name="connsiteY33" fmla="*/ 226215 h 3878344"/>
              <a:gd name="connsiteX34" fmla="*/ 1131688 w 6391313"/>
              <a:gd name="connsiteY34" fmla="*/ 200239 h 3878344"/>
              <a:gd name="connsiteX35" fmla="*/ 1160486 w 6391313"/>
              <a:gd name="connsiteY35" fmla="*/ 147182 h 3878344"/>
              <a:gd name="connsiteX36" fmla="*/ 1370024 w 6391313"/>
              <a:gd name="connsiteY36" fmla="*/ 6782 h 3878344"/>
              <a:gd name="connsiteX37" fmla="*/ 1437292 w 6391313"/>
              <a:gd name="connsiteY37" fmla="*/ 1 h 3878344"/>
              <a:gd name="connsiteX38" fmla="*/ 1437312 w 6391313"/>
              <a:gd name="connsiteY38" fmla="*/ 1 h 3878344"/>
              <a:gd name="connsiteX39" fmla="*/ 1504580 w 6391313"/>
              <a:gd name="connsiteY39" fmla="*/ 6782 h 3878344"/>
              <a:gd name="connsiteX40" fmla="*/ 1576830 w 6391313"/>
              <a:gd name="connsiteY40" fmla="*/ 31656 h 3878344"/>
              <a:gd name="connsiteX41" fmla="*/ 1593599 w 6391313"/>
              <a:gd name="connsiteY41" fmla="*/ 39983 h 3878344"/>
              <a:gd name="connsiteX42" fmla="*/ 1655769 w 6391313"/>
              <a:gd name="connsiteY42" fmla="*/ 81405 h 3878344"/>
              <a:gd name="connsiteX43" fmla="*/ 1700475 w 6391313"/>
              <a:gd name="connsiteY43" fmla="*/ 131198 h 3878344"/>
              <a:gd name="connsiteX44" fmla="*/ 1750870 w 6391313"/>
              <a:gd name="connsiteY44" fmla="*/ 219038 h 3878344"/>
              <a:gd name="connsiteX45" fmla="*/ 1750875 w 6391313"/>
              <a:gd name="connsiteY45" fmla="*/ 219047 h 3878344"/>
              <a:gd name="connsiteX46" fmla="*/ 1771131 w 6391313"/>
              <a:gd name="connsiteY46" fmla="*/ 333829 h 3878344"/>
              <a:gd name="connsiteX47" fmla="*/ 1771131 w 6391313"/>
              <a:gd name="connsiteY47" fmla="*/ 333828 h 3878344"/>
              <a:gd name="connsiteX48" fmla="*/ 1750875 w 6391313"/>
              <a:gd name="connsiteY48" fmla="*/ 219046 h 3878344"/>
              <a:gd name="connsiteX49" fmla="*/ 1750870 w 6391313"/>
              <a:gd name="connsiteY49" fmla="*/ 219038 h 3878344"/>
              <a:gd name="connsiteX50" fmla="*/ 1711850 w 6391313"/>
              <a:gd name="connsiteY50" fmla="*/ 143866 h 3878344"/>
              <a:gd name="connsiteX51" fmla="*/ 1700475 w 6391313"/>
              <a:gd name="connsiteY51" fmla="*/ 131198 h 3878344"/>
              <a:gd name="connsiteX52" fmla="*/ 1694901 w 6391313"/>
              <a:gd name="connsiteY52" fmla="*/ 121482 h 3878344"/>
              <a:gd name="connsiteX53" fmla="*/ 1610405 w 6391313"/>
              <a:gd name="connsiteY53" fmla="*/ 48328 h 3878344"/>
              <a:gd name="connsiteX54" fmla="*/ 1593599 w 6391313"/>
              <a:gd name="connsiteY54" fmla="*/ 39983 h 3878344"/>
              <a:gd name="connsiteX55" fmla="*/ 1585667 w 6391313"/>
              <a:gd name="connsiteY55" fmla="*/ 34698 h 3878344"/>
              <a:gd name="connsiteX56" fmla="*/ 1576830 w 6391313"/>
              <a:gd name="connsiteY56" fmla="*/ 31656 h 3878344"/>
              <a:gd name="connsiteX57" fmla="*/ 1559709 w 6391313"/>
              <a:gd name="connsiteY57" fmla="*/ 23154 h 3878344"/>
              <a:gd name="connsiteX58" fmla="*/ 1504580 w 6391313"/>
              <a:gd name="connsiteY58" fmla="*/ 6781 h 387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391313" h="3878344">
                <a:moveTo>
                  <a:pt x="1437312" y="0"/>
                </a:moveTo>
                <a:lnTo>
                  <a:pt x="6057474" y="0"/>
                </a:lnTo>
                <a:lnTo>
                  <a:pt x="5990206" y="6781"/>
                </a:lnTo>
                <a:cubicBezTo>
                  <a:pt x="5838085" y="37909"/>
                  <a:pt x="5723655" y="172505"/>
                  <a:pt x="5723655" y="333828"/>
                </a:cubicBezTo>
                <a:lnTo>
                  <a:pt x="5723655" y="333829"/>
                </a:lnTo>
                <a:lnTo>
                  <a:pt x="5743912" y="219047"/>
                </a:lnTo>
                <a:cubicBezTo>
                  <a:pt x="5783226" y="111675"/>
                  <a:pt x="5876115" y="30128"/>
                  <a:pt x="5990206" y="6782"/>
                </a:cubicBezTo>
                <a:lnTo>
                  <a:pt x="6057474" y="1"/>
                </a:lnTo>
                <a:lnTo>
                  <a:pt x="6057494" y="1"/>
                </a:lnTo>
                <a:lnTo>
                  <a:pt x="6124762" y="6782"/>
                </a:lnTo>
                <a:cubicBezTo>
                  <a:pt x="6276883" y="37910"/>
                  <a:pt x="6391313" y="172506"/>
                  <a:pt x="6391313" y="333829"/>
                </a:cubicBezTo>
                <a:cubicBezTo>
                  <a:pt x="6391313" y="356875"/>
                  <a:pt x="6388978" y="379376"/>
                  <a:pt x="6384531" y="401107"/>
                </a:cubicBezTo>
                <a:lnTo>
                  <a:pt x="6381486" y="410917"/>
                </a:lnTo>
                <a:lnTo>
                  <a:pt x="6360390" y="472408"/>
                </a:lnTo>
                <a:lnTo>
                  <a:pt x="6360389" y="472410"/>
                </a:lnTo>
                <a:lnTo>
                  <a:pt x="5279955" y="3621783"/>
                </a:lnTo>
                <a:lnTo>
                  <a:pt x="5257384" y="3687577"/>
                </a:lnTo>
                <a:lnTo>
                  <a:pt x="5231621" y="3735040"/>
                </a:lnTo>
                <a:cubicBezTo>
                  <a:pt x="5183628" y="3806080"/>
                  <a:pt x="5109009" y="3857652"/>
                  <a:pt x="5022083" y="3875440"/>
                </a:cubicBezTo>
                <a:lnTo>
                  <a:pt x="4993275" y="3878344"/>
                </a:lnTo>
                <a:lnTo>
                  <a:pt x="4916335" y="3878344"/>
                </a:lnTo>
                <a:lnTo>
                  <a:pt x="372299" y="3878344"/>
                </a:lnTo>
                <a:lnTo>
                  <a:pt x="295359" y="3878344"/>
                </a:lnTo>
                <a:lnTo>
                  <a:pt x="266551" y="3875440"/>
                </a:lnTo>
                <a:cubicBezTo>
                  <a:pt x="114431" y="3844312"/>
                  <a:pt x="0" y="3709716"/>
                  <a:pt x="0" y="3548393"/>
                </a:cubicBezTo>
                <a:cubicBezTo>
                  <a:pt x="0" y="3525347"/>
                  <a:pt x="2335" y="3502846"/>
                  <a:pt x="6782" y="3481115"/>
                </a:cubicBezTo>
                <a:lnTo>
                  <a:pt x="12908" y="3461381"/>
                </a:lnTo>
                <a:lnTo>
                  <a:pt x="30043" y="3411436"/>
                </a:lnTo>
                <a:lnTo>
                  <a:pt x="1122776" y="226214"/>
                </a:lnTo>
                <a:lnTo>
                  <a:pt x="1110255" y="266550"/>
                </a:lnTo>
                <a:cubicBezTo>
                  <a:pt x="1105808" y="288281"/>
                  <a:pt x="1103473" y="310782"/>
                  <a:pt x="1103473" y="333828"/>
                </a:cubicBezTo>
                <a:lnTo>
                  <a:pt x="1103473" y="333829"/>
                </a:lnTo>
                <a:lnTo>
                  <a:pt x="1110255" y="266551"/>
                </a:lnTo>
                <a:lnTo>
                  <a:pt x="1122776" y="226215"/>
                </a:lnTo>
                <a:lnTo>
                  <a:pt x="1131688" y="200239"/>
                </a:lnTo>
                <a:lnTo>
                  <a:pt x="1160486" y="147182"/>
                </a:lnTo>
                <a:cubicBezTo>
                  <a:pt x="1208479" y="76143"/>
                  <a:pt x="1283098" y="24570"/>
                  <a:pt x="1370024" y="6782"/>
                </a:cubicBezTo>
                <a:lnTo>
                  <a:pt x="1437292" y="1"/>
                </a:lnTo>
                <a:lnTo>
                  <a:pt x="1437312" y="1"/>
                </a:lnTo>
                <a:lnTo>
                  <a:pt x="1504580" y="6782"/>
                </a:lnTo>
                <a:lnTo>
                  <a:pt x="1576830" y="31656"/>
                </a:lnTo>
                <a:lnTo>
                  <a:pt x="1593599" y="39983"/>
                </a:lnTo>
                <a:lnTo>
                  <a:pt x="1655769" y="81405"/>
                </a:lnTo>
                <a:lnTo>
                  <a:pt x="1700475" y="131198"/>
                </a:lnTo>
                <a:lnTo>
                  <a:pt x="1750870" y="219038"/>
                </a:lnTo>
                <a:lnTo>
                  <a:pt x="1750875" y="219047"/>
                </a:lnTo>
                <a:lnTo>
                  <a:pt x="1771131" y="333829"/>
                </a:lnTo>
                <a:lnTo>
                  <a:pt x="1771131" y="333828"/>
                </a:lnTo>
                <a:cubicBezTo>
                  <a:pt x="1771131" y="293497"/>
                  <a:pt x="1763979" y="254837"/>
                  <a:pt x="1750875" y="219046"/>
                </a:cubicBezTo>
                <a:lnTo>
                  <a:pt x="1750870" y="219038"/>
                </a:lnTo>
                <a:lnTo>
                  <a:pt x="1711850" y="143866"/>
                </a:lnTo>
                <a:lnTo>
                  <a:pt x="1700475" y="131198"/>
                </a:lnTo>
                <a:lnTo>
                  <a:pt x="1694901" y="121482"/>
                </a:lnTo>
                <a:cubicBezTo>
                  <a:pt x="1671090" y="92629"/>
                  <a:pt x="1642525" y="67845"/>
                  <a:pt x="1610405" y="48328"/>
                </a:cubicBezTo>
                <a:lnTo>
                  <a:pt x="1593599" y="39983"/>
                </a:lnTo>
                <a:lnTo>
                  <a:pt x="1585667" y="34698"/>
                </a:lnTo>
                <a:lnTo>
                  <a:pt x="1576830" y="31656"/>
                </a:lnTo>
                <a:lnTo>
                  <a:pt x="1559709" y="23154"/>
                </a:lnTo>
                <a:cubicBezTo>
                  <a:pt x="1542022" y="16180"/>
                  <a:pt x="1523595" y="10672"/>
                  <a:pt x="1504580" y="6781"/>
                </a:cubicBezTo>
                <a:close/>
              </a:path>
            </a:pathLst>
          </a:custGeom>
          <a:solidFill>
            <a:srgbClr val="666666"/>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9" name="Picture 21" descr="E:\Desain\PPT UNS\Slide 1 Corner.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12196" y="91580"/>
            <a:ext cx="2843655" cy="1079448"/>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E:\Desain\PPT UNS\UNS Bingkai.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E:\Desain\PPT UNS\Twibon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2616808" y="6447214"/>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4" descr="E:\Desain\PPT UNS\Active.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80457" y="6097986"/>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3" descr="E:\Desain\PPT UNS\green campus edit.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0132416" y="5407359"/>
            <a:ext cx="1931987" cy="140811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3">
                                            <p:txEl>
                                              <p:pRg st="0" end="0"/>
                                            </p:txEl>
                                          </p:spTgt>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250"/>
                                  </p:stCondLst>
                                  <p:childTnLst>
                                    <p:set>
                                      <p:cBhvr>
                                        <p:cTn id="21" dur="1" fill="hold">
                                          <p:stCondLst>
                                            <p:cond delay="0"/>
                                          </p:stCondLst>
                                        </p:cTn>
                                        <p:tgtEl>
                                          <p:spTgt spid="27"/>
                                        </p:tgtEl>
                                        <p:attrNameLst>
                                          <p:attrName>style.visibility</p:attrName>
                                        </p:attrNameLst>
                                      </p:cBhvr>
                                      <p:to>
                                        <p:strVal val="visible"/>
                                      </p:to>
                                    </p:set>
                                    <p:anim calcmode="lin" valueType="num">
                                      <p:cBhvr>
                                        <p:cTn id="22" dur="250" fill="hold"/>
                                        <p:tgtEl>
                                          <p:spTgt spid="27"/>
                                        </p:tgtEl>
                                        <p:attrNameLst>
                                          <p:attrName>ppt_w</p:attrName>
                                        </p:attrNameLst>
                                      </p:cBhvr>
                                      <p:tavLst>
                                        <p:tav tm="0">
                                          <p:val>
                                            <p:fltVal val="0"/>
                                          </p:val>
                                        </p:tav>
                                        <p:tav tm="100000">
                                          <p:val>
                                            <p:strVal val="#ppt_w"/>
                                          </p:val>
                                        </p:tav>
                                      </p:tavLst>
                                    </p:anim>
                                    <p:anim calcmode="lin" valueType="num">
                                      <p:cBhvr>
                                        <p:cTn id="23" dur="250" fill="hold"/>
                                        <p:tgtEl>
                                          <p:spTgt spid="27"/>
                                        </p:tgtEl>
                                        <p:attrNameLst>
                                          <p:attrName>ppt_h</p:attrName>
                                        </p:attrNameLst>
                                      </p:cBhvr>
                                      <p:tavLst>
                                        <p:tav tm="0">
                                          <p:val>
                                            <p:fltVal val="0"/>
                                          </p:val>
                                        </p:tav>
                                        <p:tav tm="100000">
                                          <p:val>
                                            <p:strVal val="#ppt_h"/>
                                          </p:val>
                                        </p:tav>
                                      </p:tavLst>
                                    </p:anim>
                                    <p:animEffect transition="in" filter="fade">
                                      <p:cBhvr>
                                        <p:cTn id="24" dur="250"/>
                                        <p:tgtEl>
                                          <p:spTgt spid="27"/>
                                        </p:tgtEl>
                                      </p:cBhvr>
                                    </p:animEffect>
                                  </p:childTnLst>
                                </p:cTn>
                              </p:par>
                              <p:par>
                                <p:cTn id="25" presetID="53" presetClass="entr" presetSubtype="16" fill="hold" nodeType="withEffect">
                                  <p:stCondLst>
                                    <p:cond delay="250"/>
                                  </p:stCondLst>
                                  <p:childTnLst>
                                    <p:set>
                                      <p:cBhvr>
                                        <p:cTn id="26" dur="1" fill="hold">
                                          <p:stCondLst>
                                            <p:cond delay="0"/>
                                          </p:stCondLst>
                                        </p:cTn>
                                        <p:tgtEl>
                                          <p:spTgt spid="28"/>
                                        </p:tgtEl>
                                        <p:attrNameLst>
                                          <p:attrName>style.visibility</p:attrName>
                                        </p:attrNameLst>
                                      </p:cBhvr>
                                      <p:to>
                                        <p:strVal val="visible"/>
                                      </p:to>
                                    </p:set>
                                    <p:anim calcmode="lin" valueType="num">
                                      <p:cBhvr>
                                        <p:cTn id="27" dur="250" fill="hold"/>
                                        <p:tgtEl>
                                          <p:spTgt spid="28"/>
                                        </p:tgtEl>
                                        <p:attrNameLst>
                                          <p:attrName>ppt_w</p:attrName>
                                        </p:attrNameLst>
                                      </p:cBhvr>
                                      <p:tavLst>
                                        <p:tav tm="0">
                                          <p:val>
                                            <p:fltVal val="0"/>
                                          </p:val>
                                        </p:tav>
                                        <p:tav tm="100000">
                                          <p:val>
                                            <p:strVal val="#ppt_w"/>
                                          </p:val>
                                        </p:tav>
                                      </p:tavLst>
                                    </p:anim>
                                    <p:anim calcmode="lin" valueType="num">
                                      <p:cBhvr>
                                        <p:cTn id="28" dur="250" fill="hold"/>
                                        <p:tgtEl>
                                          <p:spTgt spid="28"/>
                                        </p:tgtEl>
                                        <p:attrNameLst>
                                          <p:attrName>ppt_h</p:attrName>
                                        </p:attrNameLst>
                                      </p:cBhvr>
                                      <p:tavLst>
                                        <p:tav tm="0">
                                          <p:val>
                                            <p:fltVal val="0"/>
                                          </p:val>
                                        </p:tav>
                                        <p:tav tm="100000">
                                          <p:val>
                                            <p:strVal val="#ppt_h"/>
                                          </p:val>
                                        </p:tav>
                                      </p:tavLst>
                                    </p:anim>
                                    <p:animEffect transition="in" filter="fade">
                                      <p:cBhvr>
                                        <p:cTn id="29" dur="250"/>
                                        <p:tgtEl>
                                          <p:spTgt spid="28"/>
                                        </p:tgtEl>
                                      </p:cBhvr>
                                    </p:animEffect>
                                  </p:childTnLst>
                                </p:cTn>
                              </p:par>
                              <p:par>
                                <p:cTn id="30" presetID="53" presetClass="entr" presetSubtype="16" fill="hold" nodeType="withEffect">
                                  <p:stCondLst>
                                    <p:cond delay="250"/>
                                  </p:stCondLst>
                                  <p:childTnLst>
                                    <p:set>
                                      <p:cBhvr>
                                        <p:cTn id="31" dur="1" fill="hold">
                                          <p:stCondLst>
                                            <p:cond delay="0"/>
                                          </p:stCondLst>
                                        </p:cTn>
                                        <p:tgtEl>
                                          <p:spTgt spid="26"/>
                                        </p:tgtEl>
                                        <p:attrNameLst>
                                          <p:attrName>style.visibility</p:attrName>
                                        </p:attrNameLst>
                                      </p:cBhvr>
                                      <p:to>
                                        <p:strVal val="visible"/>
                                      </p:to>
                                    </p:set>
                                    <p:anim calcmode="lin" valueType="num">
                                      <p:cBhvr>
                                        <p:cTn id="32" dur="250" fill="hold"/>
                                        <p:tgtEl>
                                          <p:spTgt spid="26"/>
                                        </p:tgtEl>
                                        <p:attrNameLst>
                                          <p:attrName>ppt_w</p:attrName>
                                        </p:attrNameLst>
                                      </p:cBhvr>
                                      <p:tavLst>
                                        <p:tav tm="0">
                                          <p:val>
                                            <p:fltVal val="0"/>
                                          </p:val>
                                        </p:tav>
                                        <p:tav tm="100000">
                                          <p:val>
                                            <p:strVal val="#ppt_w"/>
                                          </p:val>
                                        </p:tav>
                                      </p:tavLst>
                                    </p:anim>
                                    <p:anim calcmode="lin" valueType="num">
                                      <p:cBhvr>
                                        <p:cTn id="33" dur="250" fill="hold"/>
                                        <p:tgtEl>
                                          <p:spTgt spid="26"/>
                                        </p:tgtEl>
                                        <p:attrNameLst>
                                          <p:attrName>ppt_h</p:attrName>
                                        </p:attrNameLst>
                                      </p:cBhvr>
                                      <p:tavLst>
                                        <p:tav tm="0">
                                          <p:val>
                                            <p:fltVal val="0"/>
                                          </p:val>
                                        </p:tav>
                                        <p:tav tm="100000">
                                          <p:val>
                                            <p:strVal val="#ppt_h"/>
                                          </p:val>
                                        </p:tav>
                                      </p:tavLst>
                                    </p:anim>
                                    <p:animEffect transition="in" filter="fade">
                                      <p:cBhvr>
                                        <p:cTn id="34" dur="250"/>
                                        <p:tgtEl>
                                          <p:spTgt spid="26"/>
                                        </p:tgtEl>
                                      </p:cBhvr>
                                    </p:animEffect>
                                  </p:childTnLst>
                                </p:cTn>
                              </p:par>
                              <p:par>
                                <p:cTn id="35" presetID="2" presetClass="entr" presetSubtype="2" decel="56000" fill="hold" grpId="0" nodeType="withEffect">
                                  <p:stCondLst>
                                    <p:cond delay="0"/>
                                  </p:stCondLst>
                                  <p:iterate type="wd">
                                    <p:tmPct val="10000"/>
                                  </p:iterate>
                                  <p:childTnLst>
                                    <p:set>
                                      <p:cBhvr>
                                        <p:cTn id="36" dur="1" fill="hold">
                                          <p:stCondLst>
                                            <p:cond delay="0"/>
                                          </p:stCondLst>
                                        </p:cTn>
                                        <p:tgtEl>
                                          <p:spTgt spid="32">
                                            <p:txEl>
                                              <p:pRg st="0" end="0"/>
                                            </p:txEl>
                                          </p:spTgt>
                                        </p:tgtEl>
                                        <p:attrNameLst>
                                          <p:attrName>style.visibility</p:attrName>
                                        </p:attrNameLst>
                                      </p:cBhvr>
                                      <p:to>
                                        <p:strVal val="visible"/>
                                      </p:to>
                                    </p:set>
                                    <p:anim calcmode="lin" valueType="num">
                                      <p:cBhvr additive="base">
                                        <p:cTn id="37" dur="9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38" dur="900" fill="hold"/>
                                        <p:tgtEl>
                                          <p:spTgt spid="32">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decel="56000" fill="hold" grpId="0" nodeType="withEffect">
                                  <p:stCondLst>
                                    <p:cond delay="0"/>
                                  </p:stCondLst>
                                  <p:iterate type="wd">
                                    <p:tmPct val="40000"/>
                                  </p:iterate>
                                  <p:childTnLst>
                                    <p:set>
                                      <p:cBhvr>
                                        <p:cTn id="40" dur="1" fill="hold">
                                          <p:stCondLst>
                                            <p:cond delay="0"/>
                                          </p:stCondLst>
                                        </p:cTn>
                                        <p:tgtEl>
                                          <p:spTgt spid="33">
                                            <p:txEl>
                                              <p:pRg st="0" end="0"/>
                                            </p:txEl>
                                          </p:spTgt>
                                        </p:tgtEl>
                                        <p:attrNameLst>
                                          <p:attrName>style.visibility</p:attrName>
                                        </p:attrNameLst>
                                      </p:cBhvr>
                                      <p:to>
                                        <p:strVal val="visible"/>
                                      </p:to>
                                    </p:set>
                                    <p:anim calcmode="lin" valueType="num">
                                      <p:cBhvr additive="base">
                                        <p:cTn id="41" dur="5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decel="56000" fill="hold" grpId="0" nodeType="withEffect">
                                  <p:stCondLst>
                                    <p:cond delay="0"/>
                                  </p:stCondLst>
                                  <p:iterate type="wd">
                                    <p:tmPct val="40000"/>
                                  </p:iterate>
                                  <p:childTnLst>
                                    <p:set>
                                      <p:cBhvr>
                                        <p:cTn id="44" dur="1" fill="hold">
                                          <p:stCondLst>
                                            <p:cond delay="0"/>
                                          </p:stCondLst>
                                        </p:cTn>
                                        <p:tgtEl>
                                          <p:spTgt spid="34">
                                            <p:txEl>
                                              <p:pRg st="0" end="0"/>
                                            </p:txEl>
                                          </p:spTgt>
                                        </p:tgtEl>
                                        <p:attrNameLst>
                                          <p:attrName>style.visibility</p:attrName>
                                        </p:attrNameLst>
                                      </p:cBhvr>
                                      <p:to>
                                        <p:strVal val="visible"/>
                                      </p:to>
                                    </p:set>
                                    <p:anim calcmode="lin" valueType="num">
                                      <p:cBhvr additive="base">
                                        <p:cTn id="45"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4">
                                            <p:txEl>
                                              <p:pRg st="0" end="0"/>
                                            </p:txEl>
                                          </p:spTgt>
                                        </p:tgtEl>
                                        <p:attrNameLst>
                                          <p:attrName>ppt_y</p:attrName>
                                        </p:attrNameLst>
                                      </p:cBhvr>
                                      <p:tavLst>
                                        <p:tav tm="0">
                                          <p:val>
                                            <p:strVal val="#ppt_y"/>
                                          </p:val>
                                        </p:tav>
                                        <p:tav tm="100000">
                                          <p:val>
                                            <p:strVal val="#ppt_y"/>
                                          </p:val>
                                        </p:tav>
                                      </p:tavLst>
                                    </p:anim>
                                  </p:childTnLst>
                                </p:cTn>
                              </p:par>
                              <p:par>
                                <p:cTn id="47" presetID="8" presetClass="emph" presetSubtype="0" fill="hold" nodeType="withEffect">
                                  <p:stCondLst>
                                    <p:cond delay="250"/>
                                  </p:stCondLst>
                                  <p:childTnLst>
                                    <p:animRot by="-21600000">
                                      <p:cBhvr>
                                        <p:cTn id="48" dur="500" fill="hold"/>
                                        <p:tgtEl>
                                          <p:spTgt spid="27"/>
                                        </p:tgtEl>
                                        <p:attrNameLst>
                                          <p:attrName>r</p:attrName>
                                        </p:attrNameLst>
                                      </p:cBhvr>
                                    </p:animRot>
                                  </p:childTnLst>
                                </p:cTn>
                              </p:par>
                              <p:par>
                                <p:cTn id="49" presetID="53" presetClass="entr" presetSubtype="16" fill="hold" nodeType="withEffect">
                                  <p:stCondLst>
                                    <p:cond delay="250"/>
                                  </p:stCondLst>
                                  <p:childTnLst>
                                    <p:set>
                                      <p:cBhvr>
                                        <p:cTn id="50" dur="1" fill="hold">
                                          <p:stCondLst>
                                            <p:cond delay="0"/>
                                          </p:stCondLst>
                                        </p:cTn>
                                        <p:tgtEl>
                                          <p:spTgt spid="35"/>
                                        </p:tgtEl>
                                        <p:attrNameLst>
                                          <p:attrName>style.visibility</p:attrName>
                                        </p:attrNameLst>
                                      </p:cBhvr>
                                      <p:to>
                                        <p:strVal val="visible"/>
                                      </p:to>
                                    </p:set>
                                    <p:anim calcmode="lin" valueType="num">
                                      <p:cBhvr>
                                        <p:cTn id="51" dur="250" fill="hold"/>
                                        <p:tgtEl>
                                          <p:spTgt spid="35"/>
                                        </p:tgtEl>
                                        <p:attrNameLst>
                                          <p:attrName>ppt_w</p:attrName>
                                        </p:attrNameLst>
                                      </p:cBhvr>
                                      <p:tavLst>
                                        <p:tav tm="0">
                                          <p:val>
                                            <p:fltVal val="0"/>
                                          </p:val>
                                        </p:tav>
                                        <p:tav tm="100000">
                                          <p:val>
                                            <p:strVal val="#ppt_w"/>
                                          </p:val>
                                        </p:tav>
                                      </p:tavLst>
                                    </p:anim>
                                    <p:anim calcmode="lin" valueType="num">
                                      <p:cBhvr>
                                        <p:cTn id="52" dur="250" fill="hold"/>
                                        <p:tgtEl>
                                          <p:spTgt spid="35"/>
                                        </p:tgtEl>
                                        <p:attrNameLst>
                                          <p:attrName>ppt_h</p:attrName>
                                        </p:attrNameLst>
                                      </p:cBhvr>
                                      <p:tavLst>
                                        <p:tav tm="0">
                                          <p:val>
                                            <p:fltVal val="0"/>
                                          </p:val>
                                        </p:tav>
                                        <p:tav tm="100000">
                                          <p:val>
                                            <p:strVal val="#ppt_h"/>
                                          </p:val>
                                        </p:tav>
                                      </p:tavLst>
                                    </p:anim>
                                    <p:animEffect transition="in" filter="fade">
                                      <p:cBhvr>
                                        <p:cTn id="53" dur="250"/>
                                        <p:tgtEl>
                                          <p:spTgt spid="35"/>
                                        </p:tgtEl>
                                      </p:cBhvr>
                                    </p:animEffect>
                                  </p:childTnLst>
                                </p:cTn>
                              </p:par>
                              <p:par>
                                <p:cTn id="54" presetID="8" presetClass="emph" presetSubtype="0" fill="hold" nodeType="withEffect">
                                  <p:stCondLst>
                                    <p:cond delay="250"/>
                                  </p:stCondLst>
                                  <p:childTnLst>
                                    <p:animRot by="21600000">
                                      <p:cBhvr>
                                        <p:cTn id="55" dur="750" fill="hold"/>
                                        <p:tgtEl>
                                          <p:spTgt spid="35"/>
                                        </p:tgtEl>
                                        <p:attrNameLst>
                                          <p:attrName>r</p:attrName>
                                        </p:attrNameLst>
                                      </p:cBhvr>
                                    </p:animRot>
                                  </p:childTnLst>
                                </p:cTn>
                              </p:par>
                              <p:par>
                                <p:cTn id="56" presetID="53" presetClass="entr" presetSubtype="16" fill="hold" grpId="0" nodeType="withEffect">
                                  <p:stCondLst>
                                    <p:cond delay="0"/>
                                  </p:stCondLst>
                                  <p:childTnLst>
                                    <p:set>
                                      <p:cBhvr>
                                        <p:cTn id="57" dur="1" fill="hold">
                                          <p:stCondLst>
                                            <p:cond delay="0"/>
                                          </p:stCondLst>
                                        </p:cTn>
                                        <p:tgtEl>
                                          <p:spTgt spid="125"/>
                                        </p:tgtEl>
                                        <p:attrNameLst>
                                          <p:attrName>style.visibility</p:attrName>
                                        </p:attrNameLst>
                                      </p:cBhvr>
                                      <p:to>
                                        <p:strVal val="visible"/>
                                      </p:to>
                                    </p:set>
                                    <p:anim calcmode="lin" valueType="num">
                                      <p:cBhvr>
                                        <p:cTn id="58" dur="500" fill="hold"/>
                                        <p:tgtEl>
                                          <p:spTgt spid="125"/>
                                        </p:tgtEl>
                                        <p:attrNameLst>
                                          <p:attrName>ppt_w</p:attrName>
                                        </p:attrNameLst>
                                      </p:cBhvr>
                                      <p:tavLst>
                                        <p:tav tm="0">
                                          <p:val>
                                            <p:fltVal val="0"/>
                                          </p:val>
                                        </p:tav>
                                        <p:tav tm="100000">
                                          <p:val>
                                            <p:strVal val="#ppt_w"/>
                                          </p:val>
                                        </p:tav>
                                      </p:tavLst>
                                    </p:anim>
                                    <p:anim calcmode="lin" valueType="num">
                                      <p:cBhvr>
                                        <p:cTn id="59" dur="500" fill="hold"/>
                                        <p:tgtEl>
                                          <p:spTgt spid="125"/>
                                        </p:tgtEl>
                                        <p:attrNameLst>
                                          <p:attrName>ppt_h</p:attrName>
                                        </p:attrNameLst>
                                      </p:cBhvr>
                                      <p:tavLst>
                                        <p:tav tm="0">
                                          <p:val>
                                            <p:fltVal val="0"/>
                                          </p:val>
                                        </p:tav>
                                        <p:tav tm="100000">
                                          <p:val>
                                            <p:strVal val="#ppt_h"/>
                                          </p:val>
                                        </p:tav>
                                      </p:tavLst>
                                    </p:anim>
                                    <p:animEffect transition="in" filter="fade">
                                      <p:cBhvr>
                                        <p:cTn id="60" dur="500"/>
                                        <p:tgtEl>
                                          <p:spTgt spid="125"/>
                                        </p:tgtEl>
                                      </p:cBhvr>
                                    </p:animEffect>
                                  </p:childTnLst>
                                </p:cTn>
                              </p:par>
                              <p:par>
                                <p:cTn id="61" presetID="53" presetClass="exit" presetSubtype="32" fill="hold" nodeType="withEffect">
                                  <p:stCondLst>
                                    <p:cond delay="1250"/>
                                  </p:stCondLst>
                                  <p:childTnLst>
                                    <p:anim calcmode="lin" valueType="num">
                                      <p:cBhvr>
                                        <p:cTn id="62" dur="250"/>
                                        <p:tgtEl>
                                          <p:spTgt spid="35"/>
                                        </p:tgtEl>
                                        <p:attrNameLst>
                                          <p:attrName>ppt_w</p:attrName>
                                        </p:attrNameLst>
                                      </p:cBhvr>
                                      <p:tavLst>
                                        <p:tav tm="0">
                                          <p:val>
                                            <p:strVal val="ppt_w"/>
                                          </p:val>
                                        </p:tav>
                                        <p:tav tm="100000">
                                          <p:val>
                                            <p:fltVal val="0"/>
                                          </p:val>
                                        </p:tav>
                                      </p:tavLst>
                                    </p:anim>
                                    <p:anim calcmode="lin" valueType="num">
                                      <p:cBhvr>
                                        <p:cTn id="63" dur="250"/>
                                        <p:tgtEl>
                                          <p:spTgt spid="35"/>
                                        </p:tgtEl>
                                        <p:attrNameLst>
                                          <p:attrName>ppt_h</p:attrName>
                                        </p:attrNameLst>
                                      </p:cBhvr>
                                      <p:tavLst>
                                        <p:tav tm="0">
                                          <p:val>
                                            <p:strVal val="ppt_h"/>
                                          </p:val>
                                        </p:tav>
                                        <p:tav tm="100000">
                                          <p:val>
                                            <p:fltVal val="0"/>
                                          </p:val>
                                        </p:tav>
                                      </p:tavLst>
                                    </p:anim>
                                    <p:animEffect transition="out" filter="fade">
                                      <p:cBhvr>
                                        <p:cTn id="64" dur="250"/>
                                        <p:tgtEl>
                                          <p:spTgt spid="35"/>
                                        </p:tgtEl>
                                      </p:cBhvr>
                                    </p:animEffect>
                                    <p:set>
                                      <p:cBhvr>
                                        <p:cTn id="65" dur="1" fill="hold">
                                          <p:stCondLst>
                                            <p:cond delay="249"/>
                                          </p:stCondLst>
                                        </p:cTn>
                                        <p:tgtEl>
                                          <p:spTgt spid="35"/>
                                        </p:tgtEl>
                                        <p:attrNameLst>
                                          <p:attrName>style.visibility</p:attrName>
                                        </p:attrNameLst>
                                      </p:cBhvr>
                                      <p:to>
                                        <p:strVal val="hidden"/>
                                      </p:to>
                                    </p:set>
                                  </p:childTnLst>
                                </p:cTn>
                              </p:par>
                              <p:par>
                                <p:cTn id="66" presetID="26" presetClass="emph" presetSubtype="0" fill="hold" grpId="1" nodeType="withEffect">
                                  <p:stCondLst>
                                    <p:cond delay="1250"/>
                                  </p:stCondLst>
                                  <p:iterate type="wd">
                                    <p:tmPct val="0"/>
                                  </p:iterate>
                                  <p:childTnLst>
                                    <p:animEffect transition="out" filter="fade">
                                      <p:cBhvr>
                                        <p:cTn id="67" dur="250" tmFilter="0, 0; .2, .5; .8, .5; 1, 0"/>
                                        <p:tgtEl>
                                          <p:spTgt spid="32">
                                            <p:txEl>
                                              <p:pRg st="0" end="0"/>
                                            </p:txEl>
                                          </p:spTgt>
                                        </p:tgtEl>
                                      </p:cBhvr>
                                    </p:animEffect>
                                    <p:animScale>
                                      <p:cBhvr>
                                        <p:cTn id="68" dur="125" autoRev="1" fill="hold"/>
                                        <p:tgtEl>
                                          <p:spTgt spid="32">
                                            <p:txEl>
                                              <p:pRg st="0" end="0"/>
                                            </p:txEl>
                                          </p:spTgt>
                                        </p:tgtEl>
                                      </p:cBhvr>
                                      <p:by x="105000" y="105000"/>
                                    </p:animScale>
                                  </p:childTnLst>
                                </p:cTn>
                              </p:par>
                              <p:par>
                                <p:cTn id="69" presetID="26" presetClass="emph" presetSubtype="0" fill="hold" grpId="1" nodeType="withEffect">
                                  <p:stCondLst>
                                    <p:cond delay="1250"/>
                                  </p:stCondLst>
                                  <p:iterate type="wd">
                                    <p:tmPct val="0"/>
                                  </p:iterate>
                                  <p:childTnLst>
                                    <p:animEffect transition="out" filter="fade">
                                      <p:cBhvr>
                                        <p:cTn id="70" dur="250" tmFilter="0, 0; .2, .5; .8, .5; 1, 0"/>
                                        <p:tgtEl>
                                          <p:spTgt spid="33">
                                            <p:txEl>
                                              <p:pRg st="0" end="0"/>
                                            </p:txEl>
                                          </p:spTgt>
                                        </p:tgtEl>
                                      </p:cBhvr>
                                    </p:animEffect>
                                    <p:animScale>
                                      <p:cBhvr>
                                        <p:cTn id="71" dur="125" autoRev="1" fill="hold"/>
                                        <p:tgtEl>
                                          <p:spTgt spid="33">
                                            <p:txEl>
                                              <p:pRg st="0" end="0"/>
                                            </p:txEl>
                                          </p:spTgt>
                                        </p:tgtEl>
                                      </p:cBhvr>
                                      <p:by x="105000" y="105000"/>
                                    </p:animScale>
                                  </p:childTnLst>
                                </p:cTn>
                              </p:par>
                            </p:childTnLst>
                          </p:cTn>
                        </p:par>
                        <p:par>
                          <p:cTn id="72" fill="hold">
                            <p:stCondLst>
                              <p:cond delay="0"/>
                            </p:stCondLst>
                            <p:childTnLst>
                              <p:par>
                                <p:cTn id="73" presetID="14" presetClass="entr" presetSubtype="1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randombar(horizontal)">
                                      <p:cBhvr>
                                        <p:cTn id="75" dur="500"/>
                                        <p:tgtEl>
                                          <p:spTgt spid="29"/>
                                        </p:tgtEl>
                                      </p:cBhvr>
                                    </p:animEffect>
                                  </p:childTnLst>
                                </p:cTn>
                              </p:par>
                              <p:par>
                                <p:cTn id="76" presetID="14" presetClass="entr" presetSubtype="10" fill="hold" nodeType="withEffect">
                                  <p:stCondLst>
                                    <p:cond delay="0"/>
                                  </p:stCondLst>
                                  <p:childTnLst>
                                    <p:set>
                                      <p:cBhvr>
                                        <p:cTn id="77" dur="1" fill="hold">
                                          <p:stCondLst>
                                            <p:cond delay="0"/>
                                          </p:stCondLst>
                                        </p:cTn>
                                        <p:tgtEl>
                                          <p:spTgt spid="1027"/>
                                        </p:tgtEl>
                                        <p:attrNameLst>
                                          <p:attrName>style.visibility</p:attrName>
                                        </p:attrNameLst>
                                      </p:cBhvr>
                                      <p:to>
                                        <p:strVal val="visible"/>
                                      </p:to>
                                    </p:set>
                                    <p:animEffect transition="in" filter="randombar(horizontal)">
                                      <p:cBhvr>
                                        <p:cTn id="78" dur="500"/>
                                        <p:tgtEl>
                                          <p:spTgt spid="1027"/>
                                        </p:tgtEl>
                                      </p:cBhvr>
                                    </p:animEffect>
                                  </p:childTnLst>
                                </p:cTn>
                              </p:par>
                              <p:par>
                                <p:cTn id="79" presetID="14" presetClass="entr" presetSubtype="10" fill="hold" nodeType="with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randombar(horizontal)">
                                      <p:cBhvr>
                                        <p:cTn id="81" dur="500"/>
                                        <p:tgtEl>
                                          <p:spTgt spid="1026"/>
                                        </p:tgtEl>
                                      </p:cBhvr>
                                    </p:animEffect>
                                  </p:childTnLst>
                                </p:cTn>
                              </p:par>
                              <p:par>
                                <p:cTn id="82" presetID="14" presetClass="entr" presetSubtype="10" fill="hold"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randombar(horizontal)">
                                      <p:cBhvr>
                                        <p:cTn id="84" dur="500"/>
                                        <p:tgtEl>
                                          <p:spTgt spid="30"/>
                                        </p:tgtEl>
                                      </p:cBhvr>
                                    </p:animEffect>
                                  </p:childTnLst>
                                </p:cTn>
                              </p:par>
                              <p:par>
                                <p:cTn id="85" presetID="14" presetClass="entr" presetSubtype="10"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randombar(horizontal)">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 grpId="0"/>
      <p:bldP spid="13" grpId="0" uiExpand="1" build="p" animBg="1">
        <p:tmplLst>
          <p:tmpl>
            <p:tnLst>
              <p:par>
                <p:cTn presetID="53" presetClass="entr" presetSubtype="16"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32"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32"/>
                        </p:tgtEl>
                        <p:attrNameLst>
                          <p:attrName>style.visibility</p:attrName>
                        </p:attrNameLst>
                      </p:cBhvr>
                      <p:to>
                        <p:strVal val="visible"/>
                      </p:to>
                    </p:set>
                    <p:anim calcmode="lin" valueType="num">
                      <p:cBhvr additive="base">
                        <p:cTn dur="900" fill="hold"/>
                        <p:tgtEl>
                          <p:spTgt spid="32"/>
                        </p:tgtEl>
                        <p:attrNameLst>
                          <p:attrName>ppt_x</p:attrName>
                        </p:attrNameLst>
                      </p:cBhvr>
                      <p:tavLst>
                        <p:tav tm="0">
                          <p:val>
                            <p:strVal val="1+#ppt_w/2"/>
                          </p:val>
                        </p:tav>
                        <p:tav tm="100000">
                          <p:val>
                            <p:strVal val="#ppt_x"/>
                          </p:val>
                        </p:tav>
                      </p:tavLst>
                    </p:anim>
                    <p:anim calcmode="lin" valueType="num">
                      <p:cBhvr additive="base">
                        <p:cTn dur="900" fill="hold"/>
                        <p:tgtEl>
                          <p:spTgt spid="32"/>
                        </p:tgtEl>
                        <p:attrNameLst>
                          <p:attrName>ppt_y</p:attrName>
                        </p:attrNameLst>
                      </p:cBhvr>
                      <p:tavLst>
                        <p:tav tm="0">
                          <p:val>
                            <p:strVal val="#ppt_y"/>
                          </p:val>
                        </p:tav>
                        <p:tav tm="100000">
                          <p:val>
                            <p:strVal val="#ppt_y"/>
                          </p:val>
                        </p:tav>
                      </p:tavLst>
                    </p:anim>
                  </p:childTnLst>
                </p:cTn>
              </p:par>
            </p:tnLst>
          </p:tmpl>
        </p:tmplLst>
      </p:bldP>
      <p:bldP spid="32" grpId="1" build="p">
        <p:tmplLst>
          <p:tmpl lvl="1">
            <p:tnLst>
              <p:par>
                <p:cTn presetID="26" presetClass="emph" presetSubtype="0" fill="hold" nodeType="withEffect">
                  <p:stCondLst>
                    <p:cond delay="1250"/>
                  </p:stCondLst>
                  <p:iterate type="wd">
                    <p:tmPct val="0"/>
                  </p:iterate>
                  <p:childTnLst>
                    <p:animEffect transition="out" filter="fade">
                      <p:cBhvr>
                        <p:cTn dur="250" tmFilter="0, 0; .2, .5; .8, .5; 1, 0"/>
                        <p:tgtEl>
                          <p:spTgt spid="32"/>
                        </p:tgtEl>
                      </p:cBhvr>
                    </p:animEffect>
                    <p:animScale>
                      <p:cBhvr>
                        <p:cTn dur="125" autoRev="1" fill="hold"/>
                        <p:tgtEl>
                          <p:spTgt spid="32"/>
                        </p:tgtEl>
                      </p:cBhvr>
                      <p:by x="105000" y="105000"/>
                    </p:animScale>
                  </p:childTnLst>
                </p:cTn>
              </p:par>
            </p:tnLst>
          </p:tmpl>
        </p:tmplLst>
      </p:bldP>
      <p:bldP spid="33" grpId="0" build="p">
        <p:tmplLst>
          <p:tmpl lvl="1">
            <p:tnLst>
              <p:par>
                <p:cTn presetID="2" presetClass="entr" presetSubtype="8" decel="56000" fill="hold" nodeType="withEffect">
                  <p:stCondLst>
                    <p:cond delay="0"/>
                  </p:stCondLst>
                  <p:iterate type="wd">
                    <p:tmPct val="4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0-#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3" grpId="1" build="p">
        <p:tmplLst>
          <p:tmpl lvl="1">
            <p:tnLst>
              <p:par>
                <p:cTn presetID="26" presetClass="emph" presetSubtype="0" fill="hold" nodeType="withEffect">
                  <p:stCondLst>
                    <p:cond delay="1250"/>
                  </p:stCondLst>
                  <p:iterate type="wd">
                    <p:tmPct val="0"/>
                  </p:iterate>
                  <p:childTnLst>
                    <p:animEffect transition="out" filter="fade">
                      <p:cBhvr>
                        <p:cTn dur="250" tmFilter="0, 0; .2, .5; .8, .5; 1, 0"/>
                        <p:tgtEl>
                          <p:spTgt spid="33"/>
                        </p:tgtEl>
                      </p:cBhvr>
                    </p:animEffect>
                    <p:animScale>
                      <p:cBhvr>
                        <p:cTn dur="125" autoRev="1" fill="hold"/>
                        <p:tgtEl>
                          <p:spTgt spid="33"/>
                        </p:tgtEl>
                      </p:cBhvr>
                      <p:by x="105000" y="105000"/>
                    </p:animScale>
                  </p:childTnLst>
                </p:cTn>
              </p:par>
            </p:tnLst>
          </p:tmpl>
        </p:tmplLst>
      </p:bldP>
      <p:bldP spid="34" grpId="0" build="p">
        <p:tmplLst>
          <p:tmpl lvl="1">
            <p:tnLst>
              <p:par>
                <p:cTn presetID="2" presetClass="entr" presetSubtype="2" decel="56000" fill="hold" nodeType="withEffect">
                  <p:stCondLst>
                    <p:cond delay="0"/>
                  </p:stCondLst>
                  <p:iterate type="wd">
                    <p:tmPct val="40000"/>
                  </p:iterate>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jects Left">
    <p:spTree>
      <p:nvGrpSpPr>
        <p:cNvPr id="1" name=""/>
        <p:cNvGrpSpPr/>
        <p:nvPr/>
      </p:nvGrpSpPr>
      <p:grpSpPr>
        <a:xfrm>
          <a:off x="0" y="0"/>
          <a:ext cx="0" cy="0"/>
          <a:chOff x="0" y="0"/>
          <a:chExt cx="0" cy="0"/>
        </a:xfrm>
      </p:grpSpPr>
      <p:sp>
        <p:nvSpPr>
          <p:cNvPr id="18" name="Rectangle: Rounded Corners 17"/>
          <p:cNvSpPr/>
          <p:nvPr userDrawn="1"/>
        </p:nvSpPr>
        <p:spPr>
          <a:xfrm>
            <a:off x="1103690" y="3173445"/>
            <a:ext cx="1235526" cy="123552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Rounded Corners 7"/>
          <p:cNvSpPr/>
          <p:nvPr userDrawn="1"/>
        </p:nvSpPr>
        <p:spPr>
          <a:xfrm>
            <a:off x="491914" y="1277301"/>
            <a:ext cx="2281659" cy="2281659"/>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Rectangle 5"/>
          <p:cNvSpPr/>
          <p:nvPr userDrawn="1"/>
        </p:nvSpPr>
        <p:spPr>
          <a:xfrm>
            <a:off x="1721453" y="1646797"/>
            <a:ext cx="3758113" cy="4776716"/>
          </a:xfrm>
          <a:prstGeom prst="rect">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PROJECTS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Picture Placeholder 15"/>
          <p:cNvSpPr>
            <a:spLocks noGrp="1"/>
          </p:cNvSpPr>
          <p:nvPr>
            <p:ph type="pic" sz="quarter" idx="16"/>
          </p:nvPr>
        </p:nvSpPr>
        <p:spPr>
          <a:xfrm>
            <a:off x="1544033" y="1509549"/>
            <a:ext cx="3758113" cy="4776716"/>
          </a:xfrm>
          <a:effectLst>
            <a:outerShdw blurRad="50800" dist="38100" dir="2700000" algn="tl" rotWithShape="0">
              <a:prstClr val="black">
                <a:alpha val="40000"/>
              </a:prstClr>
            </a:outerShdw>
          </a:effectLst>
        </p:spPr>
        <p:txBody>
          <a:bodyPr/>
          <a:lstStyle/>
          <a:p>
            <a:endParaRPr lang="en-ID"/>
          </a:p>
        </p:txBody>
      </p:sp>
      <p:sp>
        <p:nvSpPr>
          <p:cNvPr id="15" name="Text Placeholder 33"/>
          <p:cNvSpPr>
            <a:spLocks noGrp="1"/>
          </p:cNvSpPr>
          <p:nvPr>
            <p:ph type="body" sz="quarter" idx="14" hasCustomPrompt="1"/>
          </p:nvPr>
        </p:nvSpPr>
        <p:spPr>
          <a:xfrm>
            <a:off x="6095201" y="3117202"/>
            <a:ext cx="3633617" cy="615566"/>
          </a:xfrm>
        </p:spPr>
        <p:txBody>
          <a:bodyPr anchor="b">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Project</a:t>
            </a:r>
            <a:endParaRPr lang="en-ID" dirty="0"/>
          </a:p>
        </p:txBody>
      </p:sp>
      <p:sp>
        <p:nvSpPr>
          <p:cNvPr id="19" name="Text Placeholder 33"/>
          <p:cNvSpPr>
            <a:spLocks noGrp="1"/>
          </p:cNvSpPr>
          <p:nvPr>
            <p:ph type="body" sz="quarter" idx="17" hasCustomPrompt="1"/>
          </p:nvPr>
        </p:nvSpPr>
        <p:spPr>
          <a:xfrm>
            <a:off x="6095201" y="3774275"/>
            <a:ext cx="3633617" cy="493196"/>
          </a:xfrm>
        </p:spPr>
        <p:txBody>
          <a:bodyPr anchor="t">
            <a:noAutofit/>
          </a:bodyPr>
          <a:lstStyle>
            <a:lvl1pPr marL="0" indent="0" algn="l">
              <a:lnSpc>
                <a:spcPct val="100000"/>
              </a:lnSpc>
              <a:buNone/>
              <a:defRPr sz="2000" b="1" baseline="0">
                <a:solidFill>
                  <a:schemeClr val="tx1"/>
                </a:solidFill>
                <a:latin typeface="Comfortaa" panose="00000500000000000000" pitchFamily="2" charset="0"/>
              </a:defRPr>
            </a:lvl1pPr>
          </a:lstStyle>
          <a:p>
            <a:pPr lvl="0"/>
            <a:r>
              <a:rPr lang="en-US" dirty="0"/>
              <a:t>00 – 00 - 0000</a:t>
            </a:r>
            <a:endParaRPr lang="en-ID" dirty="0"/>
          </a:p>
        </p:txBody>
      </p:sp>
      <p:cxnSp>
        <p:nvCxnSpPr>
          <p:cNvPr id="20" name="Straight Connector 19"/>
          <p:cNvCxnSpPr/>
          <p:nvPr userDrawn="1"/>
        </p:nvCxnSpPr>
        <p:spPr>
          <a:xfrm>
            <a:off x="6095201" y="3774275"/>
            <a:ext cx="232918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33"/>
          <p:cNvSpPr>
            <a:spLocks noGrp="1"/>
          </p:cNvSpPr>
          <p:nvPr>
            <p:ph type="body" sz="quarter" idx="24" hasCustomPrompt="1"/>
          </p:nvPr>
        </p:nvSpPr>
        <p:spPr>
          <a:xfrm>
            <a:off x="6095200" y="4292871"/>
            <a:ext cx="3633617" cy="2130642"/>
          </a:xfrm>
        </p:spPr>
        <p:txBody>
          <a:bodyPr anchor="t">
            <a:noAutofit/>
          </a:bodyPr>
          <a:lstStyle>
            <a:lvl1pPr marL="0" indent="0" algn="l">
              <a:lnSpc>
                <a:spcPct val="100000"/>
              </a:lnSpc>
              <a:buNone/>
              <a:defRPr sz="1600" b="0" baseline="0">
                <a:solidFill>
                  <a:schemeClr val="tx1"/>
                </a:solidFill>
                <a:latin typeface="+mn-lt"/>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ID" dirty="0"/>
          </a:p>
        </p:txBody>
      </p:sp>
      <p:pic>
        <p:nvPicPr>
          <p:cNvPr id="22" name="Picture 4" descr="E:\Desain\PPT UNS\Active.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9953018" y="1232448"/>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3" descr="E:\Desain\PPT UNS\green campus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161713" y="5336781"/>
            <a:ext cx="1931987" cy="1408113"/>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 descr="E:\Desain\PPT UNS\Twibon edit.png"/>
          <p:cNvPicPr>
            <a:picLocks noChangeAspect="1" noChangeArrowheads="1"/>
          </p:cNvPicPr>
          <p:nvPr userDrawn="1"/>
        </p:nvPicPr>
        <p:blipFill rotWithShape="1">
          <a:blip r:embed="rId4" cstate="print">
            <a:extLst>
              <a:ext uri="{28A0092B-C50C-407E-A947-70E740481C1C}">
                <a14:useLocalDpi xmlns:a14="http://schemas.microsoft.com/office/drawing/2010/main" xmlns="" val="0"/>
              </a:ext>
            </a:extLst>
          </a:blip>
          <a:srcRect l="7287" r="7977"/>
          <a:stretch>
            <a:fillRect/>
          </a:stretch>
        </p:blipFill>
        <p:spPr bwMode="auto">
          <a:xfrm>
            <a:off x="98548" y="6493114"/>
            <a:ext cx="5241160" cy="28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E:\Desain\PPT UNS\UNS Bingkai.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2" presetClass="entr" presetSubtype="8" decel="64000" fill="hold" grpId="0" nodeType="withEffect" nodePh="1">
                                  <p:stCondLst>
                                    <p:cond delay="250"/>
                                  </p:stCondLst>
                                  <p:endCondLst>
                                    <p:cond evt="begin" delay="0">
                                      <p:tn val="22"/>
                                    </p:cond>
                                  </p:end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50" presetClass="entr" presetSubtype="0" decel="100000" fill="hold" grpId="0" nodeType="withEffect">
                                  <p:stCondLst>
                                    <p:cond delay="750"/>
                                  </p:stCondLst>
                                  <p:iterate type="lt">
                                    <p:tmPct val="10000"/>
                                  </p:iterate>
                                  <p:childTnLst>
                                    <p:set>
                                      <p:cBhvr>
                                        <p:cTn id="27" dur="1" fill="hold">
                                          <p:stCondLst>
                                            <p:cond delay="0"/>
                                          </p:stCondLst>
                                        </p:cTn>
                                        <p:tgtEl>
                                          <p:spTgt spid="15">
                                            <p:txEl>
                                              <p:pRg st="0" end="0"/>
                                            </p:txEl>
                                          </p:spTgt>
                                        </p:tgtEl>
                                        <p:attrNameLst>
                                          <p:attrName>style.visibility</p:attrName>
                                        </p:attrNameLst>
                                      </p:cBhvr>
                                      <p:to>
                                        <p:strVal val="visible"/>
                                      </p:to>
                                    </p:set>
                                    <p:anim calcmode="lin" valueType="num">
                                      <p:cBhvr>
                                        <p:cTn id="28" dur="2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29" dur="2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30" dur="250"/>
                                        <p:tgtEl>
                                          <p:spTgt spid="15">
                                            <p:txEl>
                                              <p:pRg st="0" end="0"/>
                                            </p:txEl>
                                          </p:spTgt>
                                        </p:tgtEl>
                                      </p:cBhvr>
                                    </p:animEffect>
                                  </p:childTnLst>
                                </p:cTn>
                              </p:par>
                              <p:par>
                                <p:cTn id="31" presetID="2" presetClass="entr" presetSubtype="8" decel="6400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0-#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2" presetClass="entr" presetSubtype="8" decel="64000" fill="hold" grpId="0" nodeType="withEffect">
                                  <p:stCondLst>
                                    <p:cond delay="25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par>
                                <p:cTn id="39" presetID="2" presetClass="entr" presetSubtype="8" decel="6400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0-#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par>
                                <p:cTn id="43" presetID="50" presetClass="entr" presetSubtype="0" decel="100000" fill="hold" grpId="0" nodeType="withEffect">
                                  <p:stCondLst>
                                    <p:cond delay="750"/>
                                  </p:stCondLst>
                                  <p:iterate type="lt">
                                    <p:tmPct val="10000"/>
                                  </p:iterate>
                                  <p:childTnLst>
                                    <p:set>
                                      <p:cBhvr>
                                        <p:cTn id="44" dur="1" fill="hold">
                                          <p:stCondLst>
                                            <p:cond delay="0"/>
                                          </p:stCondLst>
                                        </p:cTn>
                                        <p:tgtEl>
                                          <p:spTgt spid="19">
                                            <p:txEl>
                                              <p:pRg st="0" end="0"/>
                                            </p:txEl>
                                          </p:spTgt>
                                        </p:tgtEl>
                                        <p:attrNameLst>
                                          <p:attrName>style.visibility</p:attrName>
                                        </p:attrNameLst>
                                      </p:cBhvr>
                                      <p:to>
                                        <p:strVal val="visible"/>
                                      </p:to>
                                    </p:set>
                                    <p:anim calcmode="lin" valueType="num">
                                      <p:cBhvr>
                                        <p:cTn id="45" dur="250" fill="hold"/>
                                        <p:tgtEl>
                                          <p:spTgt spid="19">
                                            <p:txEl>
                                              <p:pRg st="0" end="0"/>
                                            </p:txEl>
                                          </p:spTgt>
                                        </p:tgtEl>
                                        <p:attrNameLst>
                                          <p:attrName>ppt_w</p:attrName>
                                        </p:attrNameLst>
                                      </p:cBhvr>
                                      <p:tavLst>
                                        <p:tav tm="0">
                                          <p:val>
                                            <p:strVal val="#ppt_w+.3"/>
                                          </p:val>
                                        </p:tav>
                                        <p:tav tm="100000">
                                          <p:val>
                                            <p:strVal val="#ppt_w"/>
                                          </p:val>
                                        </p:tav>
                                      </p:tavLst>
                                    </p:anim>
                                    <p:anim calcmode="lin" valueType="num">
                                      <p:cBhvr>
                                        <p:cTn id="46" dur="25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47" dur="250"/>
                                        <p:tgtEl>
                                          <p:spTgt spid="19">
                                            <p:txEl>
                                              <p:pRg st="0" end="0"/>
                                            </p:txEl>
                                          </p:spTgt>
                                        </p:tgtEl>
                                      </p:cBhvr>
                                    </p:animEffect>
                                  </p:childTnLst>
                                </p:cTn>
                              </p:par>
                              <p:par>
                                <p:cTn id="48" presetID="2" presetClass="entr" presetSubtype="2" decel="56000" fill="hold" nodeType="withEffect">
                                  <p:stCondLst>
                                    <p:cond delay="25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250" fill="hold"/>
                                        <p:tgtEl>
                                          <p:spTgt spid="20"/>
                                        </p:tgtEl>
                                        <p:attrNameLst>
                                          <p:attrName>ppt_x</p:attrName>
                                        </p:attrNameLst>
                                      </p:cBhvr>
                                      <p:tavLst>
                                        <p:tav tm="0">
                                          <p:val>
                                            <p:strVal val="1+#ppt_w/2"/>
                                          </p:val>
                                        </p:tav>
                                        <p:tav tm="100000">
                                          <p:val>
                                            <p:strVal val="#ppt_x"/>
                                          </p:val>
                                        </p:tav>
                                      </p:tavLst>
                                    </p:anim>
                                    <p:anim calcmode="lin" valueType="num">
                                      <p:cBhvr additive="base">
                                        <p:cTn id="51" dur="250" fill="hold"/>
                                        <p:tgtEl>
                                          <p:spTgt spid="20"/>
                                        </p:tgtEl>
                                        <p:attrNameLst>
                                          <p:attrName>ppt_y</p:attrName>
                                        </p:attrNameLst>
                                      </p:cBhvr>
                                      <p:tavLst>
                                        <p:tav tm="0">
                                          <p:val>
                                            <p:strVal val="#ppt_y"/>
                                          </p:val>
                                        </p:tav>
                                        <p:tav tm="100000">
                                          <p:val>
                                            <p:strVal val="#ppt_y"/>
                                          </p:val>
                                        </p:tav>
                                      </p:tavLst>
                                    </p:anim>
                                  </p:childTnLst>
                                </p:cTn>
                              </p:par>
                              <p:par>
                                <p:cTn id="52" presetID="50" presetClass="entr" presetSubtype="0" decel="100000" fill="hold" grpId="0" nodeType="withEffect">
                                  <p:stCondLst>
                                    <p:cond delay="750"/>
                                  </p:stCondLst>
                                  <p:iterate type="lt">
                                    <p:tmPct val="10000"/>
                                  </p:iterate>
                                  <p:childTnLst>
                                    <p:set>
                                      <p:cBhvr>
                                        <p:cTn id="53" dur="1" fill="hold">
                                          <p:stCondLst>
                                            <p:cond delay="0"/>
                                          </p:stCondLst>
                                        </p:cTn>
                                        <p:tgtEl>
                                          <p:spTgt spid="21">
                                            <p:txEl>
                                              <p:pRg st="0" end="0"/>
                                            </p:txEl>
                                          </p:spTgt>
                                        </p:tgtEl>
                                        <p:attrNameLst>
                                          <p:attrName>style.visibility</p:attrName>
                                        </p:attrNameLst>
                                      </p:cBhvr>
                                      <p:to>
                                        <p:strVal val="visible"/>
                                      </p:to>
                                    </p:set>
                                    <p:anim calcmode="lin" valueType="num">
                                      <p:cBhvr>
                                        <p:cTn id="54" dur="1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55" dur="1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56" dur="150"/>
                                        <p:tgtEl>
                                          <p:spTgt spid="21">
                                            <p:txEl>
                                              <p:pRg st="0" end="0"/>
                                            </p:txEl>
                                          </p:spTgt>
                                        </p:tgtEl>
                                      </p:cBhvr>
                                    </p:animEffect>
                                  </p:childTnLst>
                                </p:cTn>
                              </p:par>
                            </p:childTnLst>
                          </p:cTn>
                        </p:par>
                        <p:par>
                          <p:cTn id="57" fill="hold">
                            <p:stCondLst>
                              <p:cond delay="0"/>
                            </p:stCondLst>
                            <p:childTnLst>
                              <p:par>
                                <p:cTn id="58" presetID="14" presetClass="entr" presetSubtype="10"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randombar(horizontal)">
                                      <p:cBhvr>
                                        <p:cTn id="60" dur="500"/>
                                        <p:tgtEl>
                                          <p:spTgt spid="24"/>
                                        </p:tgtEl>
                                      </p:cBhvr>
                                    </p:animEffect>
                                  </p:childTnLst>
                                </p:cTn>
                              </p:par>
                              <p:par>
                                <p:cTn id="61" presetID="14" presetClass="entr" presetSubtype="1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randombar(horizontal)">
                                      <p:cBhvr>
                                        <p:cTn id="63" dur="500"/>
                                        <p:tgtEl>
                                          <p:spTgt spid="22"/>
                                        </p:tgtEl>
                                      </p:cBhvr>
                                    </p:animEffect>
                                  </p:childTnLst>
                                </p:cTn>
                              </p:par>
                              <p:par>
                                <p:cTn id="64" presetID="14" presetClass="entr" presetSubtype="1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par>
                                <p:cTn id="70" presetID="14" presetClass="entr" presetSubtype="10"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randombar(horizontal)">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6"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6" grpId="0"/>
      <p:bldP spid="1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250" fill="hold"/>
                        <p:tgtEl>
                          <p:spTgt spid="15"/>
                        </p:tgtEl>
                        <p:attrNameLst>
                          <p:attrName>ppt_w</p:attrName>
                        </p:attrNameLst>
                      </p:cBhvr>
                      <p:tavLst>
                        <p:tav tm="0">
                          <p:val>
                            <p:strVal val="#ppt_w+.3"/>
                          </p:val>
                        </p:tav>
                        <p:tav tm="100000">
                          <p:val>
                            <p:strVal val="#ppt_w"/>
                          </p:val>
                        </p:tav>
                      </p:tavLst>
                    </p:anim>
                    <p:anim calcmode="lin" valueType="num">
                      <p:cBhvr>
                        <p:cTn dur="250" fill="hold"/>
                        <p:tgtEl>
                          <p:spTgt spid="15"/>
                        </p:tgtEl>
                        <p:attrNameLst>
                          <p:attrName>ppt_h</p:attrName>
                        </p:attrNameLst>
                      </p:cBhvr>
                      <p:tavLst>
                        <p:tav tm="0">
                          <p:val>
                            <p:strVal val="#ppt_h"/>
                          </p:val>
                        </p:tav>
                        <p:tav tm="100000">
                          <p:val>
                            <p:strVal val="#ppt_h"/>
                          </p:val>
                        </p:tav>
                      </p:tavLst>
                    </p:anim>
                    <p:animEffect transition="in" filter="fade">
                      <p:cBhvr>
                        <p:cTn dur="250"/>
                        <p:tgtEl>
                          <p:spTgt spid="15"/>
                        </p:tgtEl>
                      </p:cBhvr>
                    </p:animEffect>
                  </p:childTnLst>
                </p:cTn>
              </p:par>
            </p:tnLst>
          </p:tmpl>
        </p:tmplLst>
      </p:bldP>
      <p:bldP spid="1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9"/>
                        </p:tgtEl>
                        <p:attrNameLst>
                          <p:attrName>style.visibility</p:attrName>
                        </p:attrNameLst>
                      </p:cBhvr>
                      <p:to>
                        <p:strVal val="visible"/>
                      </p:to>
                    </p:set>
                    <p:anim calcmode="lin" valueType="num">
                      <p:cBhvr>
                        <p:cTn dur="250" fill="hold"/>
                        <p:tgtEl>
                          <p:spTgt spid="19"/>
                        </p:tgtEl>
                        <p:attrNameLst>
                          <p:attrName>ppt_w</p:attrName>
                        </p:attrNameLst>
                      </p:cBhvr>
                      <p:tavLst>
                        <p:tav tm="0">
                          <p:val>
                            <p:strVal val="#ppt_w+.3"/>
                          </p:val>
                        </p:tav>
                        <p:tav tm="100000">
                          <p:val>
                            <p:strVal val="#ppt_w"/>
                          </p:val>
                        </p:tav>
                      </p:tavLst>
                    </p:anim>
                    <p:anim calcmode="lin" valueType="num">
                      <p:cBhvr>
                        <p:cTn dur="250" fill="hold"/>
                        <p:tgtEl>
                          <p:spTgt spid="19"/>
                        </p:tgtEl>
                        <p:attrNameLst>
                          <p:attrName>ppt_h</p:attrName>
                        </p:attrNameLst>
                      </p:cBhvr>
                      <p:tavLst>
                        <p:tav tm="0">
                          <p:val>
                            <p:strVal val="#ppt_h"/>
                          </p:val>
                        </p:tav>
                        <p:tav tm="100000">
                          <p:val>
                            <p:strVal val="#ppt_h"/>
                          </p:val>
                        </p:tav>
                      </p:tavLst>
                    </p:anim>
                    <p:animEffect transition="in" filter="fade">
                      <p:cBhvr>
                        <p:cTn dur="250"/>
                        <p:tgtEl>
                          <p:spTgt spid="19"/>
                        </p:tgtEl>
                      </p:cBhvr>
                    </p:animEffect>
                  </p:childTnLst>
                </p:cTn>
              </p:par>
            </p:tnLst>
          </p:tmpl>
        </p:tmplLst>
      </p:bldP>
      <p:bldP spid="2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150" fill="hold"/>
                        <p:tgtEl>
                          <p:spTgt spid="21"/>
                        </p:tgtEl>
                        <p:attrNameLst>
                          <p:attrName>ppt_w</p:attrName>
                        </p:attrNameLst>
                      </p:cBhvr>
                      <p:tavLst>
                        <p:tav tm="0">
                          <p:val>
                            <p:strVal val="#ppt_w+.3"/>
                          </p:val>
                        </p:tav>
                        <p:tav tm="100000">
                          <p:val>
                            <p:strVal val="#ppt_w"/>
                          </p:val>
                        </p:tav>
                      </p:tavLst>
                    </p:anim>
                    <p:anim calcmode="lin" valueType="num">
                      <p:cBhvr>
                        <p:cTn dur="150" fill="hold"/>
                        <p:tgtEl>
                          <p:spTgt spid="21"/>
                        </p:tgtEl>
                        <p:attrNameLst>
                          <p:attrName>ppt_h</p:attrName>
                        </p:attrNameLst>
                      </p:cBhvr>
                      <p:tavLst>
                        <p:tav tm="0">
                          <p:val>
                            <p:strVal val="#ppt_h"/>
                          </p:val>
                        </p:tav>
                        <p:tav tm="100000">
                          <p:val>
                            <p:strVal val="#ppt_h"/>
                          </p:val>
                        </p:tav>
                      </p:tavLst>
                    </p:anim>
                    <p:animEffect transition="in" filter="fade">
                      <p:cBhvr>
                        <p:cTn dur="150"/>
                        <p:tgtEl>
                          <p:spTgt spid="21"/>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ject Right">
    <p:spTree>
      <p:nvGrpSpPr>
        <p:cNvPr id="1" name=""/>
        <p:cNvGrpSpPr/>
        <p:nvPr/>
      </p:nvGrpSpPr>
      <p:grpSpPr>
        <a:xfrm>
          <a:off x="0" y="0"/>
          <a:ext cx="0" cy="0"/>
          <a:chOff x="0" y="0"/>
          <a:chExt cx="0" cy="0"/>
        </a:xfrm>
      </p:grpSpPr>
      <p:sp>
        <p:nvSpPr>
          <p:cNvPr id="18" name="Rectangle: Rounded Corners 17"/>
          <p:cNvSpPr/>
          <p:nvPr userDrawn="1"/>
        </p:nvSpPr>
        <p:spPr>
          <a:xfrm>
            <a:off x="9529053" y="3118853"/>
            <a:ext cx="1235526" cy="123552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Rounded Corners 7"/>
          <p:cNvSpPr/>
          <p:nvPr userDrawn="1"/>
        </p:nvSpPr>
        <p:spPr>
          <a:xfrm>
            <a:off x="9587592" y="1222709"/>
            <a:ext cx="2281659" cy="2281659"/>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Rectangle 5"/>
          <p:cNvSpPr/>
          <p:nvPr userDrawn="1"/>
        </p:nvSpPr>
        <p:spPr>
          <a:xfrm>
            <a:off x="6388703" y="1592205"/>
            <a:ext cx="3758113" cy="4776716"/>
          </a:xfrm>
          <a:prstGeom prst="rect">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PROJECTS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Picture Placeholder 15"/>
          <p:cNvSpPr>
            <a:spLocks noGrp="1"/>
          </p:cNvSpPr>
          <p:nvPr>
            <p:ph type="pic" sz="quarter" idx="16"/>
          </p:nvPr>
        </p:nvSpPr>
        <p:spPr>
          <a:xfrm>
            <a:off x="6545324" y="1454957"/>
            <a:ext cx="3758113" cy="4776716"/>
          </a:xfrm>
          <a:effectLst>
            <a:outerShdw blurRad="50800" dist="38100" dir="2700000" algn="tl" rotWithShape="0">
              <a:prstClr val="black">
                <a:alpha val="40000"/>
              </a:prstClr>
            </a:outerShdw>
          </a:effectLst>
        </p:spPr>
        <p:txBody>
          <a:bodyPr/>
          <a:lstStyle/>
          <a:p>
            <a:endParaRPr lang="en-ID"/>
          </a:p>
        </p:txBody>
      </p:sp>
      <p:sp>
        <p:nvSpPr>
          <p:cNvPr id="15" name="Text Placeholder 33"/>
          <p:cNvSpPr>
            <a:spLocks noGrp="1"/>
          </p:cNvSpPr>
          <p:nvPr>
            <p:ph type="body" sz="quarter" idx="14" hasCustomPrompt="1"/>
          </p:nvPr>
        </p:nvSpPr>
        <p:spPr>
          <a:xfrm>
            <a:off x="2432314" y="3240034"/>
            <a:ext cx="3633617" cy="615566"/>
          </a:xfrm>
        </p:spPr>
        <p:txBody>
          <a:bodyPr anchor="b">
            <a:noAutofit/>
          </a:bodyPr>
          <a:lstStyle>
            <a:lvl1pPr marL="0" indent="0" algn="r">
              <a:lnSpc>
                <a:spcPct val="100000"/>
              </a:lnSpc>
              <a:buNone/>
              <a:defRPr sz="2800" b="1" baseline="0">
                <a:solidFill>
                  <a:schemeClr val="tx1"/>
                </a:solidFill>
                <a:latin typeface="Comfortaa" panose="00000500000000000000" pitchFamily="2" charset="0"/>
              </a:defRPr>
            </a:lvl1pPr>
          </a:lstStyle>
          <a:p>
            <a:pPr lvl="0"/>
            <a:r>
              <a:rPr lang="en-US" dirty="0"/>
              <a:t>Project</a:t>
            </a:r>
            <a:endParaRPr lang="en-ID" dirty="0"/>
          </a:p>
        </p:txBody>
      </p:sp>
      <p:sp>
        <p:nvSpPr>
          <p:cNvPr id="19" name="Text Placeholder 33"/>
          <p:cNvSpPr>
            <a:spLocks noGrp="1"/>
          </p:cNvSpPr>
          <p:nvPr>
            <p:ph type="body" sz="quarter" idx="17" hasCustomPrompt="1"/>
          </p:nvPr>
        </p:nvSpPr>
        <p:spPr>
          <a:xfrm>
            <a:off x="2432314" y="3897107"/>
            <a:ext cx="3633617" cy="493196"/>
          </a:xfrm>
        </p:spPr>
        <p:txBody>
          <a:bodyPr anchor="t">
            <a:noAutofit/>
          </a:bodyPr>
          <a:lstStyle>
            <a:lvl1pPr marL="0" indent="0" algn="r">
              <a:lnSpc>
                <a:spcPct val="100000"/>
              </a:lnSpc>
              <a:buNone/>
              <a:defRPr sz="2000" b="1" baseline="0">
                <a:solidFill>
                  <a:schemeClr val="tx1"/>
                </a:solidFill>
                <a:latin typeface="Comfortaa" panose="00000500000000000000" pitchFamily="2" charset="0"/>
              </a:defRPr>
            </a:lvl1pPr>
          </a:lstStyle>
          <a:p>
            <a:pPr lvl="0"/>
            <a:r>
              <a:rPr lang="en-US" dirty="0"/>
              <a:t>00 – 00 - 0000</a:t>
            </a:r>
            <a:endParaRPr lang="en-ID" dirty="0"/>
          </a:p>
        </p:txBody>
      </p:sp>
      <p:cxnSp>
        <p:nvCxnSpPr>
          <p:cNvPr id="20" name="Straight Connector 19"/>
          <p:cNvCxnSpPr/>
          <p:nvPr userDrawn="1"/>
        </p:nvCxnSpPr>
        <p:spPr>
          <a:xfrm>
            <a:off x="3766820" y="3897107"/>
            <a:ext cx="232918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33"/>
          <p:cNvSpPr>
            <a:spLocks noGrp="1"/>
          </p:cNvSpPr>
          <p:nvPr>
            <p:ph type="body" sz="quarter" idx="24" hasCustomPrompt="1"/>
          </p:nvPr>
        </p:nvSpPr>
        <p:spPr>
          <a:xfrm>
            <a:off x="2432313" y="4415703"/>
            <a:ext cx="3633617" cy="2130642"/>
          </a:xfrm>
        </p:spPr>
        <p:txBody>
          <a:bodyPr anchor="t">
            <a:noAutofit/>
          </a:bodyPr>
          <a:lstStyle>
            <a:lvl1pPr marL="0" indent="0" algn="r">
              <a:lnSpc>
                <a:spcPct val="100000"/>
              </a:lnSpc>
              <a:buNone/>
              <a:defRPr sz="1600" b="0" baseline="0">
                <a:solidFill>
                  <a:schemeClr val="tx1"/>
                </a:solidFill>
                <a:latin typeface="+mn-lt"/>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ID" dirty="0"/>
          </a:p>
        </p:txBody>
      </p:sp>
      <p:pic>
        <p:nvPicPr>
          <p:cNvPr id="22"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1" descr="E:\Desain\PPT UNS\Slide 1 Corner.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 descr="E:\Desain\PPT UNS\Twibon edit.png"/>
          <p:cNvPicPr>
            <a:picLocks noChangeAspect="1" noChangeArrowheads="1"/>
          </p:cNvPicPr>
          <p:nvPr userDrawn="1"/>
        </p:nvPicPr>
        <p:blipFill rotWithShape="1">
          <a:blip r:embed="rId4" cstate="print">
            <a:extLst>
              <a:ext uri="{28A0092B-C50C-407E-A947-70E740481C1C}">
                <a14:useLocalDpi xmlns:a14="http://schemas.microsoft.com/office/drawing/2010/main" xmlns="" val="0"/>
              </a:ext>
            </a:extLst>
          </a:blip>
          <a:srcRect l="7287" r="7977"/>
          <a:stretch>
            <a:fillRect/>
          </a:stretch>
        </p:blipFill>
        <p:spPr bwMode="auto">
          <a:xfrm>
            <a:off x="6690924" y="6440720"/>
            <a:ext cx="5241160" cy="28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E:\Desain\PPT UNS\Active.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12196" y="6078340"/>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3" descr="E:\Desain\PPT UNS\green campus edit.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41995" y="4556118"/>
            <a:ext cx="1873602" cy="136556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2" presetClass="entr" presetSubtype="2" decel="64000" fill="hold" grpId="0" nodeType="withEffect" nodePh="1">
                                  <p:stCondLst>
                                    <p:cond delay="250"/>
                                  </p:stCondLst>
                                  <p:endCondLst>
                                    <p:cond evt="begin" delay="0">
                                      <p:tn val="22"/>
                                    </p:cond>
                                  </p:end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50" presetClass="entr" presetSubtype="0" decel="100000" fill="hold" grpId="0" nodeType="withEffect">
                                  <p:stCondLst>
                                    <p:cond delay="750"/>
                                  </p:stCondLst>
                                  <p:iterate type="lt">
                                    <p:tmPct val="10000"/>
                                  </p:iterate>
                                  <p:childTnLst>
                                    <p:set>
                                      <p:cBhvr>
                                        <p:cTn id="27" dur="1" fill="hold">
                                          <p:stCondLst>
                                            <p:cond delay="0"/>
                                          </p:stCondLst>
                                        </p:cTn>
                                        <p:tgtEl>
                                          <p:spTgt spid="15">
                                            <p:txEl>
                                              <p:pRg st="0" end="0"/>
                                            </p:txEl>
                                          </p:spTgt>
                                        </p:tgtEl>
                                        <p:attrNameLst>
                                          <p:attrName>style.visibility</p:attrName>
                                        </p:attrNameLst>
                                      </p:cBhvr>
                                      <p:to>
                                        <p:strVal val="visible"/>
                                      </p:to>
                                    </p:set>
                                    <p:anim calcmode="lin" valueType="num">
                                      <p:cBhvr>
                                        <p:cTn id="28" dur="2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29" dur="2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30" dur="250"/>
                                        <p:tgtEl>
                                          <p:spTgt spid="15">
                                            <p:txEl>
                                              <p:pRg st="0" end="0"/>
                                            </p:txEl>
                                          </p:spTgt>
                                        </p:tgtEl>
                                      </p:cBhvr>
                                    </p:animEffect>
                                  </p:childTnLst>
                                </p:cTn>
                              </p:par>
                              <p:par>
                                <p:cTn id="31" presetID="2" presetClass="entr" presetSubtype="2" decel="6400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2" presetClass="entr" presetSubtype="2" decel="64000" fill="hold" grpId="0" nodeType="withEffect">
                                  <p:stCondLst>
                                    <p:cond delay="25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par>
                                <p:cTn id="39" presetID="2" presetClass="entr" presetSubtype="2" decel="6400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1+#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par>
                                <p:cTn id="43" presetID="50" presetClass="entr" presetSubtype="0" decel="100000" fill="hold" grpId="0" nodeType="withEffect">
                                  <p:stCondLst>
                                    <p:cond delay="750"/>
                                  </p:stCondLst>
                                  <p:iterate type="lt">
                                    <p:tmPct val="10000"/>
                                  </p:iterate>
                                  <p:childTnLst>
                                    <p:set>
                                      <p:cBhvr>
                                        <p:cTn id="44" dur="1" fill="hold">
                                          <p:stCondLst>
                                            <p:cond delay="0"/>
                                          </p:stCondLst>
                                        </p:cTn>
                                        <p:tgtEl>
                                          <p:spTgt spid="19">
                                            <p:txEl>
                                              <p:pRg st="0" end="0"/>
                                            </p:txEl>
                                          </p:spTgt>
                                        </p:tgtEl>
                                        <p:attrNameLst>
                                          <p:attrName>style.visibility</p:attrName>
                                        </p:attrNameLst>
                                      </p:cBhvr>
                                      <p:to>
                                        <p:strVal val="visible"/>
                                      </p:to>
                                    </p:set>
                                    <p:anim calcmode="lin" valueType="num">
                                      <p:cBhvr>
                                        <p:cTn id="45" dur="250" fill="hold"/>
                                        <p:tgtEl>
                                          <p:spTgt spid="19">
                                            <p:txEl>
                                              <p:pRg st="0" end="0"/>
                                            </p:txEl>
                                          </p:spTgt>
                                        </p:tgtEl>
                                        <p:attrNameLst>
                                          <p:attrName>ppt_w</p:attrName>
                                        </p:attrNameLst>
                                      </p:cBhvr>
                                      <p:tavLst>
                                        <p:tav tm="0">
                                          <p:val>
                                            <p:strVal val="#ppt_w+.3"/>
                                          </p:val>
                                        </p:tav>
                                        <p:tav tm="100000">
                                          <p:val>
                                            <p:strVal val="#ppt_w"/>
                                          </p:val>
                                        </p:tav>
                                      </p:tavLst>
                                    </p:anim>
                                    <p:anim calcmode="lin" valueType="num">
                                      <p:cBhvr>
                                        <p:cTn id="46" dur="25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47" dur="250"/>
                                        <p:tgtEl>
                                          <p:spTgt spid="19">
                                            <p:txEl>
                                              <p:pRg st="0" end="0"/>
                                            </p:txEl>
                                          </p:spTgt>
                                        </p:tgtEl>
                                      </p:cBhvr>
                                    </p:animEffect>
                                  </p:childTnLst>
                                </p:cTn>
                              </p:par>
                              <p:par>
                                <p:cTn id="48" presetID="2" presetClass="entr" presetSubtype="8" decel="56000" fill="hold" nodeType="withEffect">
                                  <p:stCondLst>
                                    <p:cond delay="25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250" fill="hold"/>
                                        <p:tgtEl>
                                          <p:spTgt spid="20"/>
                                        </p:tgtEl>
                                        <p:attrNameLst>
                                          <p:attrName>ppt_x</p:attrName>
                                        </p:attrNameLst>
                                      </p:cBhvr>
                                      <p:tavLst>
                                        <p:tav tm="0">
                                          <p:val>
                                            <p:strVal val="0-#ppt_w/2"/>
                                          </p:val>
                                        </p:tav>
                                        <p:tav tm="100000">
                                          <p:val>
                                            <p:strVal val="#ppt_x"/>
                                          </p:val>
                                        </p:tav>
                                      </p:tavLst>
                                    </p:anim>
                                    <p:anim calcmode="lin" valueType="num">
                                      <p:cBhvr additive="base">
                                        <p:cTn id="51" dur="250" fill="hold"/>
                                        <p:tgtEl>
                                          <p:spTgt spid="20"/>
                                        </p:tgtEl>
                                        <p:attrNameLst>
                                          <p:attrName>ppt_y</p:attrName>
                                        </p:attrNameLst>
                                      </p:cBhvr>
                                      <p:tavLst>
                                        <p:tav tm="0">
                                          <p:val>
                                            <p:strVal val="#ppt_y"/>
                                          </p:val>
                                        </p:tav>
                                        <p:tav tm="100000">
                                          <p:val>
                                            <p:strVal val="#ppt_y"/>
                                          </p:val>
                                        </p:tav>
                                      </p:tavLst>
                                    </p:anim>
                                  </p:childTnLst>
                                </p:cTn>
                              </p:par>
                              <p:par>
                                <p:cTn id="52" presetID="50" presetClass="entr" presetSubtype="0" decel="100000" fill="hold" grpId="0" nodeType="withEffect">
                                  <p:stCondLst>
                                    <p:cond delay="750"/>
                                  </p:stCondLst>
                                  <p:iterate type="lt">
                                    <p:tmPct val="10000"/>
                                  </p:iterate>
                                  <p:childTnLst>
                                    <p:set>
                                      <p:cBhvr>
                                        <p:cTn id="53" dur="1" fill="hold">
                                          <p:stCondLst>
                                            <p:cond delay="0"/>
                                          </p:stCondLst>
                                        </p:cTn>
                                        <p:tgtEl>
                                          <p:spTgt spid="21">
                                            <p:txEl>
                                              <p:pRg st="0" end="0"/>
                                            </p:txEl>
                                          </p:spTgt>
                                        </p:tgtEl>
                                        <p:attrNameLst>
                                          <p:attrName>style.visibility</p:attrName>
                                        </p:attrNameLst>
                                      </p:cBhvr>
                                      <p:to>
                                        <p:strVal val="visible"/>
                                      </p:to>
                                    </p:set>
                                    <p:anim calcmode="lin" valueType="num">
                                      <p:cBhvr>
                                        <p:cTn id="54" dur="1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55" dur="1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56" dur="150"/>
                                        <p:tgtEl>
                                          <p:spTgt spid="21">
                                            <p:txEl>
                                              <p:pRg st="0" end="0"/>
                                            </p:txEl>
                                          </p:spTgt>
                                        </p:tgtEl>
                                      </p:cBhvr>
                                    </p:animEffect>
                                  </p:childTnLst>
                                </p:cTn>
                              </p:par>
                            </p:childTnLst>
                          </p:cTn>
                        </p:par>
                        <p:par>
                          <p:cTn id="57" fill="hold">
                            <p:stCondLst>
                              <p:cond delay="0"/>
                            </p:stCondLst>
                            <p:childTnLst>
                              <p:par>
                                <p:cTn id="58" presetID="14" presetClass="entr" presetSubtype="10"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randombar(horizontal)">
                                      <p:cBhvr>
                                        <p:cTn id="60" dur="500"/>
                                        <p:tgtEl>
                                          <p:spTgt spid="23"/>
                                        </p:tgtEl>
                                      </p:cBhvr>
                                    </p:animEffect>
                                  </p:childTnLst>
                                </p:cTn>
                              </p:par>
                              <p:par>
                                <p:cTn id="61" presetID="14" presetClass="entr" presetSubtype="1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randombar(horizontal)">
                                      <p:cBhvr>
                                        <p:cTn id="63" dur="500"/>
                                        <p:tgtEl>
                                          <p:spTgt spid="22"/>
                                        </p:tgtEl>
                                      </p:cBhvr>
                                    </p:animEffect>
                                  </p:childTnLst>
                                </p:cTn>
                              </p:par>
                              <p:par>
                                <p:cTn id="64" presetID="14" presetClass="entr" presetSubtype="1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randombar(horizontal)">
                                      <p:cBhvr>
                                        <p:cTn id="66" dur="500"/>
                                        <p:tgtEl>
                                          <p:spTgt spid="24"/>
                                        </p:tgtEl>
                                      </p:cBhvr>
                                    </p:animEffect>
                                  </p:childTnLst>
                                </p:cTn>
                              </p:par>
                              <p:par>
                                <p:cTn id="67" presetID="14" presetClass="entr" presetSubtype="1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randombar(horizontal)">
                                      <p:cBhvr>
                                        <p:cTn id="69" dur="500"/>
                                        <p:tgtEl>
                                          <p:spTgt spid="25"/>
                                        </p:tgtEl>
                                      </p:cBhvr>
                                    </p:animEffect>
                                  </p:childTnLst>
                                </p:cTn>
                              </p:par>
                              <p:par>
                                <p:cTn id="70" presetID="14" presetClass="entr" presetSubtype="1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randombar(horizontal)">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6"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6" grpId="0"/>
      <p:bldP spid="1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250" fill="hold"/>
                        <p:tgtEl>
                          <p:spTgt spid="15"/>
                        </p:tgtEl>
                        <p:attrNameLst>
                          <p:attrName>ppt_w</p:attrName>
                        </p:attrNameLst>
                      </p:cBhvr>
                      <p:tavLst>
                        <p:tav tm="0">
                          <p:val>
                            <p:strVal val="#ppt_w+.3"/>
                          </p:val>
                        </p:tav>
                        <p:tav tm="100000">
                          <p:val>
                            <p:strVal val="#ppt_w"/>
                          </p:val>
                        </p:tav>
                      </p:tavLst>
                    </p:anim>
                    <p:anim calcmode="lin" valueType="num">
                      <p:cBhvr>
                        <p:cTn dur="250" fill="hold"/>
                        <p:tgtEl>
                          <p:spTgt spid="15"/>
                        </p:tgtEl>
                        <p:attrNameLst>
                          <p:attrName>ppt_h</p:attrName>
                        </p:attrNameLst>
                      </p:cBhvr>
                      <p:tavLst>
                        <p:tav tm="0">
                          <p:val>
                            <p:strVal val="#ppt_h"/>
                          </p:val>
                        </p:tav>
                        <p:tav tm="100000">
                          <p:val>
                            <p:strVal val="#ppt_h"/>
                          </p:val>
                        </p:tav>
                      </p:tavLst>
                    </p:anim>
                    <p:animEffect transition="in" filter="fade">
                      <p:cBhvr>
                        <p:cTn dur="250"/>
                        <p:tgtEl>
                          <p:spTgt spid="15"/>
                        </p:tgtEl>
                      </p:cBhvr>
                    </p:animEffect>
                  </p:childTnLst>
                </p:cTn>
              </p:par>
            </p:tnLst>
          </p:tmpl>
        </p:tmplLst>
      </p:bldP>
      <p:bldP spid="1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9"/>
                        </p:tgtEl>
                        <p:attrNameLst>
                          <p:attrName>style.visibility</p:attrName>
                        </p:attrNameLst>
                      </p:cBhvr>
                      <p:to>
                        <p:strVal val="visible"/>
                      </p:to>
                    </p:set>
                    <p:anim calcmode="lin" valueType="num">
                      <p:cBhvr>
                        <p:cTn dur="250" fill="hold"/>
                        <p:tgtEl>
                          <p:spTgt spid="19"/>
                        </p:tgtEl>
                        <p:attrNameLst>
                          <p:attrName>ppt_w</p:attrName>
                        </p:attrNameLst>
                      </p:cBhvr>
                      <p:tavLst>
                        <p:tav tm="0">
                          <p:val>
                            <p:strVal val="#ppt_w+.3"/>
                          </p:val>
                        </p:tav>
                        <p:tav tm="100000">
                          <p:val>
                            <p:strVal val="#ppt_w"/>
                          </p:val>
                        </p:tav>
                      </p:tavLst>
                    </p:anim>
                    <p:anim calcmode="lin" valueType="num">
                      <p:cBhvr>
                        <p:cTn dur="250" fill="hold"/>
                        <p:tgtEl>
                          <p:spTgt spid="19"/>
                        </p:tgtEl>
                        <p:attrNameLst>
                          <p:attrName>ppt_h</p:attrName>
                        </p:attrNameLst>
                      </p:cBhvr>
                      <p:tavLst>
                        <p:tav tm="0">
                          <p:val>
                            <p:strVal val="#ppt_h"/>
                          </p:val>
                        </p:tav>
                        <p:tav tm="100000">
                          <p:val>
                            <p:strVal val="#ppt_h"/>
                          </p:val>
                        </p:tav>
                      </p:tavLst>
                    </p:anim>
                    <p:animEffect transition="in" filter="fade">
                      <p:cBhvr>
                        <p:cTn dur="250"/>
                        <p:tgtEl>
                          <p:spTgt spid="19"/>
                        </p:tgtEl>
                      </p:cBhvr>
                    </p:animEffect>
                  </p:childTnLst>
                </p:cTn>
              </p:par>
            </p:tnLst>
          </p:tmpl>
        </p:tmplLst>
      </p:bldP>
      <p:bldP spid="2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150" fill="hold"/>
                        <p:tgtEl>
                          <p:spTgt spid="21"/>
                        </p:tgtEl>
                        <p:attrNameLst>
                          <p:attrName>ppt_w</p:attrName>
                        </p:attrNameLst>
                      </p:cBhvr>
                      <p:tavLst>
                        <p:tav tm="0">
                          <p:val>
                            <p:strVal val="#ppt_w+.3"/>
                          </p:val>
                        </p:tav>
                        <p:tav tm="100000">
                          <p:val>
                            <p:strVal val="#ppt_w"/>
                          </p:val>
                        </p:tav>
                      </p:tavLst>
                    </p:anim>
                    <p:anim calcmode="lin" valueType="num">
                      <p:cBhvr>
                        <p:cTn dur="150" fill="hold"/>
                        <p:tgtEl>
                          <p:spTgt spid="21"/>
                        </p:tgtEl>
                        <p:attrNameLst>
                          <p:attrName>ppt_h</p:attrName>
                        </p:attrNameLst>
                      </p:cBhvr>
                      <p:tavLst>
                        <p:tav tm="0">
                          <p:val>
                            <p:strVal val="#ppt_h"/>
                          </p:val>
                        </p:tav>
                        <p:tav tm="100000">
                          <p:val>
                            <p:strVal val="#ppt_h"/>
                          </p:val>
                        </p:tav>
                      </p:tavLst>
                    </p:anim>
                    <p:animEffect transition="in" filter="fade">
                      <p:cBhvr>
                        <p:cTn dur="150"/>
                        <p:tgtEl>
                          <p:spTgt spid="21"/>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ject Top">
    <p:spTree>
      <p:nvGrpSpPr>
        <p:cNvPr id="1" name=""/>
        <p:cNvGrpSpPr/>
        <p:nvPr/>
      </p:nvGrpSpPr>
      <p:grpSpPr>
        <a:xfrm>
          <a:off x="0" y="0"/>
          <a:ext cx="0" cy="0"/>
          <a:chOff x="0" y="0"/>
          <a:chExt cx="0" cy="0"/>
        </a:xfrm>
      </p:grpSpPr>
      <p:sp>
        <p:nvSpPr>
          <p:cNvPr id="22" name="Rectangle: Rounded Corners 21"/>
          <p:cNvSpPr/>
          <p:nvPr userDrawn="1"/>
        </p:nvSpPr>
        <p:spPr>
          <a:xfrm>
            <a:off x="1554315" y="2794601"/>
            <a:ext cx="1393672" cy="1393672"/>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Rounded Corners 17"/>
          <p:cNvSpPr/>
          <p:nvPr userDrawn="1"/>
        </p:nvSpPr>
        <p:spPr>
          <a:xfrm>
            <a:off x="9101158" y="3563962"/>
            <a:ext cx="1235526" cy="123552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Rounded Corners 7"/>
          <p:cNvSpPr/>
          <p:nvPr userDrawn="1"/>
        </p:nvSpPr>
        <p:spPr>
          <a:xfrm>
            <a:off x="9229064" y="1400133"/>
            <a:ext cx="2281659" cy="2281659"/>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Rectangle 5"/>
          <p:cNvSpPr/>
          <p:nvPr userDrawn="1"/>
        </p:nvSpPr>
        <p:spPr>
          <a:xfrm>
            <a:off x="2570674" y="1723358"/>
            <a:ext cx="7081920" cy="2736984"/>
          </a:xfrm>
          <a:prstGeom prst="rect">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PROJECTS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Picture Placeholder 15"/>
          <p:cNvSpPr>
            <a:spLocks noGrp="1"/>
          </p:cNvSpPr>
          <p:nvPr>
            <p:ph type="pic" sz="quarter" idx="16"/>
          </p:nvPr>
        </p:nvSpPr>
        <p:spPr>
          <a:xfrm>
            <a:off x="2452243" y="1632382"/>
            <a:ext cx="7315872" cy="2609822"/>
          </a:xfrm>
          <a:effectLst>
            <a:outerShdw blurRad="50800" dist="38100" dir="2700000" algn="tl" rotWithShape="0">
              <a:prstClr val="black">
                <a:alpha val="40000"/>
              </a:prstClr>
            </a:outerShdw>
          </a:effectLst>
        </p:spPr>
        <p:txBody>
          <a:bodyPr/>
          <a:lstStyle/>
          <a:p>
            <a:endParaRPr lang="en-ID" dirty="0"/>
          </a:p>
        </p:txBody>
      </p:sp>
      <p:sp>
        <p:nvSpPr>
          <p:cNvPr id="15" name="Text Placeholder 33"/>
          <p:cNvSpPr>
            <a:spLocks noGrp="1"/>
          </p:cNvSpPr>
          <p:nvPr>
            <p:ph type="body" sz="quarter" idx="14" hasCustomPrompt="1"/>
          </p:nvPr>
        </p:nvSpPr>
        <p:spPr>
          <a:xfrm>
            <a:off x="4279991" y="4583300"/>
            <a:ext cx="3633617" cy="506680"/>
          </a:xfrm>
        </p:spPr>
        <p:txBody>
          <a:bodyPr anchor="b">
            <a:noAutofit/>
          </a:bodyPr>
          <a:lstStyle>
            <a:lvl1pPr marL="0" indent="0" algn="ctr">
              <a:lnSpc>
                <a:spcPct val="100000"/>
              </a:lnSpc>
              <a:buNone/>
              <a:defRPr sz="2800" b="1" baseline="0">
                <a:solidFill>
                  <a:schemeClr val="tx1"/>
                </a:solidFill>
                <a:latin typeface="Comfortaa" panose="00000500000000000000" pitchFamily="2" charset="0"/>
              </a:defRPr>
            </a:lvl1pPr>
          </a:lstStyle>
          <a:p>
            <a:pPr lvl="0"/>
            <a:r>
              <a:rPr lang="en-US" dirty="0"/>
              <a:t>Project</a:t>
            </a:r>
            <a:endParaRPr lang="en-ID" dirty="0"/>
          </a:p>
        </p:txBody>
      </p:sp>
      <p:sp>
        <p:nvSpPr>
          <p:cNvPr id="19" name="Text Placeholder 33"/>
          <p:cNvSpPr>
            <a:spLocks noGrp="1"/>
          </p:cNvSpPr>
          <p:nvPr>
            <p:ph type="body" sz="quarter" idx="17" hasCustomPrompt="1"/>
          </p:nvPr>
        </p:nvSpPr>
        <p:spPr>
          <a:xfrm>
            <a:off x="4279991" y="5131487"/>
            <a:ext cx="3633617" cy="445557"/>
          </a:xfrm>
        </p:spPr>
        <p:txBody>
          <a:bodyPr anchor="t">
            <a:noAutofit/>
          </a:bodyPr>
          <a:lstStyle>
            <a:lvl1pPr marL="0" indent="0" algn="ctr">
              <a:lnSpc>
                <a:spcPct val="100000"/>
              </a:lnSpc>
              <a:buNone/>
              <a:defRPr sz="2000" b="1" baseline="0">
                <a:solidFill>
                  <a:schemeClr val="tx1"/>
                </a:solidFill>
                <a:latin typeface="Comfortaa" panose="00000500000000000000" pitchFamily="2" charset="0"/>
              </a:defRPr>
            </a:lvl1pPr>
          </a:lstStyle>
          <a:p>
            <a:pPr lvl="0"/>
            <a:r>
              <a:rPr lang="en-US" dirty="0"/>
              <a:t>00 – 00 - 0000</a:t>
            </a:r>
            <a:endParaRPr lang="en-ID" dirty="0"/>
          </a:p>
        </p:txBody>
      </p:sp>
      <p:cxnSp>
        <p:nvCxnSpPr>
          <p:cNvPr id="20" name="Straight Connector 19"/>
          <p:cNvCxnSpPr/>
          <p:nvPr userDrawn="1"/>
        </p:nvCxnSpPr>
        <p:spPr>
          <a:xfrm>
            <a:off x="4932209" y="5131487"/>
            <a:ext cx="2329180" cy="0"/>
          </a:xfrm>
          <a:prstGeom prst="line">
            <a:avLst/>
          </a:prstGeom>
          <a:ln w="190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33"/>
          <p:cNvSpPr>
            <a:spLocks noGrp="1"/>
          </p:cNvSpPr>
          <p:nvPr>
            <p:ph type="body" sz="quarter" idx="24" hasCustomPrompt="1"/>
          </p:nvPr>
        </p:nvSpPr>
        <p:spPr>
          <a:xfrm>
            <a:off x="2949586" y="5618551"/>
            <a:ext cx="6294428" cy="693722"/>
          </a:xfrm>
        </p:spPr>
        <p:txBody>
          <a:bodyPr anchor="t">
            <a:noAutofit/>
          </a:bodyPr>
          <a:lstStyle>
            <a:lvl1pPr marL="0" indent="0" algn="ctr">
              <a:lnSpc>
                <a:spcPct val="100000"/>
              </a:lnSpc>
              <a:buNone/>
              <a:defRPr sz="1600" b="0" baseline="0">
                <a:solidFill>
                  <a:schemeClr val="tx1"/>
                </a:solidFill>
                <a:latin typeface="+mn-lt"/>
              </a:defRPr>
            </a:lvl1pPr>
          </a:lstStyle>
          <a:p>
            <a:pPr lvl="0"/>
            <a:r>
              <a:rPr lang="en-US" dirty="0"/>
              <a:t>Lorem ipsum dolor sit amet, consectetuer adipiscing elit. Maecenas porttitor congue massa. </a:t>
            </a:r>
            <a:endParaRPr lang="en-ID" dirty="0"/>
          </a:p>
        </p:txBody>
      </p:sp>
      <p:sp>
        <p:nvSpPr>
          <p:cNvPr id="23" name="Rectangle: Rounded Corners 22"/>
          <p:cNvSpPr/>
          <p:nvPr userDrawn="1"/>
        </p:nvSpPr>
        <p:spPr>
          <a:xfrm>
            <a:off x="623118" y="1503273"/>
            <a:ext cx="1588577" cy="1588577"/>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4"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2" presetClass="entr" presetSubtype="8" decel="64000" fill="hold" grpId="0" nodeType="withEffect" nodePh="1">
                                  <p:stCondLst>
                                    <p:cond delay="250"/>
                                  </p:stCondLst>
                                  <p:endCondLst>
                                    <p:cond evt="begin" delay="0">
                                      <p:tn val="22"/>
                                    </p:cond>
                                  </p:end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50" presetClass="entr" presetSubtype="0" decel="100000" fill="hold" grpId="0" nodeType="withEffect">
                                  <p:stCondLst>
                                    <p:cond delay="750"/>
                                  </p:stCondLst>
                                  <p:iterate type="lt">
                                    <p:tmPct val="10000"/>
                                  </p:iterate>
                                  <p:childTnLst>
                                    <p:set>
                                      <p:cBhvr>
                                        <p:cTn id="27" dur="1" fill="hold">
                                          <p:stCondLst>
                                            <p:cond delay="0"/>
                                          </p:stCondLst>
                                        </p:cTn>
                                        <p:tgtEl>
                                          <p:spTgt spid="15">
                                            <p:txEl>
                                              <p:pRg st="0" end="0"/>
                                            </p:txEl>
                                          </p:spTgt>
                                        </p:tgtEl>
                                        <p:attrNameLst>
                                          <p:attrName>style.visibility</p:attrName>
                                        </p:attrNameLst>
                                      </p:cBhvr>
                                      <p:to>
                                        <p:strVal val="visible"/>
                                      </p:to>
                                    </p:set>
                                    <p:anim calcmode="lin" valueType="num">
                                      <p:cBhvr>
                                        <p:cTn id="28" dur="2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29" dur="2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30" dur="250"/>
                                        <p:tgtEl>
                                          <p:spTgt spid="15">
                                            <p:txEl>
                                              <p:pRg st="0" end="0"/>
                                            </p:txEl>
                                          </p:spTgt>
                                        </p:tgtEl>
                                      </p:cBhvr>
                                    </p:animEffect>
                                  </p:childTnLst>
                                </p:cTn>
                              </p:par>
                              <p:par>
                                <p:cTn id="31" presetID="2" presetClass="entr" presetSubtype="2" decel="6400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2" presetClass="entr" presetSubtype="2" decel="64000" fill="hold" grpId="0" nodeType="withEffect">
                                  <p:stCondLst>
                                    <p:cond delay="25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par>
                                <p:cTn id="39" presetID="2" presetClass="entr" presetSubtype="8" decel="6400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0-#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par>
                                <p:cTn id="43" presetID="50" presetClass="entr" presetSubtype="0" decel="100000" fill="hold" grpId="0" nodeType="withEffect">
                                  <p:stCondLst>
                                    <p:cond delay="750"/>
                                  </p:stCondLst>
                                  <p:iterate type="lt">
                                    <p:tmPct val="10000"/>
                                  </p:iterate>
                                  <p:childTnLst>
                                    <p:set>
                                      <p:cBhvr>
                                        <p:cTn id="44" dur="1" fill="hold">
                                          <p:stCondLst>
                                            <p:cond delay="0"/>
                                          </p:stCondLst>
                                        </p:cTn>
                                        <p:tgtEl>
                                          <p:spTgt spid="19">
                                            <p:txEl>
                                              <p:pRg st="0" end="0"/>
                                            </p:txEl>
                                          </p:spTgt>
                                        </p:tgtEl>
                                        <p:attrNameLst>
                                          <p:attrName>style.visibility</p:attrName>
                                        </p:attrNameLst>
                                      </p:cBhvr>
                                      <p:to>
                                        <p:strVal val="visible"/>
                                      </p:to>
                                    </p:set>
                                    <p:anim calcmode="lin" valueType="num">
                                      <p:cBhvr>
                                        <p:cTn id="45" dur="250" fill="hold"/>
                                        <p:tgtEl>
                                          <p:spTgt spid="19">
                                            <p:txEl>
                                              <p:pRg st="0" end="0"/>
                                            </p:txEl>
                                          </p:spTgt>
                                        </p:tgtEl>
                                        <p:attrNameLst>
                                          <p:attrName>ppt_w</p:attrName>
                                        </p:attrNameLst>
                                      </p:cBhvr>
                                      <p:tavLst>
                                        <p:tav tm="0">
                                          <p:val>
                                            <p:strVal val="#ppt_w+.3"/>
                                          </p:val>
                                        </p:tav>
                                        <p:tav tm="100000">
                                          <p:val>
                                            <p:strVal val="#ppt_w"/>
                                          </p:val>
                                        </p:tav>
                                      </p:tavLst>
                                    </p:anim>
                                    <p:anim calcmode="lin" valueType="num">
                                      <p:cBhvr>
                                        <p:cTn id="46" dur="25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47" dur="250"/>
                                        <p:tgtEl>
                                          <p:spTgt spid="19">
                                            <p:txEl>
                                              <p:pRg st="0" end="0"/>
                                            </p:txEl>
                                          </p:spTgt>
                                        </p:tgtEl>
                                      </p:cBhvr>
                                    </p:animEffect>
                                  </p:childTnLst>
                                </p:cTn>
                              </p:par>
                              <p:par>
                                <p:cTn id="48" presetID="2" presetClass="entr" presetSubtype="4" decel="56000" fill="hold" nodeType="withEffect">
                                  <p:stCondLst>
                                    <p:cond delay="25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250" fill="hold"/>
                                        <p:tgtEl>
                                          <p:spTgt spid="20"/>
                                        </p:tgtEl>
                                        <p:attrNameLst>
                                          <p:attrName>ppt_x</p:attrName>
                                        </p:attrNameLst>
                                      </p:cBhvr>
                                      <p:tavLst>
                                        <p:tav tm="0">
                                          <p:val>
                                            <p:strVal val="#ppt_x"/>
                                          </p:val>
                                        </p:tav>
                                        <p:tav tm="100000">
                                          <p:val>
                                            <p:strVal val="#ppt_x"/>
                                          </p:val>
                                        </p:tav>
                                      </p:tavLst>
                                    </p:anim>
                                    <p:anim calcmode="lin" valueType="num">
                                      <p:cBhvr additive="base">
                                        <p:cTn id="51" dur="250" fill="hold"/>
                                        <p:tgtEl>
                                          <p:spTgt spid="20"/>
                                        </p:tgtEl>
                                        <p:attrNameLst>
                                          <p:attrName>ppt_y</p:attrName>
                                        </p:attrNameLst>
                                      </p:cBhvr>
                                      <p:tavLst>
                                        <p:tav tm="0">
                                          <p:val>
                                            <p:strVal val="1+#ppt_h/2"/>
                                          </p:val>
                                        </p:tav>
                                        <p:tav tm="100000">
                                          <p:val>
                                            <p:strVal val="#ppt_y"/>
                                          </p:val>
                                        </p:tav>
                                      </p:tavLst>
                                    </p:anim>
                                  </p:childTnLst>
                                </p:cTn>
                              </p:par>
                              <p:par>
                                <p:cTn id="52" presetID="50" presetClass="entr" presetSubtype="0" decel="100000" fill="hold" grpId="0" nodeType="withEffect">
                                  <p:stCondLst>
                                    <p:cond delay="750"/>
                                  </p:stCondLst>
                                  <p:iterate type="lt">
                                    <p:tmPct val="10000"/>
                                  </p:iterate>
                                  <p:childTnLst>
                                    <p:set>
                                      <p:cBhvr>
                                        <p:cTn id="53" dur="1" fill="hold">
                                          <p:stCondLst>
                                            <p:cond delay="0"/>
                                          </p:stCondLst>
                                        </p:cTn>
                                        <p:tgtEl>
                                          <p:spTgt spid="21">
                                            <p:txEl>
                                              <p:pRg st="0" end="0"/>
                                            </p:txEl>
                                          </p:spTgt>
                                        </p:tgtEl>
                                        <p:attrNameLst>
                                          <p:attrName>style.visibility</p:attrName>
                                        </p:attrNameLst>
                                      </p:cBhvr>
                                      <p:to>
                                        <p:strVal val="visible"/>
                                      </p:to>
                                    </p:set>
                                    <p:anim calcmode="lin" valueType="num">
                                      <p:cBhvr>
                                        <p:cTn id="54" dur="1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55" dur="1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56" dur="150"/>
                                        <p:tgtEl>
                                          <p:spTgt spid="21">
                                            <p:txEl>
                                              <p:pRg st="0" end="0"/>
                                            </p:txEl>
                                          </p:spTgt>
                                        </p:tgtEl>
                                      </p:cBhvr>
                                    </p:animEffect>
                                  </p:childTnLst>
                                </p:cTn>
                              </p:par>
                              <p:par>
                                <p:cTn id="57" presetID="2" presetClass="entr" presetSubtype="2" decel="64000" fill="hold" grpId="0" nodeType="withEffect">
                                  <p:stCondLst>
                                    <p:cond delay="25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1+#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par>
                                <p:cTn id="61" presetID="2" presetClass="entr" presetSubtype="2" decel="6400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1+#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cTn>
                              </p:par>
                            </p:childTnLst>
                          </p:cTn>
                        </p:par>
                        <p:par>
                          <p:cTn id="65" fill="hold">
                            <p:stCondLst>
                              <p:cond delay="0"/>
                            </p:stCondLst>
                            <p:childTnLst>
                              <p:par>
                                <p:cTn id="66" presetID="14" presetClass="entr" presetSubtype="10" fill="hold"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par>
                                <p:cTn id="69" presetID="14" presetClass="entr" presetSubtype="1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randombar(horizontal)">
                                      <p:cBhvr>
                                        <p:cTn id="71" dur="500"/>
                                        <p:tgtEl>
                                          <p:spTgt spid="25"/>
                                        </p:tgtEl>
                                      </p:cBhvr>
                                    </p:animEffect>
                                  </p:childTnLst>
                                </p:cTn>
                              </p:par>
                              <p:par>
                                <p:cTn id="72" presetID="14" presetClass="entr" presetSubtype="10"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randombar(horizontal)">
                                      <p:cBhvr>
                                        <p:cTn id="74" dur="500"/>
                                        <p:tgtEl>
                                          <p:spTgt spid="24"/>
                                        </p:tgtEl>
                                      </p:cBhvr>
                                    </p:animEffect>
                                  </p:childTnLst>
                                </p:cTn>
                              </p:par>
                              <p:par>
                                <p:cTn id="75" presetID="14" presetClass="entr" presetSubtype="1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randombar(horizontal)">
                                      <p:cBhvr>
                                        <p:cTn id="77" dur="500"/>
                                        <p:tgtEl>
                                          <p:spTgt spid="26"/>
                                        </p:tgtEl>
                                      </p:cBhvr>
                                    </p:animEffect>
                                  </p:childTnLst>
                                </p:cTn>
                              </p:par>
                              <p:par>
                                <p:cTn id="78" presetID="14" presetClass="entr" presetSubtype="1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randombar(horizontal)">
                                      <p:cBhvr>
                                        <p:cTn id="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P spid="8" grpId="0" animBg="1"/>
      <p:bldP spid="6"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6" grpId="0"/>
      <p:bldP spid="1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250" fill="hold"/>
                        <p:tgtEl>
                          <p:spTgt spid="15"/>
                        </p:tgtEl>
                        <p:attrNameLst>
                          <p:attrName>ppt_w</p:attrName>
                        </p:attrNameLst>
                      </p:cBhvr>
                      <p:tavLst>
                        <p:tav tm="0">
                          <p:val>
                            <p:strVal val="#ppt_w+.3"/>
                          </p:val>
                        </p:tav>
                        <p:tav tm="100000">
                          <p:val>
                            <p:strVal val="#ppt_w"/>
                          </p:val>
                        </p:tav>
                      </p:tavLst>
                    </p:anim>
                    <p:anim calcmode="lin" valueType="num">
                      <p:cBhvr>
                        <p:cTn dur="250" fill="hold"/>
                        <p:tgtEl>
                          <p:spTgt spid="15"/>
                        </p:tgtEl>
                        <p:attrNameLst>
                          <p:attrName>ppt_h</p:attrName>
                        </p:attrNameLst>
                      </p:cBhvr>
                      <p:tavLst>
                        <p:tav tm="0">
                          <p:val>
                            <p:strVal val="#ppt_h"/>
                          </p:val>
                        </p:tav>
                        <p:tav tm="100000">
                          <p:val>
                            <p:strVal val="#ppt_h"/>
                          </p:val>
                        </p:tav>
                      </p:tavLst>
                    </p:anim>
                    <p:animEffect transition="in" filter="fade">
                      <p:cBhvr>
                        <p:cTn dur="250"/>
                        <p:tgtEl>
                          <p:spTgt spid="15"/>
                        </p:tgtEl>
                      </p:cBhvr>
                    </p:animEffect>
                  </p:childTnLst>
                </p:cTn>
              </p:par>
            </p:tnLst>
          </p:tmpl>
        </p:tmplLst>
      </p:bldP>
      <p:bldP spid="1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9"/>
                        </p:tgtEl>
                        <p:attrNameLst>
                          <p:attrName>style.visibility</p:attrName>
                        </p:attrNameLst>
                      </p:cBhvr>
                      <p:to>
                        <p:strVal val="visible"/>
                      </p:to>
                    </p:set>
                    <p:anim calcmode="lin" valueType="num">
                      <p:cBhvr>
                        <p:cTn dur="250" fill="hold"/>
                        <p:tgtEl>
                          <p:spTgt spid="19"/>
                        </p:tgtEl>
                        <p:attrNameLst>
                          <p:attrName>ppt_w</p:attrName>
                        </p:attrNameLst>
                      </p:cBhvr>
                      <p:tavLst>
                        <p:tav tm="0">
                          <p:val>
                            <p:strVal val="#ppt_w+.3"/>
                          </p:val>
                        </p:tav>
                        <p:tav tm="100000">
                          <p:val>
                            <p:strVal val="#ppt_w"/>
                          </p:val>
                        </p:tav>
                      </p:tavLst>
                    </p:anim>
                    <p:anim calcmode="lin" valueType="num">
                      <p:cBhvr>
                        <p:cTn dur="250" fill="hold"/>
                        <p:tgtEl>
                          <p:spTgt spid="19"/>
                        </p:tgtEl>
                        <p:attrNameLst>
                          <p:attrName>ppt_h</p:attrName>
                        </p:attrNameLst>
                      </p:cBhvr>
                      <p:tavLst>
                        <p:tav tm="0">
                          <p:val>
                            <p:strVal val="#ppt_h"/>
                          </p:val>
                        </p:tav>
                        <p:tav tm="100000">
                          <p:val>
                            <p:strVal val="#ppt_h"/>
                          </p:val>
                        </p:tav>
                      </p:tavLst>
                    </p:anim>
                    <p:animEffect transition="in" filter="fade">
                      <p:cBhvr>
                        <p:cTn dur="250"/>
                        <p:tgtEl>
                          <p:spTgt spid="19"/>
                        </p:tgtEl>
                      </p:cBhvr>
                    </p:animEffect>
                  </p:childTnLst>
                </p:cTn>
              </p:par>
            </p:tnLst>
          </p:tmpl>
        </p:tmplLst>
      </p:bldP>
      <p:bldP spid="2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150" fill="hold"/>
                        <p:tgtEl>
                          <p:spTgt spid="21"/>
                        </p:tgtEl>
                        <p:attrNameLst>
                          <p:attrName>ppt_w</p:attrName>
                        </p:attrNameLst>
                      </p:cBhvr>
                      <p:tavLst>
                        <p:tav tm="0">
                          <p:val>
                            <p:strVal val="#ppt_w+.3"/>
                          </p:val>
                        </p:tav>
                        <p:tav tm="100000">
                          <p:val>
                            <p:strVal val="#ppt_w"/>
                          </p:val>
                        </p:tav>
                      </p:tavLst>
                    </p:anim>
                    <p:anim calcmode="lin" valueType="num">
                      <p:cBhvr>
                        <p:cTn dur="150" fill="hold"/>
                        <p:tgtEl>
                          <p:spTgt spid="21"/>
                        </p:tgtEl>
                        <p:attrNameLst>
                          <p:attrName>ppt_h</p:attrName>
                        </p:attrNameLst>
                      </p:cBhvr>
                      <p:tavLst>
                        <p:tav tm="0">
                          <p:val>
                            <p:strVal val="#ppt_h"/>
                          </p:val>
                        </p:tav>
                        <p:tav tm="100000">
                          <p:val>
                            <p:strVal val="#ppt_h"/>
                          </p:val>
                        </p:tav>
                      </p:tavLst>
                    </p:anim>
                    <p:animEffect transition="in" filter="fade">
                      <p:cBhvr>
                        <p:cTn dur="150"/>
                        <p:tgtEl>
                          <p:spTgt spid="21"/>
                        </p:tgtEl>
                      </p:cBhvr>
                    </p:animEffect>
                  </p:childTnLst>
                </p:cTn>
              </p:par>
            </p:tnLst>
          </p:tmpl>
        </p:tmplLst>
      </p:bldP>
      <p:bldP spid="23"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 3">
    <p:spTree>
      <p:nvGrpSpPr>
        <p:cNvPr id="1" name=""/>
        <p:cNvGrpSpPr/>
        <p:nvPr/>
      </p:nvGrpSpPr>
      <p:grpSpPr>
        <a:xfrm>
          <a:off x="0" y="0"/>
          <a:ext cx="0" cy="0"/>
          <a:chOff x="0" y="0"/>
          <a:chExt cx="0" cy="0"/>
        </a:xfrm>
      </p:grpSpPr>
      <p:sp>
        <p:nvSpPr>
          <p:cNvPr id="84" name="Freeform: Shape 83"/>
          <p:cNvSpPr/>
          <p:nvPr userDrawn="1"/>
        </p:nvSpPr>
        <p:spPr>
          <a:xfrm>
            <a:off x="8982532" y="914399"/>
            <a:ext cx="1364344" cy="1364344"/>
          </a:xfrm>
          <a:custGeom>
            <a:avLst/>
            <a:gdLst>
              <a:gd name="connsiteX0" fmla="*/ 682172 w 1364344"/>
              <a:gd name="connsiteY0" fmla="*/ 184044 h 1364344"/>
              <a:gd name="connsiteX1" fmla="*/ 186873 w 1364344"/>
              <a:gd name="connsiteY1" fmla="*/ 679343 h 1364344"/>
              <a:gd name="connsiteX2" fmla="*/ 682172 w 1364344"/>
              <a:gd name="connsiteY2" fmla="*/ 1174642 h 1364344"/>
              <a:gd name="connsiteX3" fmla="*/ 1177471 w 1364344"/>
              <a:gd name="connsiteY3" fmla="*/ 679343 h 1364344"/>
              <a:gd name="connsiteX4" fmla="*/ 682172 w 1364344"/>
              <a:gd name="connsiteY4" fmla="*/ 184044 h 1364344"/>
              <a:gd name="connsiteX5" fmla="*/ 682172 w 1364344"/>
              <a:gd name="connsiteY5" fmla="*/ 0 h 1364344"/>
              <a:gd name="connsiteX6" fmla="*/ 1364344 w 1364344"/>
              <a:gd name="connsiteY6" fmla="*/ 682172 h 1364344"/>
              <a:gd name="connsiteX7" fmla="*/ 682172 w 1364344"/>
              <a:gd name="connsiteY7" fmla="*/ 1364344 h 1364344"/>
              <a:gd name="connsiteX8" fmla="*/ 0 w 1364344"/>
              <a:gd name="connsiteY8" fmla="*/ 682172 h 1364344"/>
              <a:gd name="connsiteX9" fmla="*/ 682172 w 1364344"/>
              <a:gd name="connsiteY9" fmla="*/ 0 h 13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4344" h="1364344">
                <a:moveTo>
                  <a:pt x="682172" y="184044"/>
                </a:moveTo>
                <a:cubicBezTo>
                  <a:pt x="408626" y="184044"/>
                  <a:pt x="186873" y="405797"/>
                  <a:pt x="186873" y="679343"/>
                </a:cubicBezTo>
                <a:cubicBezTo>
                  <a:pt x="186873" y="952889"/>
                  <a:pt x="408626" y="1174642"/>
                  <a:pt x="682172" y="1174642"/>
                </a:cubicBezTo>
                <a:cubicBezTo>
                  <a:pt x="955718" y="1174642"/>
                  <a:pt x="1177471" y="952889"/>
                  <a:pt x="1177471" y="679343"/>
                </a:cubicBezTo>
                <a:cubicBezTo>
                  <a:pt x="1177471" y="405797"/>
                  <a:pt x="955718" y="184044"/>
                  <a:pt x="682172" y="184044"/>
                </a:cubicBezTo>
                <a:close/>
                <a:moveTo>
                  <a:pt x="682172" y="0"/>
                </a:moveTo>
                <a:cubicBezTo>
                  <a:pt x="1058925" y="0"/>
                  <a:pt x="1364344" y="305419"/>
                  <a:pt x="1364344" y="682172"/>
                </a:cubicBezTo>
                <a:cubicBezTo>
                  <a:pt x="1364344" y="1058925"/>
                  <a:pt x="1058925" y="1364344"/>
                  <a:pt x="682172" y="1364344"/>
                </a:cubicBezTo>
                <a:cubicBezTo>
                  <a:pt x="305419" y="1364344"/>
                  <a:pt x="0" y="1058925"/>
                  <a:pt x="0" y="682172"/>
                </a:cubicBezTo>
                <a:cubicBezTo>
                  <a:pt x="0" y="305419"/>
                  <a:pt x="305419" y="0"/>
                  <a:pt x="682172" y="0"/>
                </a:cubicBezTo>
                <a:close/>
              </a:path>
            </a:pathLst>
          </a:cu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1" name="Freeform: Shape 60"/>
          <p:cNvSpPr/>
          <p:nvPr userDrawn="1"/>
        </p:nvSpPr>
        <p:spPr>
          <a:xfrm>
            <a:off x="1845129" y="914399"/>
            <a:ext cx="1364344" cy="1364344"/>
          </a:xfrm>
          <a:custGeom>
            <a:avLst/>
            <a:gdLst>
              <a:gd name="connsiteX0" fmla="*/ 682172 w 1364344"/>
              <a:gd name="connsiteY0" fmla="*/ 184044 h 1364344"/>
              <a:gd name="connsiteX1" fmla="*/ 186873 w 1364344"/>
              <a:gd name="connsiteY1" fmla="*/ 679343 h 1364344"/>
              <a:gd name="connsiteX2" fmla="*/ 682172 w 1364344"/>
              <a:gd name="connsiteY2" fmla="*/ 1174642 h 1364344"/>
              <a:gd name="connsiteX3" fmla="*/ 1177471 w 1364344"/>
              <a:gd name="connsiteY3" fmla="*/ 679343 h 1364344"/>
              <a:gd name="connsiteX4" fmla="*/ 682172 w 1364344"/>
              <a:gd name="connsiteY4" fmla="*/ 184044 h 1364344"/>
              <a:gd name="connsiteX5" fmla="*/ 682172 w 1364344"/>
              <a:gd name="connsiteY5" fmla="*/ 0 h 1364344"/>
              <a:gd name="connsiteX6" fmla="*/ 1364344 w 1364344"/>
              <a:gd name="connsiteY6" fmla="*/ 682172 h 1364344"/>
              <a:gd name="connsiteX7" fmla="*/ 682172 w 1364344"/>
              <a:gd name="connsiteY7" fmla="*/ 1364344 h 1364344"/>
              <a:gd name="connsiteX8" fmla="*/ 0 w 1364344"/>
              <a:gd name="connsiteY8" fmla="*/ 682172 h 1364344"/>
              <a:gd name="connsiteX9" fmla="*/ 682172 w 1364344"/>
              <a:gd name="connsiteY9" fmla="*/ 0 h 13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4344" h="1364344">
                <a:moveTo>
                  <a:pt x="682172" y="184044"/>
                </a:moveTo>
                <a:cubicBezTo>
                  <a:pt x="408626" y="184044"/>
                  <a:pt x="186873" y="405797"/>
                  <a:pt x="186873" y="679343"/>
                </a:cubicBezTo>
                <a:cubicBezTo>
                  <a:pt x="186873" y="952889"/>
                  <a:pt x="408626" y="1174642"/>
                  <a:pt x="682172" y="1174642"/>
                </a:cubicBezTo>
                <a:cubicBezTo>
                  <a:pt x="955718" y="1174642"/>
                  <a:pt x="1177471" y="952889"/>
                  <a:pt x="1177471" y="679343"/>
                </a:cubicBezTo>
                <a:cubicBezTo>
                  <a:pt x="1177471" y="405797"/>
                  <a:pt x="955718" y="184044"/>
                  <a:pt x="682172" y="184044"/>
                </a:cubicBezTo>
                <a:close/>
                <a:moveTo>
                  <a:pt x="682172" y="0"/>
                </a:moveTo>
                <a:cubicBezTo>
                  <a:pt x="1058925" y="0"/>
                  <a:pt x="1364344" y="305419"/>
                  <a:pt x="1364344" y="682172"/>
                </a:cubicBezTo>
                <a:cubicBezTo>
                  <a:pt x="1364344" y="1058925"/>
                  <a:pt x="1058925" y="1364344"/>
                  <a:pt x="682172" y="1364344"/>
                </a:cubicBezTo>
                <a:cubicBezTo>
                  <a:pt x="305419" y="1364344"/>
                  <a:pt x="0" y="1058925"/>
                  <a:pt x="0" y="682172"/>
                </a:cubicBezTo>
                <a:cubicBezTo>
                  <a:pt x="0" y="305419"/>
                  <a:pt x="305419" y="0"/>
                  <a:pt x="682172" y="0"/>
                </a:cubicBezTo>
                <a:close/>
              </a:path>
            </a:pathLst>
          </a:cu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p:cNvSpPr/>
          <p:nvPr userDrawn="1"/>
        </p:nvSpPr>
        <p:spPr>
          <a:xfrm>
            <a:off x="2409373" y="3949701"/>
            <a:ext cx="235856" cy="235856"/>
          </a:xfrm>
          <a:prstGeom prst="ellipse">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41" name="Straight Connector 40"/>
          <p:cNvCxnSpPr/>
          <p:nvPr userDrawn="1"/>
        </p:nvCxnSpPr>
        <p:spPr>
          <a:xfrm>
            <a:off x="2527298" y="2386013"/>
            <a:ext cx="1" cy="1563688"/>
          </a:xfrm>
          <a:prstGeom prst="line">
            <a:avLst/>
          </a:prstGeom>
        </p:spPr>
        <p:style>
          <a:lnRef idx="1">
            <a:schemeClr val="accent1"/>
          </a:lnRef>
          <a:fillRef idx="0">
            <a:schemeClr val="accent1"/>
          </a:fillRef>
          <a:effectRef idx="0">
            <a:schemeClr val="accent1"/>
          </a:effectRef>
          <a:fontRef idx="minor">
            <a:schemeClr val="tx1"/>
          </a:fontRef>
        </p:style>
      </p:cxnSp>
      <p:sp>
        <p:nvSpPr>
          <p:cNvPr id="32" name="Arc 31"/>
          <p:cNvSpPr/>
          <p:nvPr userDrawn="1"/>
        </p:nvSpPr>
        <p:spPr>
          <a:xfrm>
            <a:off x="1737857" y="807129"/>
            <a:ext cx="1578884" cy="1578884"/>
          </a:xfrm>
          <a:prstGeom prst="arc">
            <a:avLst>
              <a:gd name="adj1" fmla="val 3331701"/>
              <a:gd name="adj2" fmla="val 7430386"/>
            </a:avLst>
          </a:prstGeom>
          <a:noFill/>
          <a:ln w="7937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28" name="Picture Placeholder 27"/>
          <p:cNvSpPr>
            <a:spLocks noGrp="1"/>
          </p:cNvSpPr>
          <p:nvPr>
            <p:ph type="pic" sz="quarter" idx="10" hasCustomPrompt="1"/>
          </p:nvPr>
        </p:nvSpPr>
        <p:spPr>
          <a:xfrm>
            <a:off x="-1" y="0"/>
            <a:ext cx="12192000" cy="1596571"/>
          </a:xfrm>
          <a:custGeom>
            <a:avLst/>
            <a:gdLst>
              <a:gd name="connsiteX0" fmla="*/ 0 w 12192000"/>
              <a:gd name="connsiteY0" fmla="*/ 0 h 1596571"/>
              <a:gd name="connsiteX1" fmla="*/ 12192000 w 12192000"/>
              <a:gd name="connsiteY1" fmla="*/ 0 h 1596571"/>
              <a:gd name="connsiteX2" fmla="*/ 12192000 w 12192000"/>
              <a:gd name="connsiteY2" fmla="*/ 1596571 h 1596571"/>
              <a:gd name="connsiteX3" fmla="*/ 10441216 w 12192000"/>
              <a:gd name="connsiteY3" fmla="*/ 1596571 h 1596571"/>
              <a:gd name="connsiteX4" fmla="*/ 9664701 w 12192000"/>
              <a:gd name="connsiteY4" fmla="*/ 820056 h 1596571"/>
              <a:gd name="connsiteX5" fmla="*/ 8888186 w 12192000"/>
              <a:gd name="connsiteY5" fmla="*/ 1596571 h 1596571"/>
              <a:gd name="connsiteX6" fmla="*/ 6872516 w 12192000"/>
              <a:gd name="connsiteY6" fmla="*/ 1596571 h 1596571"/>
              <a:gd name="connsiteX7" fmla="*/ 6096001 w 12192000"/>
              <a:gd name="connsiteY7" fmla="*/ 820056 h 1596571"/>
              <a:gd name="connsiteX8" fmla="*/ 5319486 w 12192000"/>
              <a:gd name="connsiteY8" fmla="*/ 1596571 h 1596571"/>
              <a:gd name="connsiteX9" fmla="*/ 3303816 w 12192000"/>
              <a:gd name="connsiteY9" fmla="*/ 1596571 h 1596571"/>
              <a:gd name="connsiteX10" fmla="*/ 2527301 w 12192000"/>
              <a:gd name="connsiteY10" fmla="*/ 820056 h 1596571"/>
              <a:gd name="connsiteX11" fmla="*/ 1750786 w 12192000"/>
              <a:gd name="connsiteY11" fmla="*/ 1596571 h 1596571"/>
              <a:gd name="connsiteX12" fmla="*/ 0 w 12192000"/>
              <a:gd name="connsiteY12" fmla="*/ 1596571 h 15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596571">
                <a:moveTo>
                  <a:pt x="0" y="0"/>
                </a:moveTo>
                <a:lnTo>
                  <a:pt x="12192000" y="0"/>
                </a:lnTo>
                <a:lnTo>
                  <a:pt x="12192000" y="1596571"/>
                </a:lnTo>
                <a:lnTo>
                  <a:pt x="10441216" y="1596571"/>
                </a:lnTo>
                <a:cubicBezTo>
                  <a:pt x="10441216" y="1167714"/>
                  <a:pt x="10093558" y="820056"/>
                  <a:pt x="9664701" y="820056"/>
                </a:cubicBezTo>
                <a:cubicBezTo>
                  <a:pt x="9235844" y="820056"/>
                  <a:pt x="8888186" y="1167714"/>
                  <a:pt x="8888186" y="1596571"/>
                </a:cubicBezTo>
                <a:lnTo>
                  <a:pt x="6872516" y="1596571"/>
                </a:lnTo>
                <a:cubicBezTo>
                  <a:pt x="6872516" y="1167714"/>
                  <a:pt x="6524858" y="820056"/>
                  <a:pt x="6096001" y="820056"/>
                </a:cubicBezTo>
                <a:cubicBezTo>
                  <a:pt x="5667144" y="820056"/>
                  <a:pt x="5319486" y="1167714"/>
                  <a:pt x="5319486" y="1596571"/>
                </a:cubicBezTo>
                <a:lnTo>
                  <a:pt x="3303816" y="1596571"/>
                </a:lnTo>
                <a:cubicBezTo>
                  <a:pt x="3303816" y="1167714"/>
                  <a:pt x="2956158" y="820056"/>
                  <a:pt x="2527301" y="820056"/>
                </a:cubicBezTo>
                <a:cubicBezTo>
                  <a:pt x="2098444" y="820056"/>
                  <a:pt x="1750786" y="1167714"/>
                  <a:pt x="1750786" y="1596571"/>
                </a:cubicBezTo>
                <a:lnTo>
                  <a:pt x="0" y="1596571"/>
                </a:lnTo>
                <a:close/>
              </a:path>
            </a:pathLst>
          </a:custGeom>
        </p:spPr>
        <p:txBody>
          <a:bodyPr wrap="square">
            <a:noAutofit/>
          </a:bodyPr>
          <a:lstStyle>
            <a:lvl1pPr marL="0" indent="0">
              <a:buNone/>
              <a:defRPr/>
            </a:lvl1pPr>
          </a:lstStyle>
          <a:p>
            <a:r>
              <a:rPr lang="en-US" dirty="0"/>
              <a:t> </a:t>
            </a:r>
            <a:endParaRPr lang="en-ID" dirty="0"/>
          </a:p>
        </p:txBody>
      </p:sp>
      <p:sp>
        <p:nvSpPr>
          <p:cNvPr id="31" name="Text Placeholder 30"/>
          <p:cNvSpPr>
            <a:spLocks noGrp="1"/>
          </p:cNvSpPr>
          <p:nvPr>
            <p:ph type="body" sz="quarter" idx="11" hasCustomPrompt="1"/>
          </p:nvPr>
        </p:nvSpPr>
        <p:spPr>
          <a:xfrm>
            <a:off x="-1" y="1"/>
            <a:ext cx="12192000" cy="1596571"/>
          </a:xfrm>
          <a:custGeom>
            <a:avLst/>
            <a:gdLst>
              <a:gd name="connsiteX0" fmla="*/ 0 w 12192000"/>
              <a:gd name="connsiteY0" fmla="*/ 0 h 1596571"/>
              <a:gd name="connsiteX1" fmla="*/ 12192000 w 12192000"/>
              <a:gd name="connsiteY1" fmla="*/ 0 h 1596571"/>
              <a:gd name="connsiteX2" fmla="*/ 12192000 w 12192000"/>
              <a:gd name="connsiteY2" fmla="*/ 1596571 h 1596571"/>
              <a:gd name="connsiteX3" fmla="*/ 10441216 w 12192000"/>
              <a:gd name="connsiteY3" fmla="*/ 1596571 h 1596571"/>
              <a:gd name="connsiteX4" fmla="*/ 9664701 w 12192000"/>
              <a:gd name="connsiteY4" fmla="*/ 820056 h 1596571"/>
              <a:gd name="connsiteX5" fmla="*/ 8888186 w 12192000"/>
              <a:gd name="connsiteY5" fmla="*/ 1596571 h 1596571"/>
              <a:gd name="connsiteX6" fmla="*/ 6872516 w 12192000"/>
              <a:gd name="connsiteY6" fmla="*/ 1596571 h 1596571"/>
              <a:gd name="connsiteX7" fmla="*/ 6096001 w 12192000"/>
              <a:gd name="connsiteY7" fmla="*/ 820056 h 1596571"/>
              <a:gd name="connsiteX8" fmla="*/ 5319486 w 12192000"/>
              <a:gd name="connsiteY8" fmla="*/ 1596571 h 1596571"/>
              <a:gd name="connsiteX9" fmla="*/ 3303816 w 12192000"/>
              <a:gd name="connsiteY9" fmla="*/ 1596571 h 1596571"/>
              <a:gd name="connsiteX10" fmla="*/ 2527301 w 12192000"/>
              <a:gd name="connsiteY10" fmla="*/ 820056 h 1596571"/>
              <a:gd name="connsiteX11" fmla="*/ 1750786 w 12192000"/>
              <a:gd name="connsiteY11" fmla="*/ 1596571 h 1596571"/>
              <a:gd name="connsiteX12" fmla="*/ 0 w 12192000"/>
              <a:gd name="connsiteY12" fmla="*/ 1596571 h 15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596571">
                <a:moveTo>
                  <a:pt x="0" y="0"/>
                </a:moveTo>
                <a:lnTo>
                  <a:pt x="12192000" y="0"/>
                </a:lnTo>
                <a:lnTo>
                  <a:pt x="12192000" y="1596571"/>
                </a:lnTo>
                <a:lnTo>
                  <a:pt x="10441216" y="1596571"/>
                </a:lnTo>
                <a:cubicBezTo>
                  <a:pt x="10441216" y="1167714"/>
                  <a:pt x="10093558" y="820056"/>
                  <a:pt x="9664701" y="820056"/>
                </a:cubicBezTo>
                <a:cubicBezTo>
                  <a:pt x="9235844" y="820056"/>
                  <a:pt x="8888186" y="1167714"/>
                  <a:pt x="8888186" y="1596571"/>
                </a:cubicBezTo>
                <a:lnTo>
                  <a:pt x="6872516" y="1596571"/>
                </a:lnTo>
                <a:cubicBezTo>
                  <a:pt x="6872516" y="1167714"/>
                  <a:pt x="6524858" y="820056"/>
                  <a:pt x="6096001" y="820056"/>
                </a:cubicBezTo>
                <a:cubicBezTo>
                  <a:pt x="5667144" y="820056"/>
                  <a:pt x="5319486" y="1167714"/>
                  <a:pt x="5319486" y="1596571"/>
                </a:cubicBezTo>
                <a:lnTo>
                  <a:pt x="3303816" y="1596571"/>
                </a:lnTo>
                <a:cubicBezTo>
                  <a:pt x="3303816" y="1167714"/>
                  <a:pt x="2956158" y="820056"/>
                  <a:pt x="2527301" y="820056"/>
                </a:cubicBezTo>
                <a:cubicBezTo>
                  <a:pt x="2098444" y="820056"/>
                  <a:pt x="1750786" y="1167714"/>
                  <a:pt x="1750786" y="1596571"/>
                </a:cubicBezTo>
                <a:lnTo>
                  <a:pt x="0" y="1596571"/>
                </a:lnTo>
                <a:close/>
              </a:path>
            </a:pathLst>
          </a:custGeom>
          <a:gradFill>
            <a:gsLst>
              <a:gs pos="100000">
                <a:schemeClr val="tx2">
                  <a:alpha val="86000"/>
                </a:schemeClr>
              </a:gs>
              <a:gs pos="0">
                <a:schemeClr val="tx2">
                  <a:lumMod val="50000"/>
                  <a:alpha val="90000"/>
                </a:schemeClr>
              </a:gs>
            </a:gsLst>
            <a:lin ang="5400000" scaled="1"/>
          </a:gradFill>
        </p:spPr>
        <p:txBody>
          <a:bodyPr wrap="square">
            <a:noAutofit/>
          </a:bodyPr>
          <a:lstStyle>
            <a:lvl1pPr marL="0" indent="0">
              <a:buNone/>
              <a:defRPr/>
            </a:lvl1pPr>
          </a:lstStyle>
          <a:p>
            <a:pPr lvl="0"/>
            <a:r>
              <a:rPr lang="en-US" dirty="0"/>
              <a:t> </a:t>
            </a:r>
            <a:endParaRPr lang="en-ID" dirty="0"/>
          </a:p>
        </p:txBody>
      </p:sp>
      <p:sp>
        <p:nvSpPr>
          <p:cNvPr id="43" name="Text Placeholder 33"/>
          <p:cNvSpPr>
            <a:spLocks noGrp="1"/>
          </p:cNvSpPr>
          <p:nvPr>
            <p:ph type="body" sz="quarter" idx="17" hasCustomPrompt="1"/>
          </p:nvPr>
        </p:nvSpPr>
        <p:spPr>
          <a:xfrm>
            <a:off x="1421690" y="4471988"/>
            <a:ext cx="2211216" cy="371455"/>
          </a:xfrm>
        </p:spPr>
        <p:txBody>
          <a:bodyPr anchor="ctr">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Info 1</a:t>
            </a:r>
            <a:endParaRPr lang="en-ID" dirty="0"/>
          </a:p>
        </p:txBody>
      </p:sp>
      <p:sp>
        <p:nvSpPr>
          <p:cNvPr id="45" name="Text Placeholder 33"/>
          <p:cNvSpPr>
            <a:spLocks noGrp="1"/>
          </p:cNvSpPr>
          <p:nvPr>
            <p:ph type="body" sz="quarter" idx="18" hasCustomPrompt="1"/>
          </p:nvPr>
        </p:nvSpPr>
        <p:spPr>
          <a:xfrm>
            <a:off x="1206496" y="4944146"/>
            <a:ext cx="2641604" cy="1202654"/>
          </a:xfrm>
        </p:spPr>
        <p:txBody>
          <a:bodyPr anchor="t">
            <a:noAutofit/>
          </a:bodyPr>
          <a:lstStyle>
            <a:lvl1pPr marL="0" indent="0" algn="ctr">
              <a:lnSpc>
                <a:spcPct val="100000"/>
              </a:lnSpc>
              <a:buNone/>
              <a:defRPr sz="1600" b="0" baseline="0">
                <a:solidFill>
                  <a:schemeClr val="tx1"/>
                </a:solidFill>
                <a:latin typeface="+mn-lt"/>
              </a:defRPr>
            </a:lvl1pPr>
          </a:lstStyle>
          <a:p>
            <a:pPr lvl="0"/>
            <a:r>
              <a:rPr lang="en-US" dirty="0"/>
              <a:t>Lorem ipsum dolor sit amet, consectetuer adipiscing elit. </a:t>
            </a:r>
            <a:endParaRPr lang="en-ID" dirty="0"/>
          </a:p>
        </p:txBody>
      </p:sp>
      <p:sp>
        <p:nvSpPr>
          <p:cNvPr id="62" name="Text Placeholder 33"/>
          <p:cNvSpPr>
            <a:spLocks noGrp="1"/>
          </p:cNvSpPr>
          <p:nvPr>
            <p:ph type="body" sz="quarter" idx="19" hasCustomPrompt="1"/>
          </p:nvPr>
        </p:nvSpPr>
        <p:spPr>
          <a:xfrm>
            <a:off x="2044696" y="1410843"/>
            <a:ext cx="965204" cy="371455"/>
          </a:xfrm>
        </p:spPr>
        <p:txBody>
          <a:bodyPr anchor="ctr">
            <a:noAutofit/>
          </a:bodyPr>
          <a:lstStyle>
            <a:lvl1pPr marL="0" indent="0" algn="ctr">
              <a:lnSpc>
                <a:spcPct val="100000"/>
              </a:lnSpc>
              <a:buNone/>
              <a:defRPr sz="4400" b="1" baseline="0">
                <a:solidFill>
                  <a:schemeClr val="bg1">
                    <a:lumMod val="50000"/>
                  </a:schemeClr>
                </a:solidFill>
                <a:latin typeface="Comfortaa" panose="00000500000000000000" pitchFamily="2" charset="0"/>
              </a:defRPr>
            </a:lvl1pPr>
          </a:lstStyle>
          <a:p>
            <a:pPr lvl="0"/>
            <a:r>
              <a:rPr lang="en-US" dirty="0"/>
              <a:t>99</a:t>
            </a:r>
            <a:endParaRPr lang="en-ID" dirty="0"/>
          </a:p>
        </p:txBody>
      </p:sp>
      <p:sp>
        <p:nvSpPr>
          <p:cNvPr id="77" name="Freeform: Shape 76"/>
          <p:cNvSpPr/>
          <p:nvPr userDrawn="1"/>
        </p:nvSpPr>
        <p:spPr>
          <a:xfrm>
            <a:off x="5413831" y="914399"/>
            <a:ext cx="1364344" cy="1364344"/>
          </a:xfrm>
          <a:custGeom>
            <a:avLst/>
            <a:gdLst>
              <a:gd name="connsiteX0" fmla="*/ 682172 w 1364344"/>
              <a:gd name="connsiteY0" fmla="*/ 184044 h 1364344"/>
              <a:gd name="connsiteX1" fmla="*/ 186873 w 1364344"/>
              <a:gd name="connsiteY1" fmla="*/ 679343 h 1364344"/>
              <a:gd name="connsiteX2" fmla="*/ 682172 w 1364344"/>
              <a:gd name="connsiteY2" fmla="*/ 1174642 h 1364344"/>
              <a:gd name="connsiteX3" fmla="*/ 1177471 w 1364344"/>
              <a:gd name="connsiteY3" fmla="*/ 679343 h 1364344"/>
              <a:gd name="connsiteX4" fmla="*/ 682172 w 1364344"/>
              <a:gd name="connsiteY4" fmla="*/ 184044 h 1364344"/>
              <a:gd name="connsiteX5" fmla="*/ 682172 w 1364344"/>
              <a:gd name="connsiteY5" fmla="*/ 0 h 1364344"/>
              <a:gd name="connsiteX6" fmla="*/ 1364344 w 1364344"/>
              <a:gd name="connsiteY6" fmla="*/ 682172 h 1364344"/>
              <a:gd name="connsiteX7" fmla="*/ 682172 w 1364344"/>
              <a:gd name="connsiteY7" fmla="*/ 1364344 h 1364344"/>
              <a:gd name="connsiteX8" fmla="*/ 0 w 1364344"/>
              <a:gd name="connsiteY8" fmla="*/ 682172 h 1364344"/>
              <a:gd name="connsiteX9" fmla="*/ 682172 w 1364344"/>
              <a:gd name="connsiteY9" fmla="*/ 0 h 13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4344" h="1364344">
                <a:moveTo>
                  <a:pt x="682172" y="184044"/>
                </a:moveTo>
                <a:cubicBezTo>
                  <a:pt x="408626" y="184044"/>
                  <a:pt x="186873" y="405797"/>
                  <a:pt x="186873" y="679343"/>
                </a:cubicBezTo>
                <a:cubicBezTo>
                  <a:pt x="186873" y="952889"/>
                  <a:pt x="408626" y="1174642"/>
                  <a:pt x="682172" y="1174642"/>
                </a:cubicBezTo>
                <a:cubicBezTo>
                  <a:pt x="955718" y="1174642"/>
                  <a:pt x="1177471" y="952889"/>
                  <a:pt x="1177471" y="679343"/>
                </a:cubicBezTo>
                <a:cubicBezTo>
                  <a:pt x="1177471" y="405797"/>
                  <a:pt x="955718" y="184044"/>
                  <a:pt x="682172" y="184044"/>
                </a:cubicBezTo>
                <a:close/>
                <a:moveTo>
                  <a:pt x="682172" y="0"/>
                </a:moveTo>
                <a:cubicBezTo>
                  <a:pt x="1058925" y="0"/>
                  <a:pt x="1364344" y="305419"/>
                  <a:pt x="1364344" y="682172"/>
                </a:cubicBezTo>
                <a:cubicBezTo>
                  <a:pt x="1364344" y="1058925"/>
                  <a:pt x="1058925" y="1364344"/>
                  <a:pt x="682172" y="1364344"/>
                </a:cubicBezTo>
                <a:cubicBezTo>
                  <a:pt x="305419" y="1364344"/>
                  <a:pt x="0" y="1058925"/>
                  <a:pt x="0" y="682172"/>
                </a:cubicBezTo>
                <a:cubicBezTo>
                  <a:pt x="0" y="305419"/>
                  <a:pt x="305419" y="0"/>
                  <a:pt x="682172" y="0"/>
                </a:cubicBezTo>
                <a:close/>
              </a:path>
            </a:pathLst>
          </a:cu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8" name="Oval 77"/>
          <p:cNvSpPr/>
          <p:nvPr userDrawn="1"/>
        </p:nvSpPr>
        <p:spPr>
          <a:xfrm>
            <a:off x="5978075" y="3949701"/>
            <a:ext cx="235856" cy="235856"/>
          </a:xfrm>
          <a:prstGeom prst="ellipse">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79" name="Straight Connector 78"/>
          <p:cNvCxnSpPr/>
          <p:nvPr userDrawn="1"/>
        </p:nvCxnSpPr>
        <p:spPr>
          <a:xfrm>
            <a:off x="6096000" y="2386013"/>
            <a:ext cx="1" cy="1563688"/>
          </a:xfrm>
          <a:prstGeom prst="line">
            <a:avLst/>
          </a:prstGeom>
        </p:spPr>
        <p:style>
          <a:lnRef idx="1">
            <a:schemeClr val="accent1"/>
          </a:lnRef>
          <a:fillRef idx="0">
            <a:schemeClr val="accent1"/>
          </a:fillRef>
          <a:effectRef idx="0">
            <a:schemeClr val="accent1"/>
          </a:effectRef>
          <a:fontRef idx="minor">
            <a:schemeClr val="tx1"/>
          </a:fontRef>
        </p:style>
      </p:cxnSp>
      <p:sp>
        <p:nvSpPr>
          <p:cNvPr id="80" name="Arc 79"/>
          <p:cNvSpPr/>
          <p:nvPr userDrawn="1"/>
        </p:nvSpPr>
        <p:spPr>
          <a:xfrm>
            <a:off x="5306559" y="807129"/>
            <a:ext cx="1578884" cy="1578884"/>
          </a:xfrm>
          <a:prstGeom prst="arc">
            <a:avLst>
              <a:gd name="adj1" fmla="val 3331701"/>
              <a:gd name="adj2" fmla="val 7430386"/>
            </a:avLst>
          </a:prstGeom>
          <a:noFill/>
          <a:ln w="7937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81" name="Text Placeholder 33"/>
          <p:cNvSpPr>
            <a:spLocks noGrp="1"/>
          </p:cNvSpPr>
          <p:nvPr>
            <p:ph type="body" sz="quarter" idx="20" hasCustomPrompt="1"/>
          </p:nvPr>
        </p:nvSpPr>
        <p:spPr>
          <a:xfrm>
            <a:off x="4990392" y="4471988"/>
            <a:ext cx="2211216" cy="371455"/>
          </a:xfrm>
        </p:spPr>
        <p:txBody>
          <a:bodyPr anchor="ctr">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Info 2</a:t>
            </a:r>
            <a:endParaRPr lang="en-ID" dirty="0"/>
          </a:p>
        </p:txBody>
      </p:sp>
      <p:sp>
        <p:nvSpPr>
          <p:cNvPr id="82" name="Text Placeholder 33"/>
          <p:cNvSpPr>
            <a:spLocks noGrp="1"/>
          </p:cNvSpPr>
          <p:nvPr>
            <p:ph type="body" sz="quarter" idx="21" hasCustomPrompt="1"/>
          </p:nvPr>
        </p:nvSpPr>
        <p:spPr>
          <a:xfrm>
            <a:off x="4775198" y="4944146"/>
            <a:ext cx="2641604" cy="1202654"/>
          </a:xfrm>
        </p:spPr>
        <p:txBody>
          <a:bodyPr anchor="t">
            <a:noAutofit/>
          </a:bodyPr>
          <a:lstStyle>
            <a:lvl1pPr marL="0" indent="0" algn="ctr">
              <a:lnSpc>
                <a:spcPct val="100000"/>
              </a:lnSpc>
              <a:buNone/>
              <a:defRPr sz="1600" b="0" baseline="0">
                <a:solidFill>
                  <a:schemeClr val="tx1"/>
                </a:solidFill>
                <a:latin typeface="+mn-lt"/>
              </a:defRPr>
            </a:lvl1pPr>
          </a:lstStyle>
          <a:p>
            <a:pPr lvl="0"/>
            <a:r>
              <a:rPr lang="en-US" dirty="0"/>
              <a:t>Lorem ipsum dolor sit amet, consectetuer adipiscing elit. </a:t>
            </a:r>
            <a:endParaRPr lang="en-ID" dirty="0"/>
          </a:p>
        </p:txBody>
      </p:sp>
      <p:sp>
        <p:nvSpPr>
          <p:cNvPr id="83" name="Text Placeholder 33"/>
          <p:cNvSpPr>
            <a:spLocks noGrp="1"/>
          </p:cNvSpPr>
          <p:nvPr>
            <p:ph type="body" sz="quarter" idx="22" hasCustomPrompt="1"/>
          </p:nvPr>
        </p:nvSpPr>
        <p:spPr>
          <a:xfrm>
            <a:off x="5613398" y="1410843"/>
            <a:ext cx="965204" cy="371455"/>
          </a:xfrm>
        </p:spPr>
        <p:txBody>
          <a:bodyPr anchor="ctr">
            <a:noAutofit/>
          </a:bodyPr>
          <a:lstStyle>
            <a:lvl1pPr marL="0" indent="0" algn="ctr">
              <a:lnSpc>
                <a:spcPct val="100000"/>
              </a:lnSpc>
              <a:buNone/>
              <a:defRPr sz="4400" b="1" baseline="0">
                <a:solidFill>
                  <a:schemeClr val="bg1">
                    <a:lumMod val="50000"/>
                  </a:schemeClr>
                </a:solidFill>
                <a:latin typeface="Comfortaa" panose="00000500000000000000" pitchFamily="2" charset="0"/>
              </a:defRPr>
            </a:lvl1pPr>
          </a:lstStyle>
          <a:p>
            <a:pPr lvl="0"/>
            <a:r>
              <a:rPr lang="en-US" dirty="0"/>
              <a:t>99</a:t>
            </a:r>
            <a:endParaRPr lang="en-ID" dirty="0"/>
          </a:p>
        </p:txBody>
      </p:sp>
      <p:sp>
        <p:nvSpPr>
          <p:cNvPr id="85" name="Oval 84"/>
          <p:cNvSpPr/>
          <p:nvPr userDrawn="1"/>
        </p:nvSpPr>
        <p:spPr>
          <a:xfrm>
            <a:off x="9546776" y="3949701"/>
            <a:ext cx="235856" cy="235856"/>
          </a:xfrm>
          <a:prstGeom prst="ellipse">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86" name="Straight Connector 85"/>
          <p:cNvCxnSpPr/>
          <p:nvPr userDrawn="1"/>
        </p:nvCxnSpPr>
        <p:spPr>
          <a:xfrm>
            <a:off x="9664701" y="2386013"/>
            <a:ext cx="1" cy="1563688"/>
          </a:xfrm>
          <a:prstGeom prst="line">
            <a:avLst/>
          </a:prstGeom>
        </p:spPr>
        <p:style>
          <a:lnRef idx="1">
            <a:schemeClr val="accent1"/>
          </a:lnRef>
          <a:fillRef idx="0">
            <a:schemeClr val="accent1"/>
          </a:fillRef>
          <a:effectRef idx="0">
            <a:schemeClr val="accent1"/>
          </a:effectRef>
          <a:fontRef idx="minor">
            <a:schemeClr val="tx1"/>
          </a:fontRef>
        </p:style>
      </p:cxnSp>
      <p:sp>
        <p:nvSpPr>
          <p:cNvPr id="87" name="Arc 86"/>
          <p:cNvSpPr/>
          <p:nvPr userDrawn="1"/>
        </p:nvSpPr>
        <p:spPr>
          <a:xfrm>
            <a:off x="8875260" y="807129"/>
            <a:ext cx="1578884" cy="1578884"/>
          </a:xfrm>
          <a:prstGeom prst="arc">
            <a:avLst>
              <a:gd name="adj1" fmla="val 3331701"/>
              <a:gd name="adj2" fmla="val 7430386"/>
            </a:avLst>
          </a:prstGeom>
          <a:noFill/>
          <a:ln w="7937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88" name="Text Placeholder 33"/>
          <p:cNvSpPr>
            <a:spLocks noGrp="1"/>
          </p:cNvSpPr>
          <p:nvPr>
            <p:ph type="body" sz="quarter" idx="23" hasCustomPrompt="1"/>
          </p:nvPr>
        </p:nvSpPr>
        <p:spPr>
          <a:xfrm>
            <a:off x="8559093" y="4471988"/>
            <a:ext cx="2211216" cy="371455"/>
          </a:xfrm>
        </p:spPr>
        <p:txBody>
          <a:bodyPr anchor="ctr">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Info 3</a:t>
            </a:r>
            <a:endParaRPr lang="en-ID" dirty="0"/>
          </a:p>
        </p:txBody>
      </p:sp>
      <p:sp>
        <p:nvSpPr>
          <p:cNvPr id="89" name="Text Placeholder 33"/>
          <p:cNvSpPr>
            <a:spLocks noGrp="1"/>
          </p:cNvSpPr>
          <p:nvPr>
            <p:ph type="body" sz="quarter" idx="24" hasCustomPrompt="1"/>
          </p:nvPr>
        </p:nvSpPr>
        <p:spPr>
          <a:xfrm>
            <a:off x="8343899" y="4944146"/>
            <a:ext cx="2641604" cy="1202654"/>
          </a:xfrm>
        </p:spPr>
        <p:txBody>
          <a:bodyPr anchor="t">
            <a:noAutofit/>
          </a:bodyPr>
          <a:lstStyle>
            <a:lvl1pPr marL="0" indent="0" algn="ctr">
              <a:lnSpc>
                <a:spcPct val="100000"/>
              </a:lnSpc>
              <a:buNone/>
              <a:defRPr sz="1600" b="0" baseline="0">
                <a:solidFill>
                  <a:schemeClr val="tx1"/>
                </a:solidFill>
                <a:latin typeface="+mn-lt"/>
              </a:defRPr>
            </a:lvl1pPr>
          </a:lstStyle>
          <a:p>
            <a:pPr lvl="0"/>
            <a:r>
              <a:rPr lang="en-US" dirty="0"/>
              <a:t>Lorem ipsum dolor sit amet, consectetuer adipiscing elit. </a:t>
            </a:r>
            <a:endParaRPr lang="en-ID" dirty="0"/>
          </a:p>
        </p:txBody>
      </p:sp>
      <p:sp>
        <p:nvSpPr>
          <p:cNvPr id="90" name="Text Placeholder 33"/>
          <p:cNvSpPr>
            <a:spLocks noGrp="1"/>
          </p:cNvSpPr>
          <p:nvPr>
            <p:ph type="body" sz="quarter" idx="25" hasCustomPrompt="1"/>
          </p:nvPr>
        </p:nvSpPr>
        <p:spPr>
          <a:xfrm>
            <a:off x="9182099" y="1410843"/>
            <a:ext cx="965204" cy="371455"/>
          </a:xfrm>
        </p:spPr>
        <p:txBody>
          <a:bodyPr anchor="ctr">
            <a:noAutofit/>
          </a:bodyPr>
          <a:lstStyle>
            <a:lvl1pPr marL="0" indent="0" algn="ctr">
              <a:lnSpc>
                <a:spcPct val="100000"/>
              </a:lnSpc>
              <a:buNone/>
              <a:defRPr sz="4400" b="1" baseline="0">
                <a:solidFill>
                  <a:schemeClr val="bg1">
                    <a:lumMod val="50000"/>
                  </a:schemeClr>
                </a:solidFill>
                <a:latin typeface="Comfortaa" panose="00000500000000000000" pitchFamily="2" charset="0"/>
              </a:defRPr>
            </a:lvl1pPr>
          </a:lstStyle>
          <a:p>
            <a:pPr lvl="0"/>
            <a:r>
              <a:rPr lang="en-US" dirty="0"/>
              <a:t>99</a:t>
            </a:r>
            <a:endParaRPr lang="en-ID" dirty="0"/>
          </a:p>
        </p:txBody>
      </p:sp>
      <p:pic>
        <p:nvPicPr>
          <p:cNvPr id="25"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466811" y="135816"/>
            <a:ext cx="1281262" cy="612000"/>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5586" y="162659"/>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580271" y="135816"/>
            <a:ext cx="1333624" cy="972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6200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decel="62000" fill="hold" grpId="0" nodeType="withEffect">
                                  <p:stCondLst>
                                    <p:cond delay="0"/>
                                  </p:stCondLst>
                                  <p:childTnLst>
                                    <p:set>
                                      <p:cBhvr>
                                        <p:cTn id="10" dur="1" fill="hold">
                                          <p:stCondLst>
                                            <p:cond delay="0"/>
                                          </p:stCondLst>
                                        </p:cTn>
                                        <p:tgtEl>
                                          <p:spTgt spid="31">
                                            <p:bg/>
                                          </p:spTgt>
                                        </p:tgtEl>
                                        <p:attrNameLst>
                                          <p:attrName>style.visibility</p:attrName>
                                        </p:attrNameLst>
                                      </p:cBhvr>
                                      <p:to>
                                        <p:strVal val="visible"/>
                                      </p:to>
                                    </p:set>
                                    <p:anim calcmode="lin" valueType="num">
                                      <p:cBhvr additive="base">
                                        <p:cTn id="11"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bg/>
                                          </p:spTgt>
                                        </p:tgtEl>
                                        <p:attrNameLst>
                                          <p:attrName>ppt_y</p:attrName>
                                        </p:attrNameLst>
                                      </p:cBhvr>
                                      <p:tavLst>
                                        <p:tav tm="0">
                                          <p:val>
                                            <p:strVal val="0-#ppt_h/2"/>
                                          </p:val>
                                        </p:tav>
                                        <p:tav tm="100000">
                                          <p:val>
                                            <p:strVal val="#ppt_y"/>
                                          </p:val>
                                        </p:tav>
                                      </p:tavLst>
                                    </p:anim>
                                  </p:childTnLst>
                                </p:cTn>
                              </p:par>
                              <p:par>
                                <p:cTn id="13" presetID="2" presetClass="entr" presetSubtype="1" decel="62000" fill="hold" grpId="0" nodeType="with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 calcmode="lin" valueType="num">
                                      <p:cBhvr additive="base">
                                        <p:cTn id="1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0" end="0"/>
                                            </p:txEl>
                                          </p:spTgt>
                                        </p:tgtEl>
                                        <p:attrNameLst>
                                          <p:attrName>ppt_y</p:attrName>
                                        </p:attrNameLst>
                                      </p:cBhvr>
                                      <p:tavLst>
                                        <p:tav tm="0">
                                          <p:val>
                                            <p:strVal val="0-#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par>
                                <p:cTn id="20" presetID="14" presetClass="entr" presetSubtype="1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par>
                                <p:cTn id="26" presetID="14" presetClass="entr" presetSubtype="1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additive="base">
                                        <p:cTn id="33" dur="250" fill="hold"/>
                                        <p:tgtEl>
                                          <p:spTgt spid="61"/>
                                        </p:tgtEl>
                                        <p:attrNameLst>
                                          <p:attrName>ppt_x</p:attrName>
                                        </p:attrNameLst>
                                      </p:cBhvr>
                                      <p:tavLst>
                                        <p:tav tm="0">
                                          <p:val>
                                            <p:strVal val="#ppt_x"/>
                                          </p:val>
                                        </p:tav>
                                        <p:tav tm="100000">
                                          <p:val>
                                            <p:strVal val="#ppt_x"/>
                                          </p:val>
                                        </p:tav>
                                      </p:tavLst>
                                    </p:anim>
                                    <p:anim calcmode="lin" valueType="num">
                                      <p:cBhvr additive="base">
                                        <p:cTn id="34" dur="250" fill="hold"/>
                                        <p:tgtEl>
                                          <p:spTgt spid="61"/>
                                        </p:tgtEl>
                                        <p:attrNameLst>
                                          <p:attrName>ppt_y</p:attrName>
                                        </p:attrNameLst>
                                      </p:cBhvr>
                                      <p:tavLst>
                                        <p:tav tm="0">
                                          <p:val>
                                            <p:strVal val="0-#ppt_h/2"/>
                                          </p:val>
                                        </p:tav>
                                        <p:tav tm="100000">
                                          <p:val>
                                            <p:strVal val="#ppt_y"/>
                                          </p:val>
                                        </p:tav>
                                      </p:tavLst>
                                    </p:anim>
                                  </p:childTnLst>
                                </p:cTn>
                              </p:par>
                              <p:par>
                                <p:cTn id="35" presetID="47" presetClass="entr" presetSubtype="0" fill="hold" grpId="0" nodeType="withEffect">
                                  <p:stCondLst>
                                    <p:cond delay="25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250"/>
                                        <p:tgtEl>
                                          <p:spTgt spid="32"/>
                                        </p:tgtEl>
                                      </p:cBhvr>
                                    </p:animEffect>
                                    <p:anim calcmode="lin" valueType="num">
                                      <p:cBhvr>
                                        <p:cTn id="38" dur="250" fill="hold"/>
                                        <p:tgtEl>
                                          <p:spTgt spid="32"/>
                                        </p:tgtEl>
                                        <p:attrNameLst>
                                          <p:attrName>ppt_x</p:attrName>
                                        </p:attrNameLst>
                                      </p:cBhvr>
                                      <p:tavLst>
                                        <p:tav tm="0">
                                          <p:val>
                                            <p:strVal val="#ppt_x"/>
                                          </p:val>
                                        </p:tav>
                                        <p:tav tm="100000">
                                          <p:val>
                                            <p:strVal val="#ppt_x"/>
                                          </p:val>
                                        </p:tav>
                                      </p:tavLst>
                                    </p:anim>
                                    <p:anim calcmode="lin" valueType="num">
                                      <p:cBhvr>
                                        <p:cTn id="39" dur="250" fill="hold"/>
                                        <p:tgtEl>
                                          <p:spTgt spid="32"/>
                                        </p:tgtEl>
                                        <p:attrNameLst>
                                          <p:attrName>ppt_y</p:attrName>
                                        </p:attrNameLst>
                                      </p:cBhvr>
                                      <p:tavLst>
                                        <p:tav tm="0">
                                          <p:val>
                                            <p:strVal val="#ppt_y-.1"/>
                                          </p:val>
                                        </p:tav>
                                        <p:tav tm="100000">
                                          <p:val>
                                            <p:strVal val="#ppt_y"/>
                                          </p:val>
                                        </p:tav>
                                      </p:tavLst>
                                    </p:anim>
                                  </p:childTnLst>
                                </p:cTn>
                              </p:par>
                              <p:par>
                                <p:cTn id="40" presetID="22" presetClass="entr" presetSubtype="1" fill="hold" nodeType="withEffect">
                                  <p:stCondLst>
                                    <p:cond delay="250"/>
                                  </p:stCondLst>
                                  <p:childTnLst>
                                    <p:set>
                                      <p:cBhvr>
                                        <p:cTn id="41" dur="1" fill="hold">
                                          <p:stCondLst>
                                            <p:cond delay="0"/>
                                          </p:stCondLst>
                                        </p:cTn>
                                        <p:tgtEl>
                                          <p:spTgt spid="41"/>
                                        </p:tgtEl>
                                        <p:attrNameLst>
                                          <p:attrName>style.visibility</p:attrName>
                                        </p:attrNameLst>
                                      </p:cBhvr>
                                      <p:to>
                                        <p:strVal val="visible"/>
                                      </p:to>
                                    </p:set>
                                    <p:animEffect transition="in" filter="wipe(up)">
                                      <p:cBhvr>
                                        <p:cTn id="42" dur="500"/>
                                        <p:tgtEl>
                                          <p:spTgt spid="41"/>
                                        </p:tgtEl>
                                      </p:cBhvr>
                                    </p:animEffect>
                                  </p:childTnLst>
                                </p:cTn>
                              </p:par>
                              <p:par>
                                <p:cTn id="43" presetID="2" presetClass="entr" presetSubtype="1" fill="hold" grpId="0" nodeType="withEffect">
                                  <p:stCondLst>
                                    <p:cond delay="25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0-#ppt_h/2"/>
                                          </p:val>
                                        </p:tav>
                                        <p:tav tm="100000">
                                          <p:val>
                                            <p:strVal val="#ppt_y"/>
                                          </p:val>
                                        </p:tav>
                                      </p:tavLst>
                                    </p:anim>
                                  </p:childTnLst>
                                </p:cTn>
                              </p:par>
                              <p:par>
                                <p:cTn id="47" presetID="10" presetClass="entr" presetSubtype="0" fill="hold" grpId="1" nodeType="withEffect">
                                  <p:stCondLst>
                                    <p:cond delay="5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1050"/>
                                        <p:tgtEl>
                                          <p:spTgt spid="36"/>
                                        </p:tgtEl>
                                      </p:cBhvr>
                                    </p:animEffect>
                                  </p:childTnLst>
                                </p:cTn>
                              </p:par>
                              <p:par>
                                <p:cTn id="50" presetID="50" presetClass="entr" presetSubtype="0" decel="100000" fill="hold" grpId="0" nodeType="withEffect">
                                  <p:stCondLst>
                                    <p:cond delay="250"/>
                                  </p:stCondLst>
                                  <p:iterate type="lt">
                                    <p:tmPct val="10000"/>
                                  </p:iterate>
                                  <p:childTnLst>
                                    <p:set>
                                      <p:cBhvr>
                                        <p:cTn id="51" dur="1" fill="hold">
                                          <p:stCondLst>
                                            <p:cond delay="0"/>
                                          </p:stCondLst>
                                        </p:cTn>
                                        <p:tgtEl>
                                          <p:spTgt spid="62">
                                            <p:txEl>
                                              <p:pRg st="0" end="0"/>
                                            </p:txEl>
                                          </p:spTgt>
                                        </p:tgtEl>
                                        <p:attrNameLst>
                                          <p:attrName>style.visibility</p:attrName>
                                        </p:attrNameLst>
                                      </p:cBhvr>
                                      <p:to>
                                        <p:strVal val="visible"/>
                                      </p:to>
                                    </p:set>
                                    <p:anim calcmode="lin" valueType="num">
                                      <p:cBhvr>
                                        <p:cTn id="52" dur="250" fill="hold"/>
                                        <p:tgtEl>
                                          <p:spTgt spid="62">
                                            <p:txEl>
                                              <p:pRg st="0" end="0"/>
                                            </p:txEl>
                                          </p:spTgt>
                                        </p:tgtEl>
                                        <p:attrNameLst>
                                          <p:attrName>ppt_w</p:attrName>
                                        </p:attrNameLst>
                                      </p:cBhvr>
                                      <p:tavLst>
                                        <p:tav tm="0">
                                          <p:val>
                                            <p:strVal val="#ppt_w+.3"/>
                                          </p:val>
                                        </p:tav>
                                        <p:tav tm="100000">
                                          <p:val>
                                            <p:strVal val="#ppt_w"/>
                                          </p:val>
                                        </p:tav>
                                      </p:tavLst>
                                    </p:anim>
                                    <p:anim calcmode="lin" valueType="num">
                                      <p:cBhvr>
                                        <p:cTn id="53" dur="250" fill="hold"/>
                                        <p:tgtEl>
                                          <p:spTgt spid="62">
                                            <p:txEl>
                                              <p:pRg st="0" end="0"/>
                                            </p:txEl>
                                          </p:spTgt>
                                        </p:tgtEl>
                                        <p:attrNameLst>
                                          <p:attrName>ppt_h</p:attrName>
                                        </p:attrNameLst>
                                      </p:cBhvr>
                                      <p:tavLst>
                                        <p:tav tm="0">
                                          <p:val>
                                            <p:strVal val="#ppt_h"/>
                                          </p:val>
                                        </p:tav>
                                        <p:tav tm="100000">
                                          <p:val>
                                            <p:strVal val="#ppt_h"/>
                                          </p:val>
                                        </p:tav>
                                      </p:tavLst>
                                    </p:anim>
                                    <p:animEffect transition="in" filter="fade">
                                      <p:cBhvr>
                                        <p:cTn id="54" dur="250"/>
                                        <p:tgtEl>
                                          <p:spTgt spid="62">
                                            <p:txEl>
                                              <p:pRg st="0" end="0"/>
                                            </p:txEl>
                                          </p:spTgt>
                                        </p:tgtEl>
                                      </p:cBhvr>
                                    </p:animEffect>
                                  </p:childTnLst>
                                </p:cTn>
                              </p:par>
                              <p:par>
                                <p:cTn id="55" presetID="50" presetClass="entr" presetSubtype="0" decel="100000" fill="hold" grpId="0" nodeType="withEffect">
                                  <p:stCondLst>
                                    <p:cond delay="750"/>
                                  </p:stCondLst>
                                  <p:iterate type="lt">
                                    <p:tmPct val="10000"/>
                                  </p:iterate>
                                  <p:childTnLst>
                                    <p:set>
                                      <p:cBhvr>
                                        <p:cTn id="56" dur="1" fill="hold">
                                          <p:stCondLst>
                                            <p:cond delay="0"/>
                                          </p:stCondLst>
                                        </p:cTn>
                                        <p:tgtEl>
                                          <p:spTgt spid="43">
                                            <p:txEl>
                                              <p:pRg st="0" end="0"/>
                                            </p:txEl>
                                          </p:spTgt>
                                        </p:tgtEl>
                                        <p:attrNameLst>
                                          <p:attrName>style.visibility</p:attrName>
                                        </p:attrNameLst>
                                      </p:cBhvr>
                                      <p:to>
                                        <p:strVal val="visible"/>
                                      </p:to>
                                    </p:set>
                                    <p:anim calcmode="lin" valueType="num">
                                      <p:cBhvr>
                                        <p:cTn id="57" dur="250" fill="hold"/>
                                        <p:tgtEl>
                                          <p:spTgt spid="43">
                                            <p:txEl>
                                              <p:pRg st="0" end="0"/>
                                            </p:txEl>
                                          </p:spTgt>
                                        </p:tgtEl>
                                        <p:attrNameLst>
                                          <p:attrName>ppt_w</p:attrName>
                                        </p:attrNameLst>
                                      </p:cBhvr>
                                      <p:tavLst>
                                        <p:tav tm="0">
                                          <p:val>
                                            <p:strVal val="#ppt_w+.3"/>
                                          </p:val>
                                        </p:tav>
                                        <p:tav tm="100000">
                                          <p:val>
                                            <p:strVal val="#ppt_w"/>
                                          </p:val>
                                        </p:tav>
                                      </p:tavLst>
                                    </p:anim>
                                    <p:anim calcmode="lin" valueType="num">
                                      <p:cBhvr>
                                        <p:cTn id="58" dur="250" fill="hold"/>
                                        <p:tgtEl>
                                          <p:spTgt spid="43">
                                            <p:txEl>
                                              <p:pRg st="0" end="0"/>
                                            </p:txEl>
                                          </p:spTgt>
                                        </p:tgtEl>
                                        <p:attrNameLst>
                                          <p:attrName>ppt_h</p:attrName>
                                        </p:attrNameLst>
                                      </p:cBhvr>
                                      <p:tavLst>
                                        <p:tav tm="0">
                                          <p:val>
                                            <p:strVal val="#ppt_h"/>
                                          </p:val>
                                        </p:tav>
                                        <p:tav tm="100000">
                                          <p:val>
                                            <p:strVal val="#ppt_h"/>
                                          </p:val>
                                        </p:tav>
                                      </p:tavLst>
                                    </p:anim>
                                    <p:animEffect transition="in" filter="fade">
                                      <p:cBhvr>
                                        <p:cTn id="59" dur="250"/>
                                        <p:tgtEl>
                                          <p:spTgt spid="43">
                                            <p:txEl>
                                              <p:pRg st="0" end="0"/>
                                            </p:txEl>
                                          </p:spTgt>
                                        </p:tgtEl>
                                      </p:cBhvr>
                                    </p:animEffect>
                                  </p:childTnLst>
                                </p:cTn>
                              </p:par>
                              <p:par>
                                <p:cTn id="60" presetID="50" presetClass="entr" presetSubtype="0" decel="100000" fill="hold" grpId="0" nodeType="withEffect">
                                  <p:stCondLst>
                                    <p:cond delay="750"/>
                                  </p:stCondLst>
                                  <p:iterate type="lt">
                                    <p:tmPct val="10000"/>
                                  </p:iterate>
                                  <p:childTnLst>
                                    <p:set>
                                      <p:cBhvr>
                                        <p:cTn id="61" dur="1" fill="hold">
                                          <p:stCondLst>
                                            <p:cond delay="0"/>
                                          </p:stCondLst>
                                        </p:cTn>
                                        <p:tgtEl>
                                          <p:spTgt spid="45">
                                            <p:txEl>
                                              <p:pRg st="0" end="0"/>
                                            </p:txEl>
                                          </p:spTgt>
                                        </p:tgtEl>
                                        <p:attrNameLst>
                                          <p:attrName>style.visibility</p:attrName>
                                        </p:attrNameLst>
                                      </p:cBhvr>
                                      <p:to>
                                        <p:strVal val="visible"/>
                                      </p:to>
                                    </p:set>
                                    <p:anim calcmode="lin" valueType="num">
                                      <p:cBhvr>
                                        <p:cTn id="62" dur="250" fill="hold"/>
                                        <p:tgtEl>
                                          <p:spTgt spid="45">
                                            <p:txEl>
                                              <p:pRg st="0" end="0"/>
                                            </p:txEl>
                                          </p:spTgt>
                                        </p:tgtEl>
                                        <p:attrNameLst>
                                          <p:attrName>ppt_w</p:attrName>
                                        </p:attrNameLst>
                                      </p:cBhvr>
                                      <p:tavLst>
                                        <p:tav tm="0">
                                          <p:val>
                                            <p:strVal val="#ppt_w+.3"/>
                                          </p:val>
                                        </p:tav>
                                        <p:tav tm="100000">
                                          <p:val>
                                            <p:strVal val="#ppt_w"/>
                                          </p:val>
                                        </p:tav>
                                      </p:tavLst>
                                    </p:anim>
                                    <p:anim calcmode="lin" valueType="num">
                                      <p:cBhvr>
                                        <p:cTn id="63" dur="250" fill="hold"/>
                                        <p:tgtEl>
                                          <p:spTgt spid="45">
                                            <p:txEl>
                                              <p:pRg st="0" end="0"/>
                                            </p:txEl>
                                          </p:spTgt>
                                        </p:tgtEl>
                                        <p:attrNameLst>
                                          <p:attrName>ppt_h</p:attrName>
                                        </p:attrNameLst>
                                      </p:cBhvr>
                                      <p:tavLst>
                                        <p:tav tm="0">
                                          <p:val>
                                            <p:strVal val="#ppt_h"/>
                                          </p:val>
                                        </p:tav>
                                        <p:tav tm="100000">
                                          <p:val>
                                            <p:strVal val="#ppt_h"/>
                                          </p:val>
                                        </p:tav>
                                      </p:tavLst>
                                    </p:anim>
                                    <p:animEffect transition="in" filter="fade">
                                      <p:cBhvr>
                                        <p:cTn id="64" dur="250"/>
                                        <p:tgtEl>
                                          <p:spTgt spid="45">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1" fill="hold" grpId="0" nodeType="clickEffect">
                                  <p:stCondLst>
                                    <p:cond delay="0"/>
                                  </p:stCondLst>
                                  <p:childTnLst>
                                    <p:set>
                                      <p:cBhvr>
                                        <p:cTn id="68" dur="1" fill="hold">
                                          <p:stCondLst>
                                            <p:cond delay="0"/>
                                          </p:stCondLst>
                                        </p:cTn>
                                        <p:tgtEl>
                                          <p:spTgt spid="77"/>
                                        </p:tgtEl>
                                        <p:attrNameLst>
                                          <p:attrName>style.visibility</p:attrName>
                                        </p:attrNameLst>
                                      </p:cBhvr>
                                      <p:to>
                                        <p:strVal val="visible"/>
                                      </p:to>
                                    </p:set>
                                    <p:anim calcmode="lin" valueType="num">
                                      <p:cBhvr additive="base">
                                        <p:cTn id="69" dur="250" fill="hold"/>
                                        <p:tgtEl>
                                          <p:spTgt spid="77"/>
                                        </p:tgtEl>
                                        <p:attrNameLst>
                                          <p:attrName>ppt_x</p:attrName>
                                        </p:attrNameLst>
                                      </p:cBhvr>
                                      <p:tavLst>
                                        <p:tav tm="0">
                                          <p:val>
                                            <p:strVal val="#ppt_x"/>
                                          </p:val>
                                        </p:tav>
                                        <p:tav tm="100000">
                                          <p:val>
                                            <p:strVal val="#ppt_x"/>
                                          </p:val>
                                        </p:tav>
                                      </p:tavLst>
                                    </p:anim>
                                    <p:anim calcmode="lin" valueType="num">
                                      <p:cBhvr additive="base">
                                        <p:cTn id="70" dur="250" fill="hold"/>
                                        <p:tgtEl>
                                          <p:spTgt spid="77"/>
                                        </p:tgtEl>
                                        <p:attrNameLst>
                                          <p:attrName>ppt_y</p:attrName>
                                        </p:attrNameLst>
                                      </p:cBhvr>
                                      <p:tavLst>
                                        <p:tav tm="0">
                                          <p:val>
                                            <p:strVal val="0-#ppt_h/2"/>
                                          </p:val>
                                        </p:tav>
                                        <p:tav tm="100000">
                                          <p:val>
                                            <p:strVal val="#ppt_y"/>
                                          </p:val>
                                        </p:tav>
                                      </p:tavLst>
                                    </p:anim>
                                  </p:childTnLst>
                                </p:cTn>
                              </p:par>
                              <p:par>
                                <p:cTn id="71" presetID="47" presetClass="entr" presetSubtype="0" fill="hold" grpId="0" nodeType="withEffect">
                                  <p:stCondLst>
                                    <p:cond delay="250"/>
                                  </p:stCondLst>
                                  <p:childTnLst>
                                    <p:set>
                                      <p:cBhvr>
                                        <p:cTn id="72" dur="1" fill="hold">
                                          <p:stCondLst>
                                            <p:cond delay="0"/>
                                          </p:stCondLst>
                                        </p:cTn>
                                        <p:tgtEl>
                                          <p:spTgt spid="80"/>
                                        </p:tgtEl>
                                        <p:attrNameLst>
                                          <p:attrName>style.visibility</p:attrName>
                                        </p:attrNameLst>
                                      </p:cBhvr>
                                      <p:to>
                                        <p:strVal val="visible"/>
                                      </p:to>
                                    </p:set>
                                    <p:animEffect transition="in" filter="fade">
                                      <p:cBhvr>
                                        <p:cTn id="73" dur="250"/>
                                        <p:tgtEl>
                                          <p:spTgt spid="80"/>
                                        </p:tgtEl>
                                      </p:cBhvr>
                                    </p:animEffect>
                                    <p:anim calcmode="lin" valueType="num">
                                      <p:cBhvr>
                                        <p:cTn id="74" dur="250" fill="hold"/>
                                        <p:tgtEl>
                                          <p:spTgt spid="80"/>
                                        </p:tgtEl>
                                        <p:attrNameLst>
                                          <p:attrName>ppt_x</p:attrName>
                                        </p:attrNameLst>
                                      </p:cBhvr>
                                      <p:tavLst>
                                        <p:tav tm="0">
                                          <p:val>
                                            <p:strVal val="#ppt_x"/>
                                          </p:val>
                                        </p:tav>
                                        <p:tav tm="100000">
                                          <p:val>
                                            <p:strVal val="#ppt_x"/>
                                          </p:val>
                                        </p:tav>
                                      </p:tavLst>
                                    </p:anim>
                                    <p:anim calcmode="lin" valueType="num">
                                      <p:cBhvr>
                                        <p:cTn id="75" dur="250" fill="hold"/>
                                        <p:tgtEl>
                                          <p:spTgt spid="80"/>
                                        </p:tgtEl>
                                        <p:attrNameLst>
                                          <p:attrName>ppt_y</p:attrName>
                                        </p:attrNameLst>
                                      </p:cBhvr>
                                      <p:tavLst>
                                        <p:tav tm="0">
                                          <p:val>
                                            <p:strVal val="#ppt_y-.1"/>
                                          </p:val>
                                        </p:tav>
                                        <p:tav tm="100000">
                                          <p:val>
                                            <p:strVal val="#ppt_y"/>
                                          </p:val>
                                        </p:tav>
                                      </p:tavLst>
                                    </p:anim>
                                  </p:childTnLst>
                                </p:cTn>
                              </p:par>
                              <p:par>
                                <p:cTn id="76" presetID="22" presetClass="entr" presetSubtype="1" fill="hold" nodeType="withEffect">
                                  <p:stCondLst>
                                    <p:cond delay="250"/>
                                  </p:stCondLst>
                                  <p:childTnLst>
                                    <p:set>
                                      <p:cBhvr>
                                        <p:cTn id="77" dur="1" fill="hold">
                                          <p:stCondLst>
                                            <p:cond delay="0"/>
                                          </p:stCondLst>
                                        </p:cTn>
                                        <p:tgtEl>
                                          <p:spTgt spid="79"/>
                                        </p:tgtEl>
                                        <p:attrNameLst>
                                          <p:attrName>style.visibility</p:attrName>
                                        </p:attrNameLst>
                                      </p:cBhvr>
                                      <p:to>
                                        <p:strVal val="visible"/>
                                      </p:to>
                                    </p:set>
                                    <p:animEffect transition="in" filter="wipe(up)">
                                      <p:cBhvr>
                                        <p:cTn id="78" dur="500"/>
                                        <p:tgtEl>
                                          <p:spTgt spid="79"/>
                                        </p:tgtEl>
                                      </p:cBhvr>
                                    </p:animEffect>
                                  </p:childTnLst>
                                </p:cTn>
                              </p:par>
                              <p:par>
                                <p:cTn id="79" presetID="2" presetClass="entr" presetSubtype="1" fill="hold" grpId="0" nodeType="withEffect">
                                  <p:stCondLst>
                                    <p:cond delay="250"/>
                                  </p:stCondLst>
                                  <p:childTnLst>
                                    <p:set>
                                      <p:cBhvr>
                                        <p:cTn id="80" dur="1" fill="hold">
                                          <p:stCondLst>
                                            <p:cond delay="0"/>
                                          </p:stCondLst>
                                        </p:cTn>
                                        <p:tgtEl>
                                          <p:spTgt spid="78"/>
                                        </p:tgtEl>
                                        <p:attrNameLst>
                                          <p:attrName>style.visibility</p:attrName>
                                        </p:attrNameLst>
                                      </p:cBhvr>
                                      <p:to>
                                        <p:strVal val="visible"/>
                                      </p:to>
                                    </p:set>
                                    <p:anim calcmode="lin" valueType="num">
                                      <p:cBhvr additive="base">
                                        <p:cTn id="81" dur="500" fill="hold"/>
                                        <p:tgtEl>
                                          <p:spTgt spid="78"/>
                                        </p:tgtEl>
                                        <p:attrNameLst>
                                          <p:attrName>ppt_x</p:attrName>
                                        </p:attrNameLst>
                                      </p:cBhvr>
                                      <p:tavLst>
                                        <p:tav tm="0">
                                          <p:val>
                                            <p:strVal val="#ppt_x"/>
                                          </p:val>
                                        </p:tav>
                                        <p:tav tm="100000">
                                          <p:val>
                                            <p:strVal val="#ppt_x"/>
                                          </p:val>
                                        </p:tav>
                                      </p:tavLst>
                                    </p:anim>
                                    <p:anim calcmode="lin" valueType="num">
                                      <p:cBhvr additive="base">
                                        <p:cTn id="82" dur="500" fill="hold"/>
                                        <p:tgtEl>
                                          <p:spTgt spid="78"/>
                                        </p:tgtEl>
                                        <p:attrNameLst>
                                          <p:attrName>ppt_y</p:attrName>
                                        </p:attrNameLst>
                                      </p:cBhvr>
                                      <p:tavLst>
                                        <p:tav tm="0">
                                          <p:val>
                                            <p:strVal val="0-#ppt_h/2"/>
                                          </p:val>
                                        </p:tav>
                                        <p:tav tm="100000">
                                          <p:val>
                                            <p:strVal val="#ppt_y"/>
                                          </p:val>
                                        </p:tav>
                                      </p:tavLst>
                                    </p:anim>
                                  </p:childTnLst>
                                </p:cTn>
                              </p:par>
                              <p:par>
                                <p:cTn id="83" presetID="10" presetClass="entr" presetSubtype="0" fill="hold" grpId="1" nodeType="withEffect">
                                  <p:stCondLst>
                                    <p:cond delay="50"/>
                                  </p:stCondLst>
                                  <p:childTnLst>
                                    <p:set>
                                      <p:cBhvr>
                                        <p:cTn id="84" dur="1" fill="hold">
                                          <p:stCondLst>
                                            <p:cond delay="0"/>
                                          </p:stCondLst>
                                        </p:cTn>
                                        <p:tgtEl>
                                          <p:spTgt spid="78"/>
                                        </p:tgtEl>
                                        <p:attrNameLst>
                                          <p:attrName>style.visibility</p:attrName>
                                        </p:attrNameLst>
                                      </p:cBhvr>
                                      <p:to>
                                        <p:strVal val="visible"/>
                                      </p:to>
                                    </p:set>
                                    <p:animEffect transition="in" filter="fade">
                                      <p:cBhvr>
                                        <p:cTn id="85" dur="1050"/>
                                        <p:tgtEl>
                                          <p:spTgt spid="78"/>
                                        </p:tgtEl>
                                      </p:cBhvr>
                                    </p:animEffect>
                                  </p:childTnLst>
                                </p:cTn>
                              </p:par>
                              <p:par>
                                <p:cTn id="86" presetID="50" presetClass="entr" presetSubtype="0" decel="100000" fill="hold" grpId="0" nodeType="withEffect">
                                  <p:stCondLst>
                                    <p:cond delay="250"/>
                                  </p:stCondLst>
                                  <p:iterate type="lt">
                                    <p:tmPct val="10000"/>
                                  </p:iterate>
                                  <p:childTnLst>
                                    <p:set>
                                      <p:cBhvr>
                                        <p:cTn id="87" dur="1" fill="hold">
                                          <p:stCondLst>
                                            <p:cond delay="0"/>
                                          </p:stCondLst>
                                        </p:cTn>
                                        <p:tgtEl>
                                          <p:spTgt spid="83">
                                            <p:txEl>
                                              <p:pRg st="0" end="0"/>
                                            </p:txEl>
                                          </p:spTgt>
                                        </p:tgtEl>
                                        <p:attrNameLst>
                                          <p:attrName>style.visibility</p:attrName>
                                        </p:attrNameLst>
                                      </p:cBhvr>
                                      <p:to>
                                        <p:strVal val="visible"/>
                                      </p:to>
                                    </p:set>
                                    <p:anim calcmode="lin" valueType="num">
                                      <p:cBhvr>
                                        <p:cTn id="88" dur="250" fill="hold"/>
                                        <p:tgtEl>
                                          <p:spTgt spid="83">
                                            <p:txEl>
                                              <p:pRg st="0" end="0"/>
                                            </p:txEl>
                                          </p:spTgt>
                                        </p:tgtEl>
                                        <p:attrNameLst>
                                          <p:attrName>ppt_w</p:attrName>
                                        </p:attrNameLst>
                                      </p:cBhvr>
                                      <p:tavLst>
                                        <p:tav tm="0">
                                          <p:val>
                                            <p:strVal val="#ppt_w+.3"/>
                                          </p:val>
                                        </p:tav>
                                        <p:tav tm="100000">
                                          <p:val>
                                            <p:strVal val="#ppt_w"/>
                                          </p:val>
                                        </p:tav>
                                      </p:tavLst>
                                    </p:anim>
                                    <p:anim calcmode="lin" valueType="num">
                                      <p:cBhvr>
                                        <p:cTn id="89" dur="250" fill="hold"/>
                                        <p:tgtEl>
                                          <p:spTgt spid="83">
                                            <p:txEl>
                                              <p:pRg st="0" end="0"/>
                                            </p:txEl>
                                          </p:spTgt>
                                        </p:tgtEl>
                                        <p:attrNameLst>
                                          <p:attrName>ppt_h</p:attrName>
                                        </p:attrNameLst>
                                      </p:cBhvr>
                                      <p:tavLst>
                                        <p:tav tm="0">
                                          <p:val>
                                            <p:strVal val="#ppt_h"/>
                                          </p:val>
                                        </p:tav>
                                        <p:tav tm="100000">
                                          <p:val>
                                            <p:strVal val="#ppt_h"/>
                                          </p:val>
                                        </p:tav>
                                      </p:tavLst>
                                    </p:anim>
                                    <p:animEffect transition="in" filter="fade">
                                      <p:cBhvr>
                                        <p:cTn id="90" dur="250"/>
                                        <p:tgtEl>
                                          <p:spTgt spid="83">
                                            <p:txEl>
                                              <p:pRg st="0" end="0"/>
                                            </p:txEl>
                                          </p:spTgt>
                                        </p:tgtEl>
                                      </p:cBhvr>
                                    </p:animEffect>
                                  </p:childTnLst>
                                </p:cTn>
                              </p:par>
                              <p:par>
                                <p:cTn id="91" presetID="50" presetClass="entr" presetSubtype="0" decel="100000" fill="hold" grpId="0" nodeType="withEffect">
                                  <p:stCondLst>
                                    <p:cond delay="750"/>
                                  </p:stCondLst>
                                  <p:iterate type="lt">
                                    <p:tmPct val="10000"/>
                                  </p:iterate>
                                  <p:childTnLst>
                                    <p:set>
                                      <p:cBhvr>
                                        <p:cTn id="92" dur="1" fill="hold">
                                          <p:stCondLst>
                                            <p:cond delay="0"/>
                                          </p:stCondLst>
                                        </p:cTn>
                                        <p:tgtEl>
                                          <p:spTgt spid="81">
                                            <p:txEl>
                                              <p:pRg st="0" end="0"/>
                                            </p:txEl>
                                          </p:spTgt>
                                        </p:tgtEl>
                                        <p:attrNameLst>
                                          <p:attrName>style.visibility</p:attrName>
                                        </p:attrNameLst>
                                      </p:cBhvr>
                                      <p:to>
                                        <p:strVal val="visible"/>
                                      </p:to>
                                    </p:set>
                                    <p:anim calcmode="lin" valueType="num">
                                      <p:cBhvr>
                                        <p:cTn id="93" dur="250" fill="hold"/>
                                        <p:tgtEl>
                                          <p:spTgt spid="81">
                                            <p:txEl>
                                              <p:pRg st="0" end="0"/>
                                            </p:txEl>
                                          </p:spTgt>
                                        </p:tgtEl>
                                        <p:attrNameLst>
                                          <p:attrName>ppt_w</p:attrName>
                                        </p:attrNameLst>
                                      </p:cBhvr>
                                      <p:tavLst>
                                        <p:tav tm="0">
                                          <p:val>
                                            <p:strVal val="#ppt_w+.3"/>
                                          </p:val>
                                        </p:tav>
                                        <p:tav tm="100000">
                                          <p:val>
                                            <p:strVal val="#ppt_w"/>
                                          </p:val>
                                        </p:tav>
                                      </p:tavLst>
                                    </p:anim>
                                    <p:anim calcmode="lin" valueType="num">
                                      <p:cBhvr>
                                        <p:cTn id="94" dur="250" fill="hold"/>
                                        <p:tgtEl>
                                          <p:spTgt spid="81">
                                            <p:txEl>
                                              <p:pRg st="0" end="0"/>
                                            </p:txEl>
                                          </p:spTgt>
                                        </p:tgtEl>
                                        <p:attrNameLst>
                                          <p:attrName>ppt_h</p:attrName>
                                        </p:attrNameLst>
                                      </p:cBhvr>
                                      <p:tavLst>
                                        <p:tav tm="0">
                                          <p:val>
                                            <p:strVal val="#ppt_h"/>
                                          </p:val>
                                        </p:tav>
                                        <p:tav tm="100000">
                                          <p:val>
                                            <p:strVal val="#ppt_h"/>
                                          </p:val>
                                        </p:tav>
                                      </p:tavLst>
                                    </p:anim>
                                    <p:animEffect transition="in" filter="fade">
                                      <p:cBhvr>
                                        <p:cTn id="95" dur="250"/>
                                        <p:tgtEl>
                                          <p:spTgt spid="81">
                                            <p:txEl>
                                              <p:pRg st="0" end="0"/>
                                            </p:txEl>
                                          </p:spTgt>
                                        </p:tgtEl>
                                      </p:cBhvr>
                                    </p:animEffect>
                                  </p:childTnLst>
                                </p:cTn>
                              </p:par>
                              <p:par>
                                <p:cTn id="96" presetID="50" presetClass="entr" presetSubtype="0" decel="100000" fill="hold" grpId="0" nodeType="withEffect">
                                  <p:stCondLst>
                                    <p:cond delay="750"/>
                                  </p:stCondLst>
                                  <p:iterate type="lt">
                                    <p:tmPct val="10000"/>
                                  </p:iterate>
                                  <p:childTnLst>
                                    <p:set>
                                      <p:cBhvr>
                                        <p:cTn id="97" dur="1" fill="hold">
                                          <p:stCondLst>
                                            <p:cond delay="0"/>
                                          </p:stCondLst>
                                        </p:cTn>
                                        <p:tgtEl>
                                          <p:spTgt spid="82">
                                            <p:txEl>
                                              <p:pRg st="0" end="0"/>
                                            </p:txEl>
                                          </p:spTgt>
                                        </p:tgtEl>
                                        <p:attrNameLst>
                                          <p:attrName>style.visibility</p:attrName>
                                        </p:attrNameLst>
                                      </p:cBhvr>
                                      <p:to>
                                        <p:strVal val="visible"/>
                                      </p:to>
                                    </p:set>
                                    <p:anim calcmode="lin" valueType="num">
                                      <p:cBhvr>
                                        <p:cTn id="98" dur="250" fill="hold"/>
                                        <p:tgtEl>
                                          <p:spTgt spid="82">
                                            <p:txEl>
                                              <p:pRg st="0" end="0"/>
                                            </p:txEl>
                                          </p:spTgt>
                                        </p:tgtEl>
                                        <p:attrNameLst>
                                          <p:attrName>ppt_w</p:attrName>
                                        </p:attrNameLst>
                                      </p:cBhvr>
                                      <p:tavLst>
                                        <p:tav tm="0">
                                          <p:val>
                                            <p:strVal val="#ppt_w+.3"/>
                                          </p:val>
                                        </p:tav>
                                        <p:tav tm="100000">
                                          <p:val>
                                            <p:strVal val="#ppt_w"/>
                                          </p:val>
                                        </p:tav>
                                      </p:tavLst>
                                    </p:anim>
                                    <p:anim calcmode="lin" valueType="num">
                                      <p:cBhvr>
                                        <p:cTn id="99" dur="250" fill="hold"/>
                                        <p:tgtEl>
                                          <p:spTgt spid="82">
                                            <p:txEl>
                                              <p:pRg st="0" end="0"/>
                                            </p:txEl>
                                          </p:spTgt>
                                        </p:tgtEl>
                                        <p:attrNameLst>
                                          <p:attrName>ppt_h</p:attrName>
                                        </p:attrNameLst>
                                      </p:cBhvr>
                                      <p:tavLst>
                                        <p:tav tm="0">
                                          <p:val>
                                            <p:strVal val="#ppt_h"/>
                                          </p:val>
                                        </p:tav>
                                        <p:tav tm="100000">
                                          <p:val>
                                            <p:strVal val="#ppt_h"/>
                                          </p:val>
                                        </p:tav>
                                      </p:tavLst>
                                    </p:anim>
                                    <p:animEffect transition="in" filter="fade">
                                      <p:cBhvr>
                                        <p:cTn id="100" dur="250"/>
                                        <p:tgtEl>
                                          <p:spTgt spid="82">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1" fill="hold" grpId="0" nodeType="clickEffect">
                                  <p:stCondLst>
                                    <p:cond delay="0"/>
                                  </p:stCondLst>
                                  <p:childTnLst>
                                    <p:set>
                                      <p:cBhvr>
                                        <p:cTn id="104" dur="1" fill="hold">
                                          <p:stCondLst>
                                            <p:cond delay="0"/>
                                          </p:stCondLst>
                                        </p:cTn>
                                        <p:tgtEl>
                                          <p:spTgt spid="84"/>
                                        </p:tgtEl>
                                        <p:attrNameLst>
                                          <p:attrName>style.visibility</p:attrName>
                                        </p:attrNameLst>
                                      </p:cBhvr>
                                      <p:to>
                                        <p:strVal val="visible"/>
                                      </p:to>
                                    </p:set>
                                    <p:anim calcmode="lin" valueType="num">
                                      <p:cBhvr additive="base">
                                        <p:cTn id="105" dur="250" fill="hold"/>
                                        <p:tgtEl>
                                          <p:spTgt spid="84"/>
                                        </p:tgtEl>
                                        <p:attrNameLst>
                                          <p:attrName>ppt_x</p:attrName>
                                        </p:attrNameLst>
                                      </p:cBhvr>
                                      <p:tavLst>
                                        <p:tav tm="0">
                                          <p:val>
                                            <p:strVal val="#ppt_x"/>
                                          </p:val>
                                        </p:tav>
                                        <p:tav tm="100000">
                                          <p:val>
                                            <p:strVal val="#ppt_x"/>
                                          </p:val>
                                        </p:tav>
                                      </p:tavLst>
                                    </p:anim>
                                    <p:anim calcmode="lin" valueType="num">
                                      <p:cBhvr additive="base">
                                        <p:cTn id="106" dur="250" fill="hold"/>
                                        <p:tgtEl>
                                          <p:spTgt spid="84"/>
                                        </p:tgtEl>
                                        <p:attrNameLst>
                                          <p:attrName>ppt_y</p:attrName>
                                        </p:attrNameLst>
                                      </p:cBhvr>
                                      <p:tavLst>
                                        <p:tav tm="0">
                                          <p:val>
                                            <p:strVal val="0-#ppt_h/2"/>
                                          </p:val>
                                        </p:tav>
                                        <p:tav tm="100000">
                                          <p:val>
                                            <p:strVal val="#ppt_y"/>
                                          </p:val>
                                        </p:tav>
                                      </p:tavLst>
                                    </p:anim>
                                  </p:childTnLst>
                                </p:cTn>
                              </p:par>
                              <p:par>
                                <p:cTn id="107" presetID="47" presetClass="entr" presetSubtype="0" fill="hold" grpId="0" nodeType="withEffect">
                                  <p:stCondLst>
                                    <p:cond delay="250"/>
                                  </p:stCondLst>
                                  <p:childTnLst>
                                    <p:set>
                                      <p:cBhvr>
                                        <p:cTn id="108" dur="1" fill="hold">
                                          <p:stCondLst>
                                            <p:cond delay="0"/>
                                          </p:stCondLst>
                                        </p:cTn>
                                        <p:tgtEl>
                                          <p:spTgt spid="87"/>
                                        </p:tgtEl>
                                        <p:attrNameLst>
                                          <p:attrName>style.visibility</p:attrName>
                                        </p:attrNameLst>
                                      </p:cBhvr>
                                      <p:to>
                                        <p:strVal val="visible"/>
                                      </p:to>
                                    </p:set>
                                    <p:animEffect transition="in" filter="fade">
                                      <p:cBhvr>
                                        <p:cTn id="109" dur="250"/>
                                        <p:tgtEl>
                                          <p:spTgt spid="87"/>
                                        </p:tgtEl>
                                      </p:cBhvr>
                                    </p:animEffect>
                                    <p:anim calcmode="lin" valueType="num">
                                      <p:cBhvr>
                                        <p:cTn id="110" dur="250" fill="hold"/>
                                        <p:tgtEl>
                                          <p:spTgt spid="87"/>
                                        </p:tgtEl>
                                        <p:attrNameLst>
                                          <p:attrName>ppt_x</p:attrName>
                                        </p:attrNameLst>
                                      </p:cBhvr>
                                      <p:tavLst>
                                        <p:tav tm="0">
                                          <p:val>
                                            <p:strVal val="#ppt_x"/>
                                          </p:val>
                                        </p:tav>
                                        <p:tav tm="100000">
                                          <p:val>
                                            <p:strVal val="#ppt_x"/>
                                          </p:val>
                                        </p:tav>
                                      </p:tavLst>
                                    </p:anim>
                                    <p:anim calcmode="lin" valueType="num">
                                      <p:cBhvr>
                                        <p:cTn id="111" dur="250" fill="hold"/>
                                        <p:tgtEl>
                                          <p:spTgt spid="87"/>
                                        </p:tgtEl>
                                        <p:attrNameLst>
                                          <p:attrName>ppt_y</p:attrName>
                                        </p:attrNameLst>
                                      </p:cBhvr>
                                      <p:tavLst>
                                        <p:tav tm="0">
                                          <p:val>
                                            <p:strVal val="#ppt_y-.1"/>
                                          </p:val>
                                        </p:tav>
                                        <p:tav tm="100000">
                                          <p:val>
                                            <p:strVal val="#ppt_y"/>
                                          </p:val>
                                        </p:tav>
                                      </p:tavLst>
                                    </p:anim>
                                  </p:childTnLst>
                                </p:cTn>
                              </p:par>
                              <p:par>
                                <p:cTn id="112" presetID="22" presetClass="entr" presetSubtype="1" fill="hold" nodeType="withEffect">
                                  <p:stCondLst>
                                    <p:cond delay="250"/>
                                  </p:stCondLst>
                                  <p:childTnLst>
                                    <p:set>
                                      <p:cBhvr>
                                        <p:cTn id="113" dur="1" fill="hold">
                                          <p:stCondLst>
                                            <p:cond delay="0"/>
                                          </p:stCondLst>
                                        </p:cTn>
                                        <p:tgtEl>
                                          <p:spTgt spid="86"/>
                                        </p:tgtEl>
                                        <p:attrNameLst>
                                          <p:attrName>style.visibility</p:attrName>
                                        </p:attrNameLst>
                                      </p:cBhvr>
                                      <p:to>
                                        <p:strVal val="visible"/>
                                      </p:to>
                                    </p:set>
                                    <p:animEffect transition="in" filter="wipe(up)">
                                      <p:cBhvr>
                                        <p:cTn id="114" dur="500"/>
                                        <p:tgtEl>
                                          <p:spTgt spid="86"/>
                                        </p:tgtEl>
                                      </p:cBhvr>
                                    </p:animEffect>
                                  </p:childTnLst>
                                </p:cTn>
                              </p:par>
                              <p:par>
                                <p:cTn id="115" presetID="2" presetClass="entr" presetSubtype="1" fill="hold" grpId="0" nodeType="withEffect">
                                  <p:stCondLst>
                                    <p:cond delay="250"/>
                                  </p:stCondLst>
                                  <p:childTnLst>
                                    <p:set>
                                      <p:cBhvr>
                                        <p:cTn id="116" dur="1" fill="hold">
                                          <p:stCondLst>
                                            <p:cond delay="0"/>
                                          </p:stCondLst>
                                        </p:cTn>
                                        <p:tgtEl>
                                          <p:spTgt spid="85"/>
                                        </p:tgtEl>
                                        <p:attrNameLst>
                                          <p:attrName>style.visibility</p:attrName>
                                        </p:attrNameLst>
                                      </p:cBhvr>
                                      <p:to>
                                        <p:strVal val="visible"/>
                                      </p:to>
                                    </p:set>
                                    <p:anim calcmode="lin" valueType="num">
                                      <p:cBhvr additive="base">
                                        <p:cTn id="117" dur="500" fill="hold"/>
                                        <p:tgtEl>
                                          <p:spTgt spid="85"/>
                                        </p:tgtEl>
                                        <p:attrNameLst>
                                          <p:attrName>ppt_x</p:attrName>
                                        </p:attrNameLst>
                                      </p:cBhvr>
                                      <p:tavLst>
                                        <p:tav tm="0">
                                          <p:val>
                                            <p:strVal val="#ppt_x"/>
                                          </p:val>
                                        </p:tav>
                                        <p:tav tm="100000">
                                          <p:val>
                                            <p:strVal val="#ppt_x"/>
                                          </p:val>
                                        </p:tav>
                                      </p:tavLst>
                                    </p:anim>
                                    <p:anim calcmode="lin" valueType="num">
                                      <p:cBhvr additive="base">
                                        <p:cTn id="118" dur="500" fill="hold"/>
                                        <p:tgtEl>
                                          <p:spTgt spid="85"/>
                                        </p:tgtEl>
                                        <p:attrNameLst>
                                          <p:attrName>ppt_y</p:attrName>
                                        </p:attrNameLst>
                                      </p:cBhvr>
                                      <p:tavLst>
                                        <p:tav tm="0">
                                          <p:val>
                                            <p:strVal val="0-#ppt_h/2"/>
                                          </p:val>
                                        </p:tav>
                                        <p:tav tm="100000">
                                          <p:val>
                                            <p:strVal val="#ppt_y"/>
                                          </p:val>
                                        </p:tav>
                                      </p:tavLst>
                                    </p:anim>
                                  </p:childTnLst>
                                </p:cTn>
                              </p:par>
                              <p:par>
                                <p:cTn id="119" presetID="10" presetClass="entr" presetSubtype="0" fill="hold" grpId="1" nodeType="withEffect">
                                  <p:stCondLst>
                                    <p:cond delay="50"/>
                                  </p:stCondLst>
                                  <p:childTnLst>
                                    <p:set>
                                      <p:cBhvr>
                                        <p:cTn id="120" dur="1" fill="hold">
                                          <p:stCondLst>
                                            <p:cond delay="0"/>
                                          </p:stCondLst>
                                        </p:cTn>
                                        <p:tgtEl>
                                          <p:spTgt spid="85"/>
                                        </p:tgtEl>
                                        <p:attrNameLst>
                                          <p:attrName>style.visibility</p:attrName>
                                        </p:attrNameLst>
                                      </p:cBhvr>
                                      <p:to>
                                        <p:strVal val="visible"/>
                                      </p:to>
                                    </p:set>
                                    <p:animEffect transition="in" filter="fade">
                                      <p:cBhvr>
                                        <p:cTn id="121" dur="1050"/>
                                        <p:tgtEl>
                                          <p:spTgt spid="85"/>
                                        </p:tgtEl>
                                      </p:cBhvr>
                                    </p:animEffect>
                                  </p:childTnLst>
                                </p:cTn>
                              </p:par>
                              <p:par>
                                <p:cTn id="122" presetID="50" presetClass="entr" presetSubtype="0" decel="100000" fill="hold" grpId="0" nodeType="withEffect">
                                  <p:stCondLst>
                                    <p:cond delay="250"/>
                                  </p:stCondLst>
                                  <p:iterate type="lt">
                                    <p:tmPct val="10000"/>
                                  </p:iterate>
                                  <p:childTnLst>
                                    <p:set>
                                      <p:cBhvr>
                                        <p:cTn id="123" dur="1" fill="hold">
                                          <p:stCondLst>
                                            <p:cond delay="0"/>
                                          </p:stCondLst>
                                        </p:cTn>
                                        <p:tgtEl>
                                          <p:spTgt spid="90">
                                            <p:txEl>
                                              <p:pRg st="0" end="0"/>
                                            </p:txEl>
                                          </p:spTgt>
                                        </p:tgtEl>
                                        <p:attrNameLst>
                                          <p:attrName>style.visibility</p:attrName>
                                        </p:attrNameLst>
                                      </p:cBhvr>
                                      <p:to>
                                        <p:strVal val="visible"/>
                                      </p:to>
                                    </p:set>
                                    <p:anim calcmode="lin" valueType="num">
                                      <p:cBhvr>
                                        <p:cTn id="124" dur="250" fill="hold"/>
                                        <p:tgtEl>
                                          <p:spTgt spid="90">
                                            <p:txEl>
                                              <p:pRg st="0" end="0"/>
                                            </p:txEl>
                                          </p:spTgt>
                                        </p:tgtEl>
                                        <p:attrNameLst>
                                          <p:attrName>ppt_w</p:attrName>
                                        </p:attrNameLst>
                                      </p:cBhvr>
                                      <p:tavLst>
                                        <p:tav tm="0">
                                          <p:val>
                                            <p:strVal val="#ppt_w+.3"/>
                                          </p:val>
                                        </p:tav>
                                        <p:tav tm="100000">
                                          <p:val>
                                            <p:strVal val="#ppt_w"/>
                                          </p:val>
                                        </p:tav>
                                      </p:tavLst>
                                    </p:anim>
                                    <p:anim calcmode="lin" valueType="num">
                                      <p:cBhvr>
                                        <p:cTn id="125" dur="250" fill="hold"/>
                                        <p:tgtEl>
                                          <p:spTgt spid="90">
                                            <p:txEl>
                                              <p:pRg st="0" end="0"/>
                                            </p:txEl>
                                          </p:spTgt>
                                        </p:tgtEl>
                                        <p:attrNameLst>
                                          <p:attrName>ppt_h</p:attrName>
                                        </p:attrNameLst>
                                      </p:cBhvr>
                                      <p:tavLst>
                                        <p:tav tm="0">
                                          <p:val>
                                            <p:strVal val="#ppt_h"/>
                                          </p:val>
                                        </p:tav>
                                        <p:tav tm="100000">
                                          <p:val>
                                            <p:strVal val="#ppt_h"/>
                                          </p:val>
                                        </p:tav>
                                      </p:tavLst>
                                    </p:anim>
                                    <p:animEffect transition="in" filter="fade">
                                      <p:cBhvr>
                                        <p:cTn id="126" dur="250"/>
                                        <p:tgtEl>
                                          <p:spTgt spid="90">
                                            <p:txEl>
                                              <p:pRg st="0" end="0"/>
                                            </p:txEl>
                                          </p:spTgt>
                                        </p:tgtEl>
                                      </p:cBhvr>
                                    </p:animEffect>
                                  </p:childTnLst>
                                </p:cTn>
                              </p:par>
                              <p:par>
                                <p:cTn id="127" presetID="50" presetClass="entr" presetSubtype="0" decel="100000" fill="hold" grpId="0" nodeType="withEffect">
                                  <p:stCondLst>
                                    <p:cond delay="750"/>
                                  </p:stCondLst>
                                  <p:iterate type="lt">
                                    <p:tmPct val="10000"/>
                                  </p:iterate>
                                  <p:childTnLst>
                                    <p:set>
                                      <p:cBhvr>
                                        <p:cTn id="128" dur="1" fill="hold">
                                          <p:stCondLst>
                                            <p:cond delay="0"/>
                                          </p:stCondLst>
                                        </p:cTn>
                                        <p:tgtEl>
                                          <p:spTgt spid="88">
                                            <p:txEl>
                                              <p:pRg st="0" end="0"/>
                                            </p:txEl>
                                          </p:spTgt>
                                        </p:tgtEl>
                                        <p:attrNameLst>
                                          <p:attrName>style.visibility</p:attrName>
                                        </p:attrNameLst>
                                      </p:cBhvr>
                                      <p:to>
                                        <p:strVal val="visible"/>
                                      </p:to>
                                    </p:set>
                                    <p:anim calcmode="lin" valueType="num">
                                      <p:cBhvr>
                                        <p:cTn id="129" dur="250" fill="hold"/>
                                        <p:tgtEl>
                                          <p:spTgt spid="88">
                                            <p:txEl>
                                              <p:pRg st="0" end="0"/>
                                            </p:txEl>
                                          </p:spTgt>
                                        </p:tgtEl>
                                        <p:attrNameLst>
                                          <p:attrName>ppt_w</p:attrName>
                                        </p:attrNameLst>
                                      </p:cBhvr>
                                      <p:tavLst>
                                        <p:tav tm="0">
                                          <p:val>
                                            <p:strVal val="#ppt_w+.3"/>
                                          </p:val>
                                        </p:tav>
                                        <p:tav tm="100000">
                                          <p:val>
                                            <p:strVal val="#ppt_w"/>
                                          </p:val>
                                        </p:tav>
                                      </p:tavLst>
                                    </p:anim>
                                    <p:anim calcmode="lin" valueType="num">
                                      <p:cBhvr>
                                        <p:cTn id="130" dur="250" fill="hold"/>
                                        <p:tgtEl>
                                          <p:spTgt spid="88">
                                            <p:txEl>
                                              <p:pRg st="0" end="0"/>
                                            </p:txEl>
                                          </p:spTgt>
                                        </p:tgtEl>
                                        <p:attrNameLst>
                                          <p:attrName>ppt_h</p:attrName>
                                        </p:attrNameLst>
                                      </p:cBhvr>
                                      <p:tavLst>
                                        <p:tav tm="0">
                                          <p:val>
                                            <p:strVal val="#ppt_h"/>
                                          </p:val>
                                        </p:tav>
                                        <p:tav tm="100000">
                                          <p:val>
                                            <p:strVal val="#ppt_h"/>
                                          </p:val>
                                        </p:tav>
                                      </p:tavLst>
                                    </p:anim>
                                    <p:animEffect transition="in" filter="fade">
                                      <p:cBhvr>
                                        <p:cTn id="131" dur="250"/>
                                        <p:tgtEl>
                                          <p:spTgt spid="88">
                                            <p:txEl>
                                              <p:pRg st="0" end="0"/>
                                            </p:txEl>
                                          </p:spTgt>
                                        </p:tgtEl>
                                      </p:cBhvr>
                                    </p:animEffect>
                                  </p:childTnLst>
                                </p:cTn>
                              </p:par>
                              <p:par>
                                <p:cTn id="132" presetID="50" presetClass="entr" presetSubtype="0" decel="100000" fill="hold" grpId="0" nodeType="withEffect">
                                  <p:stCondLst>
                                    <p:cond delay="750"/>
                                  </p:stCondLst>
                                  <p:iterate type="lt">
                                    <p:tmPct val="10000"/>
                                  </p:iterate>
                                  <p:childTnLst>
                                    <p:set>
                                      <p:cBhvr>
                                        <p:cTn id="133" dur="1" fill="hold">
                                          <p:stCondLst>
                                            <p:cond delay="0"/>
                                          </p:stCondLst>
                                        </p:cTn>
                                        <p:tgtEl>
                                          <p:spTgt spid="89">
                                            <p:txEl>
                                              <p:pRg st="0" end="0"/>
                                            </p:txEl>
                                          </p:spTgt>
                                        </p:tgtEl>
                                        <p:attrNameLst>
                                          <p:attrName>style.visibility</p:attrName>
                                        </p:attrNameLst>
                                      </p:cBhvr>
                                      <p:to>
                                        <p:strVal val="visible"/>
                                      </p:to>
                                    </p:set>
                                    <p:anim calcmode="lin" valueType="num">
                                      <p:cBhvr>
                                        <p:cTn id="134" dur="250" fill="hold"/>
                                        <p:tgtEl>
                                          <p:spTgt spid="89">
                                            <p:txEl>
                                              <p:pRg st="0" end="0"/>
                                            </p:txEl>
                                          </p:spTgt>
                                        </p:tgtEl>
                                        <p:attrNameLst>
                                          <p:attrName>ppt_w</p:attrName>
                                        </p:attrNameLst>
                                      </p:cBhvr>
                                      <p:tavLst>
                                        <p:tav tm="0">
                                          <p:val>
                                            <p:strVal val="#ppt_w+.3"/>
                                          </p:val>
                                        </p:tav>
                                        <p:tav tm="100000">
                                          <p:val>
                                            <p:strVal val="#ppt_w"/>
                                          </p:val>
                                        </p:tav>
                                      </p:tavLst>
                                    </p:anim>
                                    <p:anim calcmode="lin" valueType="num">
                                      <p:cBhvr>
                                        <p:cTn id="135" dur="250" fill="hold"/>
                                        <p:tgtEl>
                                          <p:spTgt spid="89">
                                            <p:txEl>
                                              <p:pRg st="0" end="0"/>
                                            </p:txEl>
                                          </p:spTgt>
                                        </p:tgtEl>
                                        <p:attrNameLst>
                                          <p:attrName>ppt_h</p:attrName>
                                        </p:attrNameLst>
                                      </p:cBhvr>
                                      <p:tavLst>
                                        <p:tav tm="0">
                                          <p:val>
                                            <p:strVal val="#ppt_h"/>
                                          </p:val>
                                        </p:tav>
                                        <p:tav tm="100000">
                                          <p:val>
                                            <p:strVal val="#ppt_h"/>
                                          </p:val>
                                        </p:tav>
                                      </p:tavLst>
                                    </p:anim>
                                    <p:animEffect transition="in" filter="fade">
                                      <p:cBhvr>
                                        <p:cTn id="136" dur="250"/>
                                        <p:tgtEl>
                                          <p:spTgt spid="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61" grpId="0" animBg="1"/>
      <p:bldP spid="36" grpId="0" animBg="1"/>
      <p:bldP spid="36" grpId="1" animBg="1"/>
      <p:bldP spid="32" grpId="0" animBg="1"/>
      <p:bldP spid="28" grpId="0"/>
      <p:bldP spid="31" grpId="0" build="p" animBg="1">
        <p:tmplLst>
          <p:tmpl>
            <p:tnLst>
              <p:par>
                <p:cTn presetID="2" presetClass="entr" presetSubtype="1" decel="62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62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0-#ppt_h/2"/>
                          </p:val>
                        </p:tav>
                        <p:tav tm="100000">
                          <p:val>
                            <p:strVal val="#ppt_y"/>
                          </p:val>
                        </p:tav>
                      </p:tavLst>
                    </p:anim>
                  </p:childTnLst>
                </p:cTn>
              </p:par>
            </p:tnLst>
          </p:tmpl>
        </p:tmplLst>
      </p:bldP>
      <p:bldP spid="43"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43"/>
                        </p:tgtEl>
                        <p:attrNameLst>
                          <p:attrName>style.visibility</p:attrName>
                        </p:attrNameLst>
                      </p:cBhvr>
                      <p:to>
                        <p:strVal val="visible"/>
                      </p:to>
                    </p:set>
                    <p:anim calcmode="lin" valueType="num">
                      <p:cBhvr>
                        <p:cTn dur="250" fill="hold"/>
                        <p:tgtEl>
                          <p:spTgt spid="43"/>
                        </p:tgtEl>
                        <p:attrNameLst>
                          <p:attrName>ppt_w</p:attrName>
                        </p:attrNameLst>
                      </p:cBhvr>
                      <p:tavLst>
                        <p:tav tm="0">
                          <p:val>
                            <p:strVal val="#ppt_w+.3"/>
                          </p:val>
                        </p:tav>
                        <p:tav tm="100000">
                          <p:val>
                            <p:strVal val="#ppt_w"/>
                          </p:val>
                        </p:tav>
                      </p:tavLst>
                    </p:anim>
                    <p:anim calcmode="lin" valueType="num">
                      <p:cBhvr>
                        <p:cTn dur="250" fill="hold"/>
                        <p:tgtEl>
                          <p:spTgt spid="43"/>
                        </p:tgtEl>
                        <p:attrNameLst>
                          <p:attrName>ppt_h</p:attrName>
                        </p:attrNameLst>
                      </p:cBhvr>
                      <p:tavLst>
                        <p:tav tm="0">
                          <p:val>
                            <p:strVal val="#ppt_h"/>
                          </p:val>
                        </p:tav>
                        <p:tav tm="100000">
                          <p:val>
                            <p:strVal val="#ppt_h"/>
                          </p:val>
                        </p:tav>
                      </p:tavLst>
                    </p:anim>
                    <p:animEffect transition="in" filter="fade">
                      <p:cBhvr>
                        <p:cTn dur="250"/>
                        <p:tgtEl>
                          <p:spTgt spid="43"/>
                        </p:tgtEl>
                      </p:cBhvr>
                    </p:animEffect>
                  </p:childTnLst>
                </p:cTn>
              </p:par>
            </p:tnLst>
          </p:tmpl>
        </p:tmplLst>
      </p:bldP>
      <p:bldP spid="4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45"/>
                        </p:tgtEl>
                        <p:attrNameLst>
                          <p:attrName>style.visibility</p:attrName>
                        </p:attrNameLst>
                      </p:cBhvr>
                      <p:to>
                        <p:strVal val="visible"/>
                      </p:to>
                    </p:set>
                    <p:anim calcmode="lin" valueType="num">
                      <p:cBhvr>
                        <p:cTn dur="250" fill="hold"/>
                        <p:tgtEl>
                          <p:spTgt spid="45"/>
                        </p:tgtEl>
                        <p:attrNameLst>
                          <p:attrName>ppt_w</p:attrName>
                        </p:attrNameLst>
                      </p:cBhvr>
                      <p:tavLst>
                        <p:tav tm="0">
                          <p:val>
                            <p:strVal val="#ppt_w+.3"/>
                          </p:val>
                        </p:tav>
                        <p:tav tm="100000">
                          <p:val>
                            <p:strVal val="#ppt_w"/>
                          </p:val>
                        </p:tav>
                      </p:tavLst>
                    </p:anim>
                    <p:anim calcmode="lin" valueType="num">
                      <p:cBhvr>
                        <p:cTn dur="250" fill="hold"/>
                        <p:tgtEl>
                          <p:spTgt spid="45"/>
                        </p:tgtEl>
                        <p:attrNameLst>
                          <p:attrName>ppt_h</p:attrName>
                        </p:attrNameLst>
                      </p:cBhvr>
                      <p:tavLst>
                        <p:tav tm="0">
                          <p:val>
                            <p:strVal val="#ppt_h"/>
                          </p:val>
                        </p:tav>
                        <p:tav tm="100000">
                          <p:val>
                            <p:strVal val="#ppt_h"/>
                          </p:val>
                        </p:tav>
                      </p:tavLst>
                    </p:anim>
                    <p:animEffect transition="in" filter="fade">
                      <p:cBhvr>
                        <p:cTn dur="250"/>
                        <p:tgtEl>
                          <p:spTgt spid="45"/>
                        </p:tgtEl>
                      </p:cBhvr>
                    </p:animEffect>
                  </p:childTnLst>
                </p:cTn>
              </p:par>
            </p:tnLst>
          </p:tmpl>
        </p:tmplLst>
      </p:bldP>
      <p:bldP spid="62"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62"/>
                        </p:tgtEl>
                        <p:attrNameLst>
                          <p:attrName>style.visibility</p:attrName>
                        </p:attrNameLst>
                      </p:cBhvr>
                      <p:to>
                        <p:strVal val="visible"/>
                      </p:to>
                    </p:set>
                    <p:anim calcmode="lin" valueType="num">
                      <p:cBhvr>
                        <p:cTn dur="250" fill="hold"/>
                        <p:tgtEl>
                          <p:spTgt spid="62"/>
                        </p:tgtEl>
                        <p:attrNameLst>
                          <p:attrName>ppt_w</p:attrName>
                        </p:attrNameLst>
                      </p:cBhvr>
                      <p:tavLst>
                        <p:tav tm="0">
                          <p:val>
                            <p:strVal val="#ppt_w+.3"/>
                          </p:val>
                        </p:tav>
                        <p:tav tm="100000">
                          <p:val>
                            <p:strVal val="#ppt_w"/>
                          </p:val>
                        </p:tav>
                      </p:tavLst>
                    </p:anim>
                    <p:anim calcmode="lin" valueType="num">
                      <p:cBhvr>
                        <p:cTn dur="250" fill="hold"/>
                        <p:tgtEl>
                          <p:spTgt spid="62"/>
                        </p:tgtEl>
                        <p:attrNameLst>
                          <p:attrName>ppt_h</p:attrName>
                        </p:attrNameLst>
                      </p:cBhvr>
                      <p:tavLst>
                        <p:tav tm="0">
                          <p:val>
                            <p:strVal val="#ppt_h"/>
                          </p:val>
                        </p:tav>
                        <p:tav tm="100000">
                          <p:val>
                            <p:strVal val="#ppt_h"/>
                          </p:val>
                        </p:tav>
                      </p:tavLst>
                    </p:anim>
                    <p:animEffect transition="in" filter="fade">
                      <p:cBhvr>
                        <p:cTn dur="250"/>
                        <p:tgtEl>
                          <p:spTgt spid="62"/>
                        </p:tgtEl>
                      </p:cBhvr>
                    </p:animEffect>
                  </p:childTnLst>
                </p:cTn>
              </p:par>
            </p:tnLst>
          </p:tmpl>
        </p:tmplLst>
      </p:bldP>
      <p:bldP spid="77" grpId="0" animBg="1"/>
      <p:bldP spid="78" grpId="0" animBg="1"/>
      <p:bldP spid="78" grpId="1" animBg="1"/>
      <p:bldP spid="80" grpId="0" animBg="1"/>
      <p:bldP spid="8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81"/>
                        </p:tgtEl>
                        <p:attrNameLst>
                          <p:attrName>style.visibility</p:attrName>
                        </p:attrNameLst>
                      </p:cBhvr>
                      <p:to>
                        <p:strVal val="visible"/>
                      </p:to>
                    </p:set>
                    <p:anim calcmode="lin" valueType="num">
                      <p:cBhvr>
                        <p:cTn dur="250" fill="hold"/>
                        <p:tgtEl>
                          <p:spTgt spid="81"/>
                        </p:tgtEl>
                        <p:attrNameLst>
                          <p:attrName>ppt_w</p:attrName>
                        </p:attrNameLst>
                      </p:cBhvr>
                      <p:tavLst>
                        <p:tav tm="0">
                          <p:val>
                            <p:strVal val="#ppt_w+.3"/>
                          </p:val>
                        </p:tav>
                        <p:tav tm="100000">
                          <p:val>
                            <p:strVal val="#ppt_w"/>
                          </p:val>
                        </p:tav>
                      </p:tavLst>
                    </p:anim>
                    <p:anim calcmode="lin" valueType="num">
                      <p:cBhvr>
                        <p:cTn dur="250" fill="hold"/>
                        <p:tgtEl>
                          <p:spTgt spid="81"/>
                        </p:tgtEl>
                        <p:attrNameLst>
                          <p:attrName>ppt_h</p:attrName>
                        </p:attrNameLst>
                      </p:cBhvr>
                      <p:tavLst>
                        <p:tav tm="0">
                          <p:val>
                            <p:strVal val="#ppt_h"/>
                          </p:val>
                        </p:tav>
                        <p:tav tm="100000">
                          <p:val>
                            <p:strVal val="#ppt_h"/>
                          </p:val>
                        </p:tav>
                      </p:tavLst>
                    </p:anim>
                    <p:animEffect transition="in" filter="fade">
                      <p:cBhvr>
                        <p:cTn dur="250"/>
                        <p:tgtEl>
                          <p:spTgt spid="81"/>
                        </p:tgtEl>
                      </p:cBhvr>
                    </p:animEffect>
                  </p:childTnLst>
                </p:cTn>
              </p:par>
            </p:tnLst>
          </p:tmpl>
        </p:tmplLst>
      </p:bldP>
      <p:bldP spid="82"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82"/>
                        </p:tgtEl>
                        <p:attrNameLst>
                          <p:attrName>style.visibility</p:attrName>
                        </p:attrNameLst>
                      </p:cBhvr>
                      <p:to>
                        <p:strVal val="visible"/>
                      </p:to>
                    </p:set>
                    <p:anim calcmode="lin" valueType="num">
                      <p:cBhvr>
                        <p:cTn dur="250" fill="hold"/>
                        <p:tgtEl>
                          <p:spTgt spid="82"/>
                        </p:tgtEl>
                        <p:attrNameLst>
                          <p:attrName>ppt_w</p:attrName>
                        </p:attrNameLst>
                      </p:cBhvr>
                      <p:tavLst>
                        <p:tav tm="0">
                          <p:val>
                            <p:strVal val="#ppt_w+.3"/>
                          </p:val>
                        </p:tav>
                        <p:tav tm="100000">
                          <p:val>
                            <p:strVal val="#ppt_w"/>
                          </p:val>
                        </p:tav>
                      </p:tavLst>
                    </p:anim>
                    <p:anim calcmode="lin" valueType="num">
                      <p:cBhvr>
                        <p:cTn dur="250" fill="hold"/>
                        <p:tgtEl>
                          <p:spTgt spid="82"/>
                        </p:tgtEl>
                        <p:attrNameLst>
                          <p:attrName>ppt_h</p:attrName>
                        </p:attrNameLst>
                      </p:cBhvr>
                      <p:tavLst>
                        <p:tav tm="0">
                          <p:val>
                            <p:strVal val="#ppt_h"/>
                          </p:val>
                        </p:tav>
                        <p:tav tm="100000">
                          <p:val>
                            <p:strVal val="#ppt_h"/>
                          </p:val>
                        </p:tav>
                      </p:tavLst>
                    </p:anim>
                    <p:animEffect transition="in" filter="fade">
                      <p:cBhvr>
                        <p:cTn dur="250"/>
                        <p:tgtEl>
                          <p:spTgt spid="82"/>
                        </p:tgtEl>
                      </p:cBhvr>
                    </p:animEffect>
                  </p:childTnLst>
                </p:cTn>
              </p:par>
            </p:tnLst>
          </p:tmpl>
        </p:tmplLst>
      </p:bldP>
      <p:bldP spid="83"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83"/>
                        </p:tgtEl>
                        <p:attrNameLst>
                          <p:attrName>style.visibility</p:attrName>
                        </p:attrNameLst>
                      </p:cBhvr>
                      <p:to>
                        <p:strVal val="visible"/>
                      </p:to>
                    </p:set>
                    <p:anim calcmode="lin" valueType="num">
                      <p:cBhvr>
                        <p:cTn dur="250" fill="hold"/>
                        <p:tgtEl>
                          <p:spTgt spid="83"/>
                        </p:tgtEl>
                        <p:attrNameLst>
                          <p:attrName>ppt_w</p:attrName>
                        </p:attrNameLst>
                      </p:cBhvr>
                      <p:tavLst>
                        <p:tav tm="0">
                          <p:val>
                            <p:strVal val="#ppt_w+.3"/>
                          </p:val>
                        </p:tav>
                        <p:tav tm="100000">
                          <p:val>
                            <p:strVal val="#ppt_w"/>
                          </p:val>
                        </p:tav>
                      </p:tavLst>
                    </p:anim>
                    <p:anim calcmode="lin" valueType="num">
                      <p:cBhvr>
                        <p:cTn dur="250" fill="hold"/>
                        <p:tgtEl>
                          <p:spTgt spid="83"/>
                        </p:tgtEl>
                        <p:attrNameLst>
                          <p:attrName>ppt_h</p:attrName>
                        </p:attrNameLst>
                      </p:cBhvr>
                      <p:tavLst>
                        <p:tav tm="0">
                          <p:val>
                            <p:strVal val="#ppt_h"/>
                          </p:val>
                        </p:tav>
                        <p:tav tm="100000">
                          <p:val>
                            <p:strVal val="#ppt_h"/>
                          </p:val>
                        </p:tav>
                      </p:tavLst>
                    </p:anim>
                    <p:animEffect transition="in" filter="fade">
                      <p:cBhvr>
                        <p:cTn dur="250"/>
                        <p:tgtEl>
                          <p:spTgt spid="83"/>
                        </p:tgtEl>
                      </p:cBhvr>
                    </p:animEffect>
                  </p:childTnLst>
                </p:cTn>
              </p:par>
            </p:tnLst>
          </p:tmpl>
        </p:tmplLst>
      </p:bldP>
      <p:bldP spid="85" grpId="0" animBg="1"/>
      <p:bldP spid="85" grpId="1" animBg="1"/>
      <p:bldP spid="87" grpId="0" animBg="1"/>
      <p:bldP spid="88"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88"/>
                        </p:tgtEl>
                        <p:attrNameLst>
                          <p:attrName>style.visibility</p:attrName>
                        </p:attrNameLst>
                      </p:cBhvr>
                      <p:to>
                        <p:strVal val="visible"/>
                      </p:to>
                    </p:set>
                    <p:anim calcmode="lin" valueType="num">
                      <p:cBhvr>
                        <p:cTn dur="250" fill="hold"/>
                        <p:tgtEl>
                          <p:spTgt spid="88"/>
                        </p:tgtEl>
                        <p:attrNameLst>
                          <p:attrName>ppt_w</p:attrName>
                        </p:attrNameLst>
                      </p:cBhvr>
                      <p:tavLst>
                        <p:tav tm="0">
                          <p:val>
                            <p:strVal val="#ppt_w+.3"/>
                          </p:val>
                        </p:tav>
                        <p:tav tm="100000">
                          <p:val>
                            <p:strVal val="#ppt_w"/>
                          </p:val>
                        </p:tav>
                      </p:tavLst>
                    </p:anim>
                    <p:anim calcmode="lin" valueType="num">
                      <p:cBhvr>
                        <p:cTn dur="250" fill="hold"/>
                        <p:tgtEl>
                          <p:spTgt spid="88"/>
                        </p:tgtEl>
                        <p:attrNameLst>
                          <p:attrName>ppt_h</p:attrName>
                        </p:attrNameLst>
                      </p:cBhvr>
                      <p:tavLst>
                        <p:tav tm="0">
                          <p:val>
                            <p:strVal val="#ppt_h"/>
                          </p:val>
                        </p:tav>
                        <p:tav tm="100000">
                          <p:val>
                            <p:strVal val="#ppt_h"/>
                          </p:val>
                        </p:tav>
                      </p:tavLst>
                    </p:anim>
                    <p:animEffect transition="in" filter="fade">
                      <p:cBhvr>
                        <p:cTn dur="250"/>
                        <p:tgtEl>
                          <p:spTgt spid="88"/>
                        </p:tgtEl>
                      </p:cBhvr>
                    </p:animEffect>
                  </p:childTnLst>
                </p:cTn>
              </p:par>
            </p:tnLst>
          </p:tmpl>
        </p:tmplLst>
      </p:bldP>
      <p:bldP spid="8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89"/>
                        </p:tgtEl>
                        <p:attrNameLst>
                          <p:attrName>style.visibility</p:attrName>
                        </p:attrNameLst>
                      </p:cBhvr>
                      <p:to>
                        <p:strVal val="visible"/>
                      </p:to>
                    </p:set>
                    <p:anim calcmode="lin" valueType="num">
                      <p:cBhvr>
                        <p:cTn dur="250" fill="hold"/>
                        <p:tgtEl>
                          <p:spTgt spid="89"/>
                        </p:tgtEl>
                        <p:attrNameLst>
                          <p:attrName>ppt_w</p:attrName>
                        </p:attrNameLst>
                      </p:cBhvr>
                      <p:tavLst>
                        <p:tav tm="0">
                          <p:val>
                            <p:strVal val="#ppt_w+.3"/>
                          </p:val>
                        </p:tav>
                        <p:tav tm="100000">
                          <p:val>
                            <p:strVal val="#ppt_w"/>
                          </p:val>
                        </p:tav>
                      </p:tavLst>
                    </p:anim>
                    <p:anim calcmode="lin" valueType="num">
                      <p:cBhvr>
                        <p:cTn dur="250" fill="hold"/>
                        <p:tgtEl>
                          <p:spTgt spid="89"/>
                        </p:tgtEl>
                        <p:attrNameLst>
                          <p:attrName>ppt_h</p:attrName>
                        </p:attrNameLst>
                      </p:cBhvr>
                      <p:tavLst>
                        <p:tav tm="0">
                          <p:val>
                            <p:strVal val="#ppt_h"/>
                          </p:val>
                        </p:tav>
                        <p:tav tm="100000">
                          <p:val>
                            <p:strVal val="#ppt_h"/>
                          </p:val>
                        </p:tav>
                      </p:tavLst>
                    </p:anim>
                    <p:animEffect transition="in" filter="fade">
                      <p:cBhvr>
                        <p:cTn dur="250"/>
                        <p:tgtEl>
                          <p:spTgt spid="89"/>
                        </p:tgtEl>
                      </p:cBhvr>
                    </p:animEffect>
                  </p:childTnLst>
                </p:cTn>
              </p:par>
            </p:tnLst>
          </p:tmpl>
        </p:tmplLst>
      </p:bldP>
      <p:bldP spid="9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90"/>
                        </p:tgtEl>
                        <p:attrNameLst>
                          <p:attrName>style.visibility</p:attrName>
                        </p:attrNameLst>
                      </p:cBhvr>
                      <p:to>
                        <p:strVal val="visible"/>
                      </p:to>
                    </p:set>
                    <p:anim calcmode="lin" valueType="num">
                      <p:cBhvr>
                        <p:cTn dur="250" fill="hold"/>
                        <p:tgtEl>
                          <p:spTgt spid="90"/>
                        </p:tgtEl>
                        <p:attrNameLst>
                          <p:attrName>ppt_w</p:attrName>
                        </p:attrNameLst>
                      </p:cBhvr>
                      <p:tavLst>
                        <p:tav tm="0">
                          <p:val>
                            <p:strVal val="#ppt_w+.3"/>
                          </p:val>
                        </p:tav>
                        <p:tav tm="100000">
                          <p:val>
                            <p:strVal val="#ppt_w"/>
                          </p:val>
                        </p:tav>
                      </p:tavLst>
                    </p:anim>
                    <p:anim calcmode="lin" valueType="num">
                      <p:cBhvr>
                        <p:cTn dur="250" fill="hold"/>
                        <p:tgtEl>
                          <p:spTgt spid="90"/>
                        </p:tgtEl>
                        <p:attrNameLst>
                          <p:attrName>ppt_h</p:attrName>
                        </p:attrNameLst>
                      </p:cBhvr>
                      <p:tavLst>
                        <p:tav tm="0">
                          <p:val>
                            <p:strVal val="#ppt_h"/>
                          </p:val>
                        </p:tav>
                        <p:tav tm="100000">
                          <p:val>
                            <p:strVal val="#ppt_h"/>
                          </p:val>
                        </p:tav>
                      </p:tavLst>
                    </p:anim>
                    <p:animEffect transition="in" filter="fade">
                      <p:cBhvr>
                        <p:cTn dur="250"/>
                        <p:tgtEl>
                          <p:spTgt spid="90"/>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fo 5">
    <p:spTree>
      <p:nvGrpSpPr>
        <p:cNvPr id="1" name=""/>
        <p:cNvGrpSpPr/>
        <p:nvPr/>
      </p:nvGrpSpPr>
      <p:grpSpPr>
        <a:xfrm>
          <a:off x="0" y="0"/>
          <a:ext cx="0" cy="0"/>
          <a:chOff x="0" y="0"/>
          <a:chExt cx="0" cy="0"/>
        </a:xfrm>
      </p:grpSpPr>
      <p:sp>
        <p:nvSpPr>
          <p:cNvPr id="17" name="Picture Placeholder 16"/>
          <p:cNvSpPr>
            <a:spLocks noGrp="1"/>
          </p:cNvSpPr>
          <p:nvPr>
            <p:ph type="pic" sz="quarter" idx="10" hasCustomPrompt="1"/>
          </p:nvPr>
        </p:nvSpPr>
        <p:spPr>
          <a:xfrm>
            <a:off x="1" y="0"/>
            <a:ext cx="12191998" cy="1584204"/>
          </a:xfrm>
          <a:custGeom>
            <a:avLst/>
            <a:gdLst>
              <a:gd name="connsiteX0" fmla="*/ 0 w 12191998"/>
              <a:gd name="connsiteY0" fmla="*/ 0 h 1584204"/>
              <a:gd name="connsiteX1" fmla="*/ 12191998 w 12191998"/>
              <a:gd name="connsiteY1" fmla="*/ 0 h 1584204"/>
              <a:gd name="connsiteX2" fmla="*/ 12191998 w 12191998"/>
              <a:gd name="connsiteY2" fmla="*/ 1584204 h 1584204"/>
              <a:gd name="connsiteX3" fmla="*/ 11462399 w 12191998"/>
              <a:gd name="connsiteY3" fmla="*/ 1584204 h 1584204"/>
              <a:gd name="connsiteX4" fmla="*/ 11462667 w 12191998"/>
              <a:gd name="connsiteY4" fmla="*/ 1581544 h 1584204"/>
              <a:gd name="connsiteX5" fmla="*/ 10673225 w 12191998"/>
              <a:gd name="connsiteY5" fmla="*/ 792102 h 1584204"/>
              <a:gd name="connsiteX6" fmla="*/ 9883783 w 12191998"/>
              <a:gd name="connsiteY6" fmla="*/ 1581544 h 1584204"/>
              <a:gd name="connsiteX7" fmla="*/ 9884051 w 12191998"/>
              <a:gd name="connsiteY7" fmla="*/ 1584204 h 1584204"/>
              <a:gd name="connsiteX8" fmla="*/ 9173786 w 12191998"/>
              <a:gd name="connsiteY8" fmla="*/ 1584204 h 1584204"/>
              <a:gd name="connsiteX9" fmla="*/ 9174054 w 12191998"/>
              <a:gd name="connsiteY9" fmla="*/ 1581544 h 1584204"/>
              <a:gd name="connsiteX10" fmla="*/ 8384612 w 12191998"/>
              <a:gd name="connsiteY10" fmla="*/ 792102 h 1584204"/>
              <a:gd name="connsiteX11" fmla="*/ 7595170 w 12191998"/>
              <a:gd name="connsiteY11" fmla="*/ 1581544 h 1584204"/>
              <a:gd name="connsiteX12" fmla="*/ 7595438 w 12191998"/>
              <a:gd name="connsiteY12" fmla="*/ 1584204 h 1584204"/>
              <a:gd name="connsiteX13" fmla="*/ 6885172 w 12191998"/>
              <a:gd name="connsiteY13" fmla="*/ 1584204 h 1584204"/>
              <a:gd name="connsiteX14" fmla="*/ 6885440 w 12191998"/>
              <a:gd name="connsiteY14" fmla="*/ 1581544 h 1584204"/>
              <a:gd name="connsiteX15" fmla="*/ 6095998 w 12191998"/>
              <a:gd name="connsiteY15" fmla="*/ 792102 h 1584204"/>
              <a:gd name="connsiteX16" fmla="*/ 5306556 w 12191998"/>
              <a:gd name="connsiteY16" fmla="*/ 1581544 h 1584204"/>
              <a:gd name="connsiteX17" fmla="*/ 5306825 w 12191998"/>
              <a:gd name="connsiteY17" fmla="*/ 1584204 h 1584204"/>
              <a:gd name="connsiteX18" fmla="*/ 4596559 w 12191998"/>
              <a:gd name="connsiteY18" fmla="*/ 1584204 h 1584204"/>
              <a:gd name="connsiteX19" fmla="*/ 4596827 w 12191998"/>
              <a:gd name="connsiteY19" fmla="*/ 1581544 h 1584204"/>
              <a:gd name="connsiteX20" fmla="*/ 3807385 w 12191998"/>
              <a:gd name="connsiteY20" fmla="*/ 792102 h 1584204"/>
              <a:gd name="connsiteX21" fmla="*/ 3017943 w 12191998"/>
              <a:gd name="connsiteY21" fmla="*/ 1581544 h 1584204"/>
              <a:gd name="connsiteX22" fmla="*/ 3018211 w 12191998"/>
              <a:gd name="connsiteY22" fmla="*/ 1584204 h 1584204"/>
              <a:gd name="connsiteX23" fmla="*/ 2307945 w 12191998"/>
              <a:gd name="connsiteY23" fmla="*/ 1584204 h 1584204"/>
              <a:gd name="connsiteX24" fmla="*/ 2308213 w 12191998"/>
              <a:gd name="connsiteY24" fmla="*/ 1581544 h 1584204"/>
              <a:gd name="connsiteX25" fmla="*/ 1518771 w 12191998"/>
              <a:gd name="connsiteY25" fmla="*/ 792102 h 1584204"/>
              <a:gd name="connsiteX26" fmla="*/ 729329 w 12191998"/>
              <a:gd name="connsiteY26" fmla="*/ 1581544 h 1584204"/>
              <a:gd name="connsiteX27" fmla="*/ 729597 w 12191998"/>
              <a:gd name="connsiteY27" fmla="*/ 1584204 h 1584204"/>
              <a:gd name="connsiteX28" fmla="*/ 0 w 12191998"/>
              <a:gd name="connsiteY28" fmla="*/ 1584204 h 158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1998" h="1584204">
                <a:moveTo>
                  <a:pt x="0" y="0"/>
                </a:moveTo>
                <a:lnTo>
                  <a:pt x="12191998" y="0"/>
                </a:lnTo>
                <a:lnTo>
                  <a:pt x="12191998" y="1584204"/>
                </a:lnTo>
                <a:lnTo>
                  <a:pt x="11462399" y="1584204"/>
                </a:lnTo>
                <a:lnTo>
                  <a:pt x="11462667" y="1581544"/>
                </a:lnTo>
                <a:cubicBezTo>
                  <a:pt x="11462667" y="1145547"/>
                  <a:pt x="11109222" y="792102"/>
                  <a:pt x="10673225" y="792102"/>
                </a:cubicBezTo>
                <a:cubicBezTo>
                  <a:pt x="10237228" y="792102"/>
                  <a:pt x="9883783" y="1145547"/>
                  <a:pt x="9883783" y="1581544"/>
                </a:cubicBezTo>
                <a:lnTo>
                  <a:pt x="9884051" y="1584204"/>
                </a:lnTo>
                <a:lnTo>
                  <a:pt x="9173786" y="1584204"/>
                </a:lnTo>
                <a:lnTo>
                  <a:pt x="9174054" y="1581544"/>
                </a:lnTo>
                <a:cubicBezTo>
                  <a:pt x="9174054" y="1145547"/>
                  <a:pt x="8820609" y="792102"/>
                  <a:pt x="8384612" y="792102"/>
                </a:cubicBezTo>
                <a:cubicBezTo>
                  <a:pt x="7948615" y="792102"/>
                  <a:pt x="7595170" y="1145547"/>
                  <a:pt x="7595170" y="1581544"/>
                </a:cubicBezTo>
                <a:lnTo>
                  <a:pt x="7595438" y="1584204"/>
                </a:lnTo>
                <a:lnTo>
                  <a:pt x="6885172" y="1584204"/>
                </a:lnTo>
                <a:lnTo>
                  <a:pt x="6885440" y="1581544"/>
                </a:lnTo>
                <a:cubicBezTo>
                  <a:pt x="6885440" y="1145547"/>
                  <a:pt x="6531995" y="792102"/>
                  <a:pt x="6095998" y="792102"/>
                </a:cubicBezTo>
                <a:cubicBezTo>
                  <a:pt x="5660003" y="792102"/>
                  <a:pt x="5306556" y="1145547"/>
                  <a:pt x="5306556" y="1581544"/>
                </a:cubicBezTo>
                <a:lnTo>
                  <a:pt x="5306825" y="1584204"/>
                </a:lnTo>
                <a:lnTo>
                  <a:pt x="4596559" y="1584204"/>
                </a:lnTo>
                <a:lnTo>
                  <a:pt x="4596827" y="1581544"/>
                </a:lnTo>
                <a:cubicBezTo>
                  <a:pt x="4596827" y="1145547"/>
                  <a:pt x="4243382" y="792102"/>
                  <a:pt x="3807385" y="792102"/>
                </a:cubicBezTo>
                <a:cubicBezTo>
                  <a:pt x="3371388" y="792102"/>
                  <a:pt x="3017943" y="1145547"/>
                  <a:pt x="3017943" y="1581544"/>
                </a:cubicBezTo>
                <a:lnTo>
                  <a:pt x="3018211" y="1584204"/>
                </a:lnTo>
                <a:lnTo>
                  <a:pt x="2307945" y="1584204"/>
                </a:lnTo>
                <a:lnTo>
                  <a:pt x="2308213" y="1581544"/>
                </a:lnTo>
                <a:cubicBezTo>
                  <a:pt x="2308213" y="1145547"/>
                  <a:pt x="1954768" y="792102"/>
                  <a:pt x="1518771" y="792102"/>
                </a:cubicBezTo>
                <a:cubicBezTo>
                  <a:pt x="1082774" y="792102"/>
                  <a:pt x="729329" y="1145547"/>
                  <a:pt x="729329" y="1581544"/>
                </a:cubicBezTo>
                <a:lnTo>
                  <a:pt x="729597" y="1584204"/>
                </a:lnTo>
                <a:lnTo>
                  <a:pt x="0" y="1584204"/>
                </a:lnTo>
                <a:close/>
              </a:path>
            </a:pathLst>
          </a:custGeom>
        </p:spPr>
        <p:txBody>
          <a:bodyPr wrap="square">
            <a:noAutofit/>
          </a:bodyPr>
          <a:lstStyle>
            <a:lvl1pPr marL="0" indent="0">
              <a:buNone/>
              <a:defRPr/>
            </a:lvl1pPr>
          </a:lstStyle>
          <a:p>
            <a:r>
              <a:rPr lang="en-US" dirty="0"/>
              <a:t> </a:t>
            </a:r>
            <a:endParaRPr lang="en-ID" dirty="0"/>
          </a:p>
        </p:txBody>
      </p:sp>
      <p:sp>
        <p:nvSpPr>
          <p:cNvPr id="20" name="Text Placeholder 19"/>
          <p:cNvSpPr>
            <a:spLocks noGrp="1"/>
          </p:cNvSpPr>
          <p:nvPr>
            <p:ph type="body" sz="quarter" idx="11" hasCustomPrompt="1"/>
          </p:nvPr>
        </p:nvSpPr>
        <p:spPr>
          <a:xfrm>
            <a:off x="1" y="0"/>
            <a:ext cx="12191998" cy="1584204"/>
          </a:xfrm>
          <a:custGeom>
            <a:avLst/>
            <a:gdLst>
              <a:gd name="connsiteX0" fmla="*/ 0 w 12191998"/>
              <a:gd name="connsiteY0" fmla="*/ 0 h 1584204"/>
              <a:gd name="connsiteX1" fmla="*/ 12191998 w 12191998"/>
              <a:gd name="connsiteY1" fmla="*/ 0 h 1584204"/>
              <a:gd name="connsiteX2" fmla="*/ 12191998 w 12191998"/>
              <a:gd name="connsiteY2" fmla="*/ 1584204 h 1584204"/>
              <a:gd name="connsiteX3" fmla="*/ 11462399 w 12191998"/>
              <a:gd name="connsiteY3" fmla="*/ 1584204 h 1584204"/>
              <a:gd name="connsiteX4" fmla="*/ 11462667 w 12191998"/>
              <a:gd name="connsiteY4" fmla="*/ 1581544 h 1584204"/>
              <a:gd name="connsiteX5" fmla="*/ 10673225 w 12191998"/>
              <a:gd name="connsiteY5" fmla="*/ 792102 h 1584204"/>
              <a:gd name="connsiteX6" fmla="*/ 9883783 w 12191998"/>
              <a:gd name="connsiteY6" fmla="*/ 1581544 h 1584204"/>
              <a:gd name="connsiteX7" fmla="*/ 9884051 w 12191998"/>
              <a:gd name="connsiteY7" fmla="*/ 1584204 h 1584204"/>
              <a:gd name="connsiteX8" fmla="*/ 9173786 w 12191998"/>
              <a:gd name="connsiteY8" fmla="*/ 1584204 h 1584204"/>
              <a:gd name="connsiteX9" fmla="*/ 9174054 w 12191998"/>
              <a:gd name="connsiteY9" fmla="*/ 1581544 h 1584204"/>
              <a:gd name="connsiteX10" fmla="*/ 8384612 w 12191998"/>
              <a:gd name="connsiteY10" fmla="*/ 792102 h 1584204"/>
              <a:gd name="connsiteX11" fmla="*/ 7595170 w 12191998"/>
              <a:gd name="connsiteY11" fmla="*/ 1581544 h 1584204"/>
              <a:gd name="connsiteX12" fmla="*/ 7595438 w 12191998"/>
              <a:gd name="connsiteY12" fmla="*/ 1584204 h 1584204"/>
              <a:gd name="connsiteX13" fmla="*/ 6885172 w 12191998"/>
              <a:gd name="connsiteY13" fmla="*/ 1584204 h 1584204"/>
              <a:gd name="connsiteX14" fmla="*/ 6885440 w 12191998"/>
              <a:gd name="connsiteY14" fmla="*/ 1581544 h 1584204"/>
              <a:gd name="connsiteX15" fmla="*/ 6095998 w 12191998"/>
              <a:gd name="connsiteY15" fmla="*/ 792102 h 1584204"/>
              <a:gd name="connsiteX16" fmla="*/ 5306556 w 12191998"/>
              <a:gd name="connsiteY16" fmla="*/ 1581544 h 1584204"/>
              <a:gd name="connsiteX17" fmla="*/ 5306825 w 12191998"/>
              <a:gd name="connsiteY17" fmla="*/ 1584204 h 1584204"/>
              <a:gd name="connsiteX18" fmla="*/ 4596559 w 12191998"/>
              <a:gd name="connsiteY18" fmla="*/ 1584204 h 1584204"/>
              <a:gd name="connsiteX19" fmla="*/ 4596827 w 12191998"/>
              <a:gd name="connsiteY19" fmla="*/ 1581544 h 1584204"/>
              <a:gd name="connsiteX20" fmla="*/ 3807385 w 12191998"/>
              <a:gd name="connsiteY20" fmla="*/ 792102 h 1584204"/>
              <a:gd name="connsiteX21" fmla="*/ 3017943 w 12191998"/>
              <a:gd name="connsiteY21" fmla="*/ 1581544 h 1584204"/>
              <a:gd name="connsiteX22" fmla="*/ 3018211 w 12191998"/>
              <a:gd name="connsiteY22" fmla="*/ 1584204 h 1584204"/>
              <a:gd name="connsiteX23" fmla="*/ 2307945 w 12191998"/>
              <a:gd name="connsiteY23" fmla="*/ 1584204 h 1584204"/>
              <a:gd name="connsiteX24" fmla="*/ 2308213 w 12191998"/>
              <a:gd name="connsiteY24" fmla="*/ 1581544 h 1584204"/>
              <a:gd name="connsiteX25" fmla="*/ 1518771 w 12191998"/>
              <a:gd name="connsiteY25" fmla="*/ 792102 h 1584204"/>
              <a:gd name="connsiteX26" fmla="*/ 729329 w 12191998"/>
              <a:gd name="connsiteY26" fmla="*/ 1581544 h 1584204"/>
              <a:gd name="connsiteX27" fmla="*/ 729597 w 12191998"/>
              <a:gd name="connsiteY27" fmla="*/ 1584204 h 1584204"/>
              <a:gd name="connsiteX28" fmla="*/ 0 w 12191998"/>
              <a:gd name="connsiteY28" fmla="*/ 1584204 h 158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1998" h="1584204">
                <a:moveTo>
                  <a:pt x="0" y="0"/>
                </a:moveTo>
                <a:lnTo>
                  <a:pt x="12191998" y="0"/>
                </a:lnTo>
                <a:lnTo>
                  <a:pt x="12191998" y="1584204"/>
                </a:lnTo>
                <a:lnTo>
                  <a:pt x="11462399" y="1584204"/>
                </a:lnTo>
                <a:lnTo>
                  <a:pt x="11462667" y="1581544"/>
                </a:lnTo>
                <a:cubicBezTo>
                  <a:pt x="11462667" y="1145547"/>
                  <a:pt x="11109222" y="792102"/>
                  <a:pt x="10673225" y="792102"/>
                </a:cubicBezTo>
                <a:cubicBezTo>
                  <a:pt x="10237228" y="792102"/>
                  <a:pt x="9883783" y="1145547"/>
                  <a:pt x="9883783" y="1581544"/>
                </a:cubicBezTo>
                <a:lnTo>
                  <a:pt x="9884051" y="1584204"/>
                </a:lnTo>
                <a:lnTo>
                  <a:pt x="9173786" y="1584204"/>
                </a:lnTo>
                <a:lnTo>
                  <a:pt x="9174054" y="1581544"/>
                </a:lnTo>
                <a:cubicBezTo>
                  <a:pt x="9174054" y="1145547"/>
                  <a:pt x="8820609" y="792102"/>
                  <a:pt x="8384612" y="792102"/>
                </a:cubicBezTo>
                <a:cubicBezTo>
                  <a:pt x="7948615" y="792102"/>
                  <a:pt x="7595170" y="1145547"/>
                  <a:pt x="7595170" y="1581544"/>
                </a:cubicBezTo>
                <a:lnTo>
                  <a:pt x="7595438" y="1584204"/>
                </a:lnTo>
                <a:lnTo>
                  <a:pt x="6885172" y="1584204"/>
                </a:lnTo>
                <a:lnTo>
                  <a:pt x="6885440" y="1581544"/>
                </a:lnTo>
                <a:cubicBezTo>
                  <a:pt x="6885440" y="1145547"/>
                  <a:pt x="6531995" y="792102"/>
                  <a:pt x="6095998" y="792102"/>
                </a:cubicBezTo>
                <a:cubicBezTo>
                  <a:pt x="5660002" y="792102"/>
                  <a:pt x="5306556" y="1145547"/>
                  <a:pt x="5306556" y="1581544"/>
                </a:cubicBezTo>
                <a:lnTo>
                  <a:pt x="5306825" y="1584204"/>
                </a:lnTo>
                <a:lnTo>
                  <a:pt x="4596559" y="1584204"/>
                </a:lnTo>
                <a:lnTo>
                  <a:pt x="4596827" y="1581544"/>
                </a:lnTo>
                <a:cubicBezTo>
                  <a:pt x="4596827" y="1145547"/>
                  <a:pt x="4243381" y="792102"/>
                  <a:pt x="3807385" y="792102"/>
                </a:cubicBezTo>
                <a:cubicBezTo>
                  <a:pt x="3371388" y="792102"/>
                  <a:pt x="3017943" y="1145547"/>
                  <a:pt x="3017943" y="1581544"/>
                </a:cubicBezTo>
                <a:lnTo>
                  <a:pt x="3018211" y="1584204"/>
                </a:lnTo>
                <a:lnTo>
                  <a:pt x="2307945" y="1584204"/>
                </a:lnTo>
                <a:lnTo>
                  <a:pt x="2308213" y="1581544"/>
                </a:lnTo>
                <a:cubicBezTo>
                  <a:pt x="2308213" y="1145547"/>
                  <a:pt x="1954768" y="792102"/>
                  <a:pt x="1518771" y="792102"/>
                </a:cubicBezTo>
                <a:cubicBezTo>
                  <a:pt x="1082774" y="792102"/>
                  <a:pt x="729329" y="1145547"/>
                  <a:pt x="729329" y="1581544"/>
                </a:cubicBezTo>
                <a:lnTo>
                  <a:pt x="729597" y="1584204"/>
                </a:lnTo>
                <a:lnTo>
                  <a:pt x="0" y="1584204"/>
                </a:lnTo>
                <a:close/>
              </a:path>
            </a:pathLst>
          </a:custGeom>
          <a:gradFill flip="none" rotWithShape="1">
            <a:gsLst>
              <a:gs pos="100000">
                <a:schemeClr val="tx2">
                  <a:lumMod val="50000"/>
                  <a:alpha val="88000"/>
                </a:schemeClr>
              </a:gs>
              <a:gs pos="0">
                <a:schemeClr val="tx2">
                  <a:alpha val="88000"/>
                </a:schemeClr>
              </a:gs>
            </a:gsLst>
            <a:lin ang="16200000" scaled="1"/>
            <a:tileRect/>
          </a:gradFill>
        </p:spPr>
        <p:txBody>
          <a:bodyPr wrap="square">
            <a:noAutofit/>
          </a:bodyPr>
          <a:lstStyle>
            <a:lvl1pPr marL="0" indent="0">
              <a:buNone/>
              <a:defRPr/>
            </a:lvl1pPr>
          </a:lstStyle>
          <a:p>
            <a:pPr lvl="0"/>
            <a:r>
              <a:rPr lang="en-US" dirty="0"/>
              <a:t> </a:t>
            </a:r>
            <a:endParaRPr lang="en-ID" dirty="0"/>
          </a:p>
        </p:txBody>
      </p:sp>
      <p:sp>
        <p:nvSpPr>
          <p:cNvPr id="21" name="Freeform: Shape 20"/>
          <p:cNvSpPr/>
          <p:nvPr userDrawn="1"/>
        </p:nvSpPr>
        <p:spPr>
          <a:xfrm>
            <a:off x="845004" y="914399"/>
            <a:ext cx="1364344" cy="1364344"/>
          </a:xfrm>
          <a:custGeom>
            <a:avLst/>
            <a:gdLst>
              <a:gd name="connsiteX0" fmla="*/ 682172 w 1364344"/>
              <a:gd name="connsiteY0" fmla="*/ 184044 h 1364344"/>
              <a:gd name="connsiteX1" fmla="*/ 186873 w 1364344"/>
              <a:gd name="connsiteY1" fmla="*/ 679343 h 1364344"/>
              <a:gd name="connsiteX2" fmla="*/ 682172 w 1364344"/>
              <a:gd name="connsiteY2" fmla="*/ 1174642 h 1364344"/>
              <a:gd name="connsiteX3" fmla="*/ 1177471 w 1364344"/>
              <a:gd name="connsiteY3" fmla="*/ 679343 h 1364344"/>
              <a:gd name="connsiteX4" fmla="*/ 682172 w 1364344"/>
              <a:gd name="connsiteY4" fmla="*/ 184044 h 1364344"/>
              <a:gd name="connsiteX5" fmla="*/ 682172 w 1364344"/>
              <a:gd name="connsiteY5" fmla="*/ 0 h 1364344"/>
              <a:gd name="connsiteX6" fmla="*/ 1364344 w 1364344"/>
              <a:gd name="connsiteY6" fmla="*/ 682172 h 1364344"/>
              <a:gd name="connsiteX7" fmla="*/ 682172 w 1364344"/>
              <a:gd name="connsiteY7" fmla="*/ 1364344 h 1364344"/>
              <a:gd name="connsiteX8" fmla="*/ 0 w 1364344"/>
              <a:gd name="connsiteY8" fmla="*/ 682172 h 1364344"/>
              <a:gd name="connsiteX9" fmla="*/ 682172 w 1364344"/>
              <a:gd name="connsiteY9" fmla="*/ 0 h 13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4344" h="1364344">
                <a:moveTo>
                  <a:pt x="682172" y="184044"/>
                </a:moveTo>
                <a:cubicBezTo>
                  <a:pt x="408626" y="184044"/>
                  <a:pt x="186873" y="405797"/>
                  <a:pt x="186873" y="679343"/>
                </a:cubicBezTo>
                <a:cubicBezTo>
                  <a:pt x="186873" y="952889"/>
                  <a:pt x="408626" y="1174642"/>
                  <a:pt x="682172" y="1174642"/>
                </a:cubicBezTo>
                <a:cubicBezTo>
                  <a:pt x="955718" y="1174642"/>
                  <a:pt x="1177471" y="952889"/>
                  <a:pt x="1177471" y="679343"/>
                </a:cubicBezTo>
                <a:cubicBezTo>
                  <a:pt x="1177471" y="405797"/>
                  <a:pt x="955718" y="184044"/>
                  <a:pt x="682172" y="184044"/>
                </a:cubicBezTo>
                <a:close/>
                <a:moveTo>
                  <a:pt x="682172" y="0"/>
                </a:moveTo>
                <a:cubicBezTo>
                  <a:pt x="1058925" y="0"/>
                  <a:pt x="1364344" y="305419"/>
                  <a:pt x="1364344" y="682172"/>
                </a:cubicBezTo>
                <a:cubicBezTo>
                  <a:pt x="1364344" y="1058925"/>
                  <a:pt x="1058925" y="1364344"/>
                  <a:pt x="682172" y="1364344"/>
                </a:cubicBezTo>
                <a:cubicBezTo>
                  <a:pt x="305419" y="1364344"/>
                  <a:pt x="0" y="1058925"/>
                  <a:pt x="0" y="682172"/>
                </a:cubicBezTo>
                <a:cubicBezTo>
                  <a:pt x="0" y="305419"/>
                  <a:pt x="305419" y="0"/>
                  <a:pt x="682172" y="0"/>
                </a:cubicBezTo>
                <a:close/>
              </a:path>
            </a:pathLst>
          </a:cu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Oval 21"/>
          <p:cNvSpPr/>
          <p:nvPr userDrawn="1"/>
        </p:nvSpPr>
        <p:spPr>
          <a:xfrm>
            <a:off x="1409248" y="3949701"/>
            <a:ext cx="235856" cy="235856"/>
          </a:xfrm>
          <a:prstGeom prst="ellipse">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23" name="Straight Connector 22"/>
          <p:cNvCxnSpPr/>
          <p:nvPr userDrawn="1"/>
        </p:nvCxnSpPr>
        <p:spPr>
          <a:xfrm>
            <a:off x="1527173" y="2386013"/>
            <a:ext cx="1" cy="1563688"/>
          </a:xfrm>
          <a:prstGeom prst="line">
            <a:avLst/>
          </a:prstGeom>
        </p:spPr>
        <p:style>
          <a:lnRef idx="1">
            <a:schemeClr val="accent1"/>
          </a:lnRef>
          <a:fillRef idx="0">
            <a:schemeClr val="accent1"/>
          </a:fillRef>
          <a:effectRef idx="0">
            <a:schemeClr val="accent1"/>
          </a:effectRef>
          <a:fontRef idx="minor">
            <a:schemeClr val="tx1"/>
          </a:fontRef>
        </p:style>
      </p:cxnSp>
      <p:sp>
        <p:nvSpPr>
          <p:cNvPr id="24" name="Arc 23"/>
          <p:cNvSpPr/>
          <p:nvPr userDrawn="1"/>
        </p:nvSpPr>
        <p:spPr>
          <a:xfrm>
            <a:off x="737732" y="807129"/>
            <a:ext cx="1578884" cy="1578884"/>
          </a:xfrm>
          <a:prstGeom prst="arc">
            <a:avLst>
              <a:gd name="adj1" fmla="val 3331701"/>
              <a:gd name="adj2" fmla="val 7430386"/>
            </a:avLst>
          </a:prstGeom>
          <a:noFill/>
          <a:ln w="7937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25" name="Text Placeholder 33"/>
          <p:cNvSpPr>
            <a:spLocks noGrp="1"/>
          </p:cNvSpPr>
          <p:nvPr>
            <p:ph type="body" sz="quarter" idx="17" hasCustomPrompt="1"/>
          </p:nvPr>
        </p:nvSpPr>
        <p:spPr>
          <a:xfrm>
            <a:off x="421565" y="4471988"/>
            <a:ext cx="2211216" cy="371455"/>
          </a:xfrm>
        </p:spPr>
        <p:txBody>
          <a:bodyPr anchor="ctr">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Info 1</a:t>
            </a:r>
            <a:endParaRPr lang="en-ID" dirty="0"/>
          </a:p>
        </p:txBody>
      </p:sp>
      <p:sp>
        <p:nvSpPr>
          <p:cNvPr id="26" name="Text Placeholder 33"/>
          <p:cNvSpPr>
            <a:spLocks noGrp="1"/>
          </p:cNvSpPr>
          <p:nvPr>
            <p:ph type="body" sz="quarter" idx="18" hasCustomPrompt="1"/>
          </p:nvPr>
        </p:nvSpPr>
        <p:spPr>
          <a:xfrm>
            <a:off x="421565" y="4944146"/>
            <a:ext cx="2211216" cy="1202654"/>
          </a:xfrm>
        </p:spPr>
        <p:txBody>
          <a:bodyPr anchor="t">
            <a:noAutofit/>
          </a:bodyPr>
          <a:lstStyle>
            <a:lvl1pPr marL="0" indent="0" algn="ctr">
              <a:lnSpc>
                <a:spcPct val="100000"/>
              </a:lnSpc>
              <a:buNone/>
              <a:defRPr sz="1600" b="0" baseline="0">
                <a:solidFill>
                  <a:schemeClr val="tx1"/>
                </a:solidFill>
                <a:latin typeface="+mn-lt"/>
              </a:defRPr>
            </a:lvl1pPr>
          </a:lstStyle>
          <a:p>
            <a:pPr lvl="0"/>
            <a:r>
              <a:rPr lang="en-US" dirty="0"/>
              <a:t>Lorem ipsum dolor sit amet, consectetuer adipiscing elit. </a:t>
            </a:r>
            <a:endParaRPr lang="en-ID" dirty="0"/>
          </a:p>
        </p:txBody>
      </p:sp>
      <p:sp>
        <p:nvSpPr>
          <p:cNvPr id="27" name="Text Placeholder 33"/>
          <p:cNvSpPr>
            <a:spLocks noGrp="1"/>
          </p:cNvSpPr>
          <p:nvPr>
            <p:ph type="body" sz="quarter" idx="19" hasCustomPrompt="1"/>
          </p:nvPr>
        </p:nvSpPr>
        <p:spPr>
          <a:xfrm>
            <a:off x="1044571" y="1410843"/>
            <a:ext cx="965204" cy="371455"/>
          </a:xfrm>
        </p:spPr>
        <p:txBody>
          <a:bodyPr anchor="ctr">
            <a:noAutofit/>
          </a:bodyPr>
          <a:lstStyle>
            <a:lvl1pPr marL="0" indent="0" algn="ctr">
              <a:lnSpc>
                <a:spcPct val="100000"/>
              </a:lnSpc>
              <a:buNone/>
              <a:defRPr sz="4400" b="1" baseline="0">
                <a:solidFill>
                  <a:schemeClr val="bg1">
                    <a:lumMod val="50000"/>
                  </a:schemeClr>
                </a:solidFill>
                <a:latin typeface="Comfortaa" panose="00000500000000000000" pitchFamily="2" charset="0"/>
              </a:defRPr>
            </a:lvl1pPr>
          </a:lstStyle>
          <a:p>
            <a:pPr lvl="0"/>
            <a:r>
              <a:rPr lang="en-US" dirty="0"/>
              <a:t>99</a:t>
            </a:r>
            <a:endParaRPr lang="en-ID" dirty="0"/>
          </a:p>
        </p:txBody>
      </p:sp>
      <p:sp>
        <p:nvSpPr>
          <p:cNvPr id="28" name="Freeform: Shape 27"/>
          <p:cNvSpPr/>
          <p:nvPr userDrawn="1"/>
        </p:nvSpPr>
        <p:spPr>
          <a:xfrm>
            <a:off x="3131457" y="914399"/>
            <a:ext cx="1364344" cy="1364344"/>
          </a:xfrm>
          <a:custGeom>
            <a:avLst/>
            <a:gdLst>
              <a:gd name="connsiteX0" fmla="*/ 682172 w 1364344"/>
              <a:gd name="connsiteY0" fmla="*/ 184044 h 1364344"/>
              <a:gd name="connsiteX1" fmla="*/ 186873 w 1364344"/>
              <a:gd name="connsiteY1" fmla="*/ 679343 h 1364344"/>
              <a:gd name="connsiteX2" fmla="*/ 682172 w 1364344"/>
              <a:gd name="connsiteY2" fmla="*/ 1174642 h 1364344"/>
              <a:gd name="connsiteX3" fmla="*/ 1177471 w 1364344"/>
              <a:gd name="connsiteY3" fmla="*/ 679343 h 1364344"/>
              <a:gd name="connsiteX4" fmla="*/ 682172 w 1364344"/>
              <a:gd name="connsiteY4" fmla="*/ 184044 h 1364344"/>
              <a:gd name="connsiteX5" fmla="*/ 682172 w 1364344"/>
              <a:gd name="connsiteY5" fmla="*/ 0 h 1364344"/>
              <a:gd name="connsiteX6" fmla="*/ 1364344 w 1364344"/>
              <a:gd name="connsiteY6" fmla="*/ 682172 h 1364344"/>
              <a:gd name="connsiteX7" fmla="*/ 682172 w 1364344"/>
              <a:gd name="connsiteY7" fmla="*/ 1364344 h 1364344"/>
              <a:gd name="connsiteX8" fmla="*/ 0 w 1364344"/>
              <a:gd name="connsiteY8" fmla="*/ 682172 h 1364344"/>
              <a:gd name="connsiteX9" fmla="*/ 682172 w 1364344"/>
              <a:gd name="connsiteY9" fmla="*/ 0 h 13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4344" h="1364344">
                <a:moveTo>
                  <a:pt x="682172" y="184044"/>
                </a:moveTo>
                <a:cubicBezTo>
                  <a:pt x="408626" y="184044"/>
                  <a:pt x="186873" y="405797"/>
                  <a:pt x="186873" y="679343"/>
                </a:cubicBezTo>
                <a:cubicBezTo>
                  <a:pt x="186873" y="952889"/>
                  <a:pt x="408626" y="1174642"/>
                  <a:pt x="682172" y="1174642"/>
                </a:cubicBezTo>
                <a:cubicBezTo>
                  <a:pt x="955718" y="1174642"/>
                  <a:pt x="1177471" y="952889"/>
                  <a:pt x="1177471" y="679343"/>
                </a:cubicBezTo>
                <a:cubicBezTo>
                  <a:pt x="1177471" y="405797"/>
                  <a:pt x="955718" y="184044"/>
                  <a:pt x="682172" y="184044"/>
                </a:cubicBezTo>
                <a:close/>
                <a:moveTo>
                  <a:pt x="682172" y="0"/>
                </a:moveTo>
                <a:cubicBezTo>
                  <a:pt x="1058925" y="0"/>
                  <a:pt x="1364344" y="305419"/>
                  <a:pt x="1364344" y="682172"/>
                </a:cubicBezTo>
                <a:cubicBezTo>
                  <a:pt x="1364344" y="1058925"/>
                  <a:pt x="1058925" y="1364344"/>
                  <a:pt x="682172" y="1364344"/>
                </a:cubicBezTo>
                <a:cubicBezTo>
                  <a:pt x="305419" y="1364344"/>
                  <a:pt x="0" y="1058925"/>
                  <a:pt x="0" y="682172"/>
                </a:cubicBezTo>
                <a:cubicBezTo>
                  <a:pt x="0" y="305419"/>
                  <a:pt x="305419" y="0"/>
                  <a:pt x="682172" y="0"/>
                </a:cubicBezTo>
                <a:close/>
              </a:path>
            </a:pathLst>
          </a:cu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Oval 28"/>
          <p:cNvSpPr/>
          <p:nvPr userDrawn="1"/>
        </p:nvSpPr>
        <p:spPr>
          <a:xfrm>
            <a:off x="3695701" y="3949701"/>
            <a:ext cx="235856" cy="235856"/>
          </a:xfrm>
          <a:prstGeom prst="ellipse">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30" name="Straight Connector 29"/>
          <p:cNvCxnSpPr/>
          <p:nvPr userDrawn="1"/>
        </p:nvCxnSpPr>
        <p:spPr>
          <a:xfrm>
            <a:off x="3813626" y="2386013"/>
            <a:ext cx="1" cy="1563688"/>
          </a:xfrm>
          <a:prstGeom prst="line">
            <a:avLst/>
          </a:prstGeom>
        </p:spPr>
        <p:style>
          <a:lnRef idx="1">
            <a:schemeClr val="accent1"/>
          </a:lnRef>
          <a:fillRef idx="0">
            <a:schemeClr val="accent1"/>
          </a:fillRef>
          <a:effectRef idx="0">
            <a:schemeClr val="accent1"/>
          </a:effectRef>
          <a:fontRef idx="minor">
            <a:schemeClr val="tx1"/>
          </a:fontRef>
        </p:style>
      </p:cxnSp>
      <p:sp>
        <p:nvSpPr>
          <p:cNvPr id="31" name="Arc 30"/>
          <p:cNvSpPr/>
          <p:nvPr userDrawn="1"/>
        </p:nvSpPr>
        <p:spPr>
          <a:xfrm>
            <a:off x="3024185" y="807129"/>
            <a:ext cx="1578884" cy="1578884"/>
          </a:xfrm>
          <a:prstGeom prst="arc">
            <a:avLst>
              <a:gd name="adj1" fmla="val 3331701"/>
              <a:gd name="adj2" fmla="val 7430386"/>
            </a:avLst>
          </a:prstGeom>
          <a:noFill/>
          <a:ln w="7937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32" name="Text Placeholder 33"/>
          <p:cNvSpPr>
            <a:spLocks noGrp="1"/>
          </p:cNvSpPr>
          <p:nvPr>
            <p:ph type="body" sz="quarter" idx="20" hasCustomPrompt="1"/>
          </p:nvPr>
        </p:nvSpPr>
        <p:spPr>
          <a:xfrm>
            <a:off x="2708018" y="4471988"/>
            <a:ext cx="2211216" cy="371455"/>
          </a:xfrm>
        </p:spPr>
        <p:txBody>
          <a:bodyPr anchor="ctr">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Info 2</a:t>
            </a:r>
            <a:endParaRPr lang="en-ID" dirty="0"/>
          </a:p>
        </p:txBody>
      </p:sp>
      <p:sp>
        <p:nvSpPr>
          <p:cNvPr id="33" name="Text Placeholder 33"/>
          <p:cNvSpPr>
            <a:spLocks noGrp="1"/>
          </p:cNvSpPr>
          <p:nvPr>
            <p:ph type="body" sz="quarter" idx="21" hasCustomPrompt="1"/>
          </p:nvPr>
        </p:nvSpPr>
        <p:spPr>
          <a:xfrm>
            <a:off x="2708018" y="4944146"/>
            <a:ext cx="2211216" cy="1202654"/>
          </a:xfrm>
        </p:spPr>
        <p:txBody>
          <a:bodyPr anchor="t">
            <a:noAutofit/>
          </a:bodyPr>
          <a:lstStyle>
            <a:lvl1pPr marL="0" indent="0" algn="ctr">
              <a:lnSpc>
                <a:spcPct val="100000"/>
              </a:lnSpc>
              <a:buNone/>
              <a:defRPr sz="1600" b="0" baseline="0">
                <a:solidFill>
                  <a:schemeClr val="tx1"/>
                </a:solidFill>
                <a:latin typeface="+mn-lt"/>
              </a:defRPr>
            </a:lvl1pPr>
          </a:lstStyle>
          <a:p>
            <a:pPr lvl="0"/>
            <a:r>
              <a:rPr lang="en-US" dirty="0"/>
              <a:t>Lorem ipsum dolor sit amet, consectetuer adipiscing elit. </a:t>
            </a:r>
            <a:endParaRPr lang="en-ID" dirty="0"/>
          </a:p>
        </p:txBody>
      </p:sp>
      <p:sp>
        <p:nvSpPr>
          <p:cNvPr id="34" name="Text Placeholder 33"/>
          <p:cNvSpPr>
            <a:spLocks noGrp="1"/>
          </p:cNvSpPr>
          <p:nvPr>
            <p:ph type="body" sz="quarter" idx="22" hasCustomPrompt="1"/>
          </p:nvPr>
        </p:nvSpPr>
        <p:spPr>
          <a:xfrm>
            <a:off x="3331024" y="1410843"/>
            <a:ext cx="965204" cy="371455"/>
          </a:xfrm>
        </p:spPr>
        <p:txBody>
          <a:bodyPr anchor="ctr">
            <a:noAutofit/>
          </a:bodyPr>
          <a:lstStyle>
            <a:lvl1pPr marL="0" indent="0" algn="ctr">
              <a:lnSpc>
                <a:spcPct val="100000"/>
              </a:lnSpc>
              <a:buNone/>
              <a:defRPr sz="4400" b="1" baseline="0">
                <a:solidFill>
                  <a:schemeClr val="bg1">
                    <a:lumMod val="50000"/>
                  </a:schemeClr>
                </a:solidFill>
                <a:latin typeface="Comfortaa" panose="00000500000000000000" pitchFamily="2" charset="0"/>
              </a:defRPr>
            </a:lvl1pPr>
          </a:lstStyle>
          <a:p>
            <a:pPr lvl="0"/>
            <a:r>
              <a:rPr lang="en-US" dirty="0"/>
              <a:t>99</a:t>
            </a:r>
            <a:endParaRPr lang="en-ID" dirty="0"/>
          </a:p>
        </p:txBody>
      </p:sp>
      <p:sp>
        <p:nvSpPr>
          <p:cNvPr id="35" name="Freeform: Shape 34"/>
          <p:cNvSpPr/>
          <p:nvPr userDrawn="1"/>
        </p:nvSpPr>
        <p:spPr>
          <a:xfrm>
            <a:off x="5417914" y="914399"/>
            <a:ext cx="1364344" cy="1364344"/>
          </a:xfrm>
          <a:custGeom>
            <a:avLst/>
            <a:gdLst>
              <a:gd name="connsiteX0" fmla="*/ 682172 w 1364344"/>
              <a:gd name="connsiteY0" fmla="*/ 184044 h 1364344"/>
              <a:gd name="connsiteX1" fmla="*/ 186873 w 1364344"/>
              <a:gd name="connsiteY1" fmla="*/ 679343 h 1364344"/>
              <a:gd name="connsiteX2" fmla="*/ 682172 w 1364344"/>
              <a:gd name="connsiteY2" fmla="*/ 1174642 h 1364344"/>
              <a:gd name="connsiteX3" fmla="*/ 1177471 w 1364344"/>
              <a:gd name="connsiteY3" fmla="*/ 679343 h 1364344"/>
              <a:gd name="connsiteX4" fmla="*/ 682172 w 1364344"/>
              <a:gd name="connsiteY4" fmla="*/ 184044 h 1364344"/>
              <a:gd name="connsiteX5" fmla="*/ 682172 w 1364344"/>
              <a:gd name="connsiteY5" fmla="*/ 0 h 1364344"/>
              <a:gd name="connsiteX6" fmla="*/ 1364344 w 1364344"/>
              <a:gd name="connsiteY6" fmla="*/ 682172 h 1364344"/>
              <a:gd name="connsiteX7" fmla="*/ 682172 w 1364344"/>
              <a:gd name="connsiteY7" fmla="*/ 1364344 h 1364344"/>
              <a:gd name="connsiteX8" fmla="*/ 0 w 1364344"/>
              <a:gd name="connsiteY8" fmla="*/ 682172 h 1364344"/>
              <a:gd name="connsiteX9" fmla="*/ 682172 w 1364344"/>
              <a:gd name="connsiteY9" fmla="*/ 0 h 13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4344" h="1364344">
                <a:moveTo>
                  <a:pt x="682172" y="184044"/>
                </a:moveTo>
                <a:cubicBezTo>
                  <a:pt x="408626" y="184044"/>
                  <a:pt x="186873" y="405797"/>
                  <a:pt x="186873" y="679343"/>
                </a:cubicBezTo>
                <a:cubicBezTo>
                  <a:pt x="186873" y="952889"/>
                  <a:pt x="408626" y="1174642"/>
                  <a:pt x="682172" y="1174642"/>
                </a:cubicBezTo>
                <a:cubicBezTo>
                  <a:pt x="955718" y="1174642"/>
                  <a:pt x="1177471" y="952889"/>
                  <a:pt x="1177471" y="679343"/>
                </a:cubicBezTo>
                <a:cubicBezTo>
                  <a:pt x="1177471" y="405797"/>
                  <a:pt x="955718" y="184044"/>
                  <a:pt x="682172" y="184044"/>
                </a:cubicBezTo>
                <a:close/>
                <a:moveTo>
                  <a:pt x="682172" y="0"/>
                </a:moveTo>
                <a:cubicBezTo>
                  <a:pt x="1058925" y="0"/>
                  <a:pt x="1364344" y="305419"/>
                  <a:pt x="1364344" y="682172"/>
                </a:cubicBezTo>
                <a:cubicBezTo>
                  <a:pt x="1364344" y="1058925"/>
                  <a:pt x="1058925" y="1364344"/>
                  <a:pt x="682172" y="1364344"/>
                </a:cubicBezTo>
                <a:cubicBezTo>
                  <a:pt x="305419" y="1364344"/>
                  <a:pt x="0" y="1058925"/>
                  <a:pt x="0" y="682172"/>
                </a:cubicBezTo>
                <a:cubicBezTo>
                  <a:pt x="0" y="305419"/>
                  <a:pt x="305419" y="0"/>
                  <a:pt x="682172" y="0"/>
                </a:cubicBezTo>
                <a:close/>
              </a:path>
            </a:pathLst>
          </a:cu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p:cNvSpPr/>
          <p:nvPr userDrawn="1"/>
        </p:nvSpPr>
        <p:spPr>
          <a:xfrm>
            <a:off x="5982158" y="3949701"/>
            <a:ext cx="235856" cy="235856"/>
          </a:xfrm>
          <a:prstGeom prst="ellipse">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37" name="Straight Connector 36"/>
          <p:cNvCxnSpPr/>
          <p:nvPr userDrawn="1"/>
        </p:nvCxnSpPr>
        <p:spPr>
          <a:xfrm>
            <a:off x="6100083" y="2386013"/>
            <a:ext cx="1" cy="1563688"/>
          </a:xfrm>
          <a:prstGeom prst="line">
            <a:avLst/>
          </a:prstGeom>
        </p:spPr>
        <p:style>
          <a:lnRef idx="1">
            <a:schemeClr val="accent1"/>
          </a:lnRef>
          <a:fillRef idx="0">
            <a:schemeClr val="accent1"/>
          </a:fillRef>
          <a:effectRef idx="0">
            <a:schemeClr val="accent1"/>
          </a:effectRef>
          <a:fontRef idx="minor">
            <a:schemeClr val="tx1"/>
          </a:fontRef>
        </p:style>
      </p:cxnSp>
      <p:sp>
        <p:nvSpPr>
          <p:cNvPr id="38" name="Arc 37"/>
          <p:cNvSpPr/>
          <p:nvPr userDrawn="1"/>
        </p:nvSpPr>
        <p:spPr>
          <a:xfrm>
            <a:off x="5310642" y="807129"/>
            <a:ext cx="1578884" cy="1578884"/>
          </a:xfrm>
          <a:prstGeom prst="arc">
            <a:avLst>
              <a:gd name="adj1" fmla="val 3331701"/>
              <a:gd name="adj2" fmla="val 7430386"/>
            </a:avLst>
          </a:prstGeom>
          <a:noFill/>
          <a:ln w="7937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39" name="Text Placeholder 33"/>
          <p:cNvSpPr>
            <a:spLocks noGrp="1"/>
          </p:cNvSpPr>
          <p:nvPr>
            <p:ph type="body" sz="quarter" idx="23" hasCustomPrompt="1"/>
          </p:nvPr>
        </p:nvSpPr>
        <p:spPr>
          <a:xfrm>
            <a:off x="4994475" y="4471988"/>
            <a:ext cx="2211216" cy="371455"/>
          </a:xfrm>
        </p:spPr>
        <p:txBody>
          <a:bodyPr anchor="ctr">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Info 3</a:t>
            </a:r>
            <a:endParaRPr lang="en-ID" dirty="0"/>
          </a:p>
        </p:txBody>
      </p:sp>
      <p:sp>
        <p:nvSpPr>
          <p:cNvPr id="40" name="Text Placeholder 33"/>
          <p:cNvSpPr>
            <a:spLocks noGrp="1"/>
          </p:cNvSpPr>
          <p:nvPr>
            <p:ph type="body" sz="quarter" idx="24" hasCustomPrompt="1"/>
          </p:nvPr>
        </p:nvSpPr>
        <p:spPr>
          <a:xfrm>
            <a:off x="4994475" y="4944146"/>
            <a:ext cx="2211216" cy="1202654"/>
          </a:xfrm>
        </p:spPr>
        <p:txBody>
          <a:bodyPr anchor="t">
            <a:noAutofit/>
          </a:bodyPr>
          <a:lstStyle>
            <a:lvl1pPr marL="0" indent="0" algn="ctr">
              <a:lnSpc>
                <a:spcPct val="100000"/>
              </a:lnSpc>
              <a:buNone/>
              <a:defRPr sz="1600" b="0" baseline="0">
                <a:solidFill>
                  <a:schemeClr val="tx1"/>
                </a:solidFill>
                <a:latin typeface="+mn-lt"/>
              </a:defRPr>
            </a:lvl1pPr>
          </a:lstStyle>
          <a:p>
            <a:pPr lvl="0"/>
            <a:r>
              <a:rPr lang="en-US" dirty="0"/>
              <a:t>Lorem ipsum dolor sit amet, consectetuer adipiscing elit. </a:t>
            </a:r>
            <a:endParaRPr lang="en-ID" dirty="0"/>
          </a:p>
        </p:txBody>
      </p:sp>
      <p:sp>
        <p:nvSpPr>
          <p:cNvPr id="41" name="Text Placeholder 33"/>
          <p:cNvSpPr>
            <a:spLocks noGrp="1"/>
          </p:cNvSpPr>
          <p:nvPr>
            <p:ph type="body" sz="quarter" idx="25" hasCustomPrompt="1"/>
          </p:nvPr>
        </p:nvSpPr>
        <p:spPr>
          <a:xfrm>
            <a:off x="5617481" y="1410843"/>
            <a:ext cx="965204" cy="371455"/>
          </a:xfrm>
        </p:spPr>
        <p:txBody>
          <a:bodyPr anchor="ctr">
            <a:noAutofit/>
          </a:bodyPr>
          <a:lstStyle>
            <a:lvl1pPr marL="0" indent="0" algn="ctr">
              <a:lnSpc>
                <a:spcPct val="100000"/>
              </a:lnSpc>
              <a:buNone/>
              <a:defRPr sz="4400" b="1" baseline="0">
                <a:solidFill>
                  <a:schemeClr val="bg1">
                    <a:lumMod val="50000"/>
                  </a:schemeClr>
                </a:solidFill>
                <a:latin typeface="Comfortaa" panose="00000500000000000000" pitchFamily="2" charset="0"/>
              </a:defRPr>
            </a:lvl1pPr>
          </a:lstStyle>
          <a:p>
            <a:pPr lvl="0"/>
            <a:r>
              <a:rPr lang="en-US" dirty="0"/>
              <a:t>99</a:t>
            </a:r>
            <a:endParaRPr lang="en-ID" dirty="0"/>
          </a:p>
        </p:txBody>
      </p:sp>
      <p:sp>
        <p:nvSpPr>
          <p:cNvPr id="42" name="Freeform: Shape 41"/>
          <p:cNvSpPr/>
          <p:nvPr userDrawn="1"/>
        </p:nvSpPr>
        <p:spPr>
          <a:xfrm>
            <a:off x="7705730" y="914399"/>
            <a:ext cx="1364344" cy="1364344"/>
          </a:xfrm>
          <a:custGeom>
            <a:avLst/>
            <a:gdLst>
              <a:gd name="connsiteX0" fmla="*/ 682172 w 1364344"/>
              <a:gd name="connsiteY0" fmla="*/ 184044 h 1364344"/>
              <a:gd name="connsiteX1" fmla="*/ 186873 w 1364344"/>
              <a:gd name="connsiteY1" fmla="*/ 679343 h 1364344"/>
              <a:gd name="connsiteX2" fmla="*/ 682172 w 1364344"/>
              <a:gd name="connsiteY2" fmla="*/ 1174642 h 1364344"/>
              <a:gd name="connsiteX3" fmla="*/ 1177471 w 1364344"/>
              <a:gd name="connsiteY3" fmla="*/ 679343 h 1364344"/>
              <a:gd name="connsiteX4" fmla="*/ 682172 w 1364344"/>
              <a:gd name="connsiteY4" fmla="*/ 184044 h 1364344"/>
              <a:gd name="connsiteX5" fmla="*/ 682172 w 1364344"/>
              <a:gd name="connsiteY5" fmla="*/ 0 h 1364344"/>
              <a:gd name="connsiteX6" fmla="*/ 1364344 w 1364344"/>
              <a:gd name="connsiteY6" fmla="*/ 682172 h 1364344"/>
              <a:gd name="connsiteX7" fmla="*/ 682172 w 1364344"/>
              <a:gd name="connsiteY7" fmla="*/ 1364344 h 1364344"/>
              <a:gd name="connsiteX8" fmla="*/ 0 w 1364344"/>
              <a:gd name="connsiteY8" fmla="*/ 682172 h 1364344"/>
              <a:gd name="connsiteX9" fmla="*/ 682172 w 1364344"/>
              <a:gd name="connsiteY9" fmla="*/ 0 h 13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4344" h="1364344">
                <a:moveTo>
                  <a:pt x="682172" y="184044"/>
                </a:moveTo>
                <a:cubicBezTo>
                  <a:pt x="408626" y="184044"/>
                  <a:pt x="186873" y="405797"/>
                  <a:pt x="186873" y="679343"/>
                </a:cubicBezTo>
                <a:cubicBezTo>
                  <a:pt x="186873" y="952889"/>
                  <a:pt x="408626" y="1174642"/>
                  <a:pt x="682172" y="1174642"/>
                </a:cubicBezTo>
                <a:cubicBezTo>
                  <a:pt x="955718" y="1174642"/>
                  <a:pt x="1177471" y="952889"/>
                  <a:pt x="1177471" y="679343"/>
                </a:cubicBezTo>
                <a:cubicBezTo>
                  <a:pt x="1177471" y="405797"/>
                  <a:pt x="955718" y="184044"/>
                  <a:pt x="682172" y="184044"/>
                </a:cubicBezTo>
                <a:close/>
                <a:moveTo>
                  <a:pt x="682172" y="0"/>
                </a:moveTo>
                <a:cubicBezTo>
                  <a:pt x="1058925" y="0"/>
                  <a:pt x="1364344" y="305419"/>
                  <a:pt x="1364344" y="682172"/>
                </a:cubicBezTo>
                <a:cubicBezTo>
                  <a:pt x="1364344" y="1058925"/>
                  <a:pt x="1058925" y="1364344"/>
                  <a:pt x="682172" y="1364344"/>
                </a:cubicBezTo>
                <a:cubicBezTo>
                  <a:pt x="305419" y="1364344"/>
                  <a:pt x="0" y="1058925"/>
                  <a:pt x="0" y="682172"/>
                </a:cubicBezTo>
                <a:cubicBezTo>
                  <a:pt x="0" y="305419"/>
                  <a:pt x="305419" y="0"/>
                  <a:pt x="682172" y="0"/>
                </a:cubicBezTo>
                <a:close/>
              </a:path>
            </a:pathLst>
          </a:cu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p:cNvSpPr/>
          <p:nvPr userDrawn="1"/>
        </p:nvSpPr>
        <p:spPr>
          <a:xfrm>
            <a:off x="8269974" y="3949701"/>
            <a:ext cx="235856" cy="235856"/>
          </a:xfrm>
          <a:prstGeom prst="ellipse">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44" name="Straight Connector 43"/>
          <p:cNvCxnSpPr/>
          <p:nvPr userDrawn="1"/>
        </p:nvCxnSpPr>
        <p:spPr>
          <a:xfrm>
            <a:off x="8387899" y="2386013"/>
            <a:ext cx="1" cy="1563688"/>
          </a:xfrm>
          <a:prstGeom prst="line">
            <a:avLst/>
          </a:prstGeom>
        </p:spPr>
        <p:style>
          <a:lnRef idx="1">
            <a:schemeClr val="accent1"/>
          </a:lnRef>
          <a:fillRef idx="0">
            <a:schemeClr val="accent1"/>
          </a:fillRef>
          <a:effectRef idx="0">
            <a:schemeClr val="accent1"/>
          </a:effectRef>
          <a:fontRef idx="minor">
            <a:schemeClr val="tx1"/>
          </a:fontRef>
        </p:style>
      </p:cxnSp>
      <p:sp>
        <p:nvSpPr>
          <p:cNvPr id="45" name="Arc 44"/>
          <p:cNvSpPr/>
          <p:nvPr userDrawn="1"/>
        </p:nvSpPr>
        <p:spPr>
          <a:xfrm>
            <a:off x="7598458" y="807129"/>
            <a:ext cx="1578884" cy="1578884"/>
          </a:xfrm>
          <a:prstGeom prst="arc">
            <a:avLst>
              <a:gd name="adj1" fmla="val 3331701"/>
              <a:gd name="adj2" fmla="val 7430386"/>
            </a:avLst>
          </a:prstGeom>
          <a:noFill/>
          <a:ln w="7937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46" name="Text Placeholder 33"/>
          <p:cNvSpPr>
            <a:spLocks noGrp="1"/>
          </p:cNvSpPr>
          <p:nvPr>
            <p:ph type="body" sz="quarter" idx="26" hasCustomPrompt="1"/>
          </p:nvPr>
        </p:nvSpPr>
        <p:spPr>
          <a:xfrm>
            <a:off x="7282291" y="4471988"/>
            <a:ext cx="2211216" cy="371455"/>
          </a:xfrm>
        </p:spPr>
        <p:txBody>
          <a:bodyPr anchor="ctr">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Info 4</a:t>
            </a:r>
            <a:endParaRPr lang="en-ID" dirty="0"/>
          </a:p>
        </p:txBody>
      </p:sp>
      <p:sp>
        <p:nvSpPr>
          <p:cNvPr id="47" name="Text Placeholder 33"/>
          <p:cNvSpPr>
            <a:spLocks noGrp="1"/>
          </p:cNvSpPr>
          <p:nvPr>
            <p:ph type="body" sz="quarter" idx="27" hasCustomPrompt="1"/>
          </p:nvPr>
        </p:nvSpPr>
        <p:spPr>
          <a:xfrm>
            <a:off x="7282291" y="4944146"/>
            <a:ext cx="2211216" cy="1202654"/>
          </a:xfrm>
        </p:spPr>
        <p:txBody>
          <a:bodyPr anchor="t">
            <a:noAutofit/>
          </a:bodyPr>
          <a:lstStyle>
            <a:lvl1pPr marL="0" indent="0" algn="ctr">
              <a:lnSpc>
                <a:spcPct val="100000"/>
              </a:lnSpc>
              <a:buNone/>
              <a:defRPr sz="1600" b="0" baseline="0">
                <a:solidFill>
                  <a:schemeClr val="tx1"/>
                </a:solidFill>
                <a:latin typeface="+mn-lt"/>
              </a:defRPr>
            </a:lvl1pPr>
          </a:lstStyle>
          <a:p>
            <a:pPr lvl="0"/>
            <a:r>
              <a:rPr lang="en-US" dirty="0"/>
              <a:t>Lorem ipsum dolor sit amet, consectetuer adipiscing elit. </a:t>
            </a:r>
            <a:endParaRPr lang="en-ID" dirty="0"/>
          </a:p>
        </p:txBody>
      </p:sp>
      <p:sp>
        <p:nvSpPr>
          <p:cNvPr id="48" name="Text Placeholder 33"/>
          <p:cNvSpPr>
            <a:spLocks noGrp="1"/>
          </p:cNvSpPr>
          <p:nvPr>
            <p:ph type="body" sz="quarter" idx="28" hasCustomPrompt="1"/>
          </p:nvPr>
        </p:nvSpPr>
        <p:spPr>
          <a:xfrm>
            <a:off x="7905297" y="1410843"/>
            <a:ext cx="965204" cy="371455"/>
          </a:xfrm>
        </p:spPr>
        <p:txBody>
          <a:bodyPr anchor="ctr">
            <a:noAutofit/>
          </a:bodyPr>
          <a:lstStyle>
            <a:lvl1pPr marL="0" indent="0" algn="ctr">
              <a:lnSpc>
                <a:spcPct val="100000"/>
              </a:lnSpc>
              <a:buNone/>
              <a:defRPr sz="4400" b="1" baseline="0">
                <a:solidFill>
                  <a:schemeClr val="bg1">
                    <a:lumMod val="50000"/>
                  </a:schemeClr>
                </a:solidFill>
                <a:latin typeface="Comfortaa" panose="00000500000000000000" pitchFamily="2" charset="0"/>
              </a:defRPr>
            </a:lvl1pPr>
          </a:lstStyle>
          <a:p>
            <a:pPr lvl="0"/>
            <a:r>
              <a:rPr lang="en-US" dirty="0"/>
              <a:t>99</a:t>
            </a:r>
            <a:endParaRPr lang="en-ID" dirty="0"/>
          </a:p>
        </p:txBody>
      </p:sp>
      <p:sp>
        <p:nvSpPr>
          <p:cNvPr id="49" name="Freeform: Shape 48"/>
          <p:cNvSpPr/>
          <p:nvPr userDrawn="1"/>
        </p:nvSpPr>
        <p:spPr>
          <a:xfrm>
            <a:off x="10000567" y="914399"/>
            <a:ext cx="1364344" cy="1364344"/>
          </a:xfrm>
          <a:custGeom>
            <a:avLst/>
            <a:gdLst>
              <a:gd name="connsiteX0" fmla="*/ 682172 w 1364344"/>
              <a:gd name="connsiteY0" fmla="*/ 184044 h 1364344"/>
              <a:gd name="connsiteX1" fmla="*/ 186873 w 1364344"/>
              <a:gd name="connsiteY1" fmla="*/ 679343 h 1364344"/>
              <a:gd name="connsiteX2" fmla="*/ 682172 w 1364344"/>
              <a:gd name="connsiteY2" fmla="*/ 1174642 h 1364344"/>
              <a:gd name="connsiteX3" fmla="*/ 1177471 w 1364344"/>
              <a:gd name="connsiteY3" fmla="*/ 679343 h 1364344"/>
              <a:gd name="connsiteX4" fmla="*/ 682172 w 1364344"/>
              <a:gd name="connsiteY4" fmla="*/ 184044 h 1364344"/>
              <a:gd name="connsiteX5" fmla="*/ 682172 w 1364344"/>
              <a:gd name="connsiteY5" fmla="*/ 0 h 1364344"/>
              <a:gd name="connsiteX6" fmla="*/ 1364344 w 1364344"/>
              <a:gd name="connsiteY6" fmla="*/ 682172 h 1364344"/>
              <a:gd name="connsiteX7" fmla="*/ 682172 w 1364344"/>
              <a:gd name="connsiteY7" fmla="*/ 1364344 h 1364344"/>
              <a:gd name="connsiteX8" fmla="*/ 0 w 1364344"/>
              <a:gd name="connsiteY8" fmla="*/ 682172 h 1364344"/>
              <a:gd name="connsiteX9" fmla="*/ 682172 w 1364344"/>
              <a:gd name="connsiteY9" fmla="*/ 0 h 13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4344" h="1364344">
                <a:moveTo>
                  <a:pt x="682172" y="184044"/>
                </a:moveTo>
                <a:cubicBezTo>
                  <a:pt x="408626" y="184044"/>
                  <a:pt x="186873" y="405797"/>
                  <a:pt x="186873" y="679343"/>
                </a:cubicBezTo>
                <a:cubicBezTo>
                  <a:pt x="186873" y="952889"/>
                  <a:pt x="408626" y="1174642"/>
                  <a:pt x="682172" y="1174642"/>
                </a:cubicBezTo>
                <a:cubicBezTo>
                  <a:pt x="955718" y="1174642"/>
                  <a:pt x="1177471" y="952889"/>
                  <a:pt x="1177471" y="679343"/>
                </a:cubicBezTo>
                <a:cubicBezTo>
                  <a:pt x="1177471" y="405797"/>
                  <a:pt x="955718" y="184044"/>
                  <a:pt x="682172" y="184044"/>
                </a:cubicBezTo>
                <a:close/>
                <a:moveTo>
                  <a:pt x="682172" y="0"/>
                </a:moveTo>
                <a:cubicBezTo>
                  <a:pt x="1058925" y="0"/>
                  <a:pt x="1364344" y="305419"/>
                  <a:pt x="1364344" y="682172"/>
                </a:cubicBezTo>
                <a:cubicBezTo>
                  <a:pt x="1364344" y="1058925"/>
                  <a:pt x="1058925" y="1364344"/>
                  <a:pt x="682172" y="1364344"/>
                </a:cubicBezTo>
                <a:cubicBezTo>
                  <a:pt x="305419" y="1364344"/>
                  <a:pt x="0" y="1058925"/>
                  <a:pt x="0" y="682172"/>
                </a:cubicBezTo>
                <a:cubicBezTo>
                  <a:pt x="0" y="305419"/>
                  <a:pt x="305419" y="0"/>
                  <a:pt x="682172" y="0"/>
                </a:cubicBezTo>
                <a:close/>
              </a:path>
            </a:pathLst>
          </a:cu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0" name="Oval 49"/>
          <p:cNvSpPr/>
          <p:nvPr userDrawn="1"/>
        </p:nvSpPr>
        <p:spPr>
          <a:xfrm>
            <a:off x="10564811" y="3949701"/>
            <a:ext cx="235856" cy="235856"/>
          </a:xfrm>
          <a:prstGeom prst="ellipse">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51" name="Straight Connector 50"/>
          <p:cNvCxnSpPr/>
          <p:nvPr userDrawn="1"/>
        </p:nvCxnSpPr>
        <p:spPr>
          <a:xfrm>
            <a:off x="10682736" y="2386013"/>
            <a:ext cx="1" cy="1563688"/>
          </a:xfrm>
          <a:prstGeom prst="line">
            <a:avLst/>
          </a:prstGeom>
        </p:spPr>
        <p:style>
          <a:lnRef idx="1">
            <a:schemeClr val="accent1"/>
          </a:lnRef>
          <a:fillRef idx="0">
            <a:schemeClr val="accent1"/>
          </a:fillRef>
          <a:effectRef idx="0">
            <a:schemeClr val="accent1"/>
          </a:effectRef>
          <a:fontRef idx="minor">
            <a:schemeClr val="tx1"/>
          </a:fontRef>
        </p:style>
      </p:cxnSp>
      <p:sp>
        <p:nvSpPr>
          <p:cNvPr id="52" name="Arc 51"/>
          <p:cNvSpPr/>
          <p:nvPr userDrawn="1"/>
        </p:nvSpPr>
        <p:spPr>
          <a:xfrm>
            <a:off x="9893295" y="807129"/>
            <a:ext cx="1578884" cy="1578884"/>
          </a:xfrm>
          <a:prstGeom prst="arc">
            <a:avLst>
              <a:gd name="adj1" fmla="val 3331701"/>
              <a:gd name="adj2" fmla="val 7430386"/>
            </a:avLst>
          </a:prstGeom>
          <a:noFill/>
          <a:ln w="79375"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53" name="Text Placeholder 33"/>
          <p:cNvSpPr>
            <a:spLocks noGrp="1"/>
          </p:cNvSpPr>
          <p:nvPr>
            <p:ph type="body" sz="quarter" idx="29" hasCustomPrompt="1"/>
          </p:nvPr>
        </p:nvSpPr>
        <p:spPr>
          <a:xfrm>
            <a:off x="9577128" y="4471988"/>
            <a:ext cx="2211216" cy="371455"/>
          </a:xfrm>
        </p:spPr>
        <p:txBody>
          <a:bodyPr anchor="ctr">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Info 5</a:t>
            </a:r>
            <a:endParaRPr lang="en-ID" dirty="0"/>
          </a:p>
        </p:txBody>
      </p:sp>
      <p:sp>
        <p:nvSpPr>
          <p:cNvPr id="54" name="Text Placeholder 33"/>
          <p:cNvSpPr>
            <a:spLocks noGrp="1"/>
          </p:cNvSpPr>
          <p:nvPr>
            <p:ph type="body" sz="quarter" idx="30" hasCustomPrompt="1"/>
          </p:nvPr>
        </p:nvSpPr>
        <p:spPr>
          <a:xfrm>
            <a:off x="9577128" y="4944146"/>
            <a:ext cx="2211216" cy="1202654"/>
          </a:xfrm>
        </p:spPr>
        <p:txBody>
          <a:bodyPr anchor="t">
            <a:noAutofit/>
          </a:bodyPr>
          <a:lstStyle>
            <a:lvl1pPr marL="0" indent="0" algn="ctr">
              <a:lnSpc>
                <a:spcPct val="100000"/>
              </a:lnSpc>
              <a:buNone/>
              <a:defRPr sz="1600" b="0" baseline="0">
                <a:solidFill>
                  <a:schemeClr val="tx1"/>
                </a:solidFill>
                <a:latin typeface="+mn-lt"/>
              </a:defRPr>
            </a:lvl1pPr>
          </a:lstStyle>
          <a:p>
            <a:pPr lvl="0"/>
            <a:r>
              <a:rPr lang="en-US" dirty="0"/>
              <a:t>Lorem ipsum dolor sit amet, consectetuer adipiscing elit. </a:t>
            </a:r>
            <a:endParaRPr lang="en-ID" dirty="0"/>
          </a:p>
        </p:txBody>
      </p:sp>
      <p:sp>
        <p:nvSpPr>
          <p:cNvPr id="55" name="Text Placeholder 33"/>
          <p:cNvSpPr>
            <a:spLocks noGrp="1"/>
          </p:cNvSpPr>
          <p:nvPr>
            <p:ph type="body" sz="quarter" idx="31" hasCustomPrompt="1"/>
          </p:nvPr>
        </p:nvSpPr>
        <p:spPr>
          <a:xfrm>
            <a:off x="10200134" y="1410843"/>
            <a:ext cx="965204" cy="371455"/>
          </a:xfrm>
        </p:spPr>
        <p:txBody>
          <a:bodyPr anchor="ctr">
            <a:noAutofit/>
          </a:bodyPr>
          <a:lstStyle>
            <a:lvl1pPr marL="0" indent="0" algn="ctr">
              <a:lnSpc>
                <a:spcPct val="100000"/>
              </a:lnSpc>
              <a:buNone/>
              <a:defRPr sz="4400" b="1" baseline="0">
                <a:solidFill>
                  <a:schemeClr val="bg1">
                    <a:lumMod val="50000"/>
                  </a:schemeClr>
                </a:solidFill>
                <a:latin typeface="Comfortaa" panose="00000500000000000000" pitchFamily="2" charset="0"/>
              </a:defRPr>
            </a:lvl1pPr>
          </a:lstStyle>
          <a:p>
            <a:pPr lvl="0"/>
            <a:r>
              <a:rPr lang="en-US" dirty="0"/>
              <a:t>99</a:t>
            </a:r>
            <a:endParaRPr lang="en-ID" dirty="0"/>
          </a:p>
        </p:txBody>
      </p:sp>
      <p:pic>
        <p:nvPicPr>
          <p:cNvPr id="56"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431186" y="88316"/>
            <a:ext cx="1356630" cy="64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49962" y="6273846"/>
            <a:ext cx="1498099" cy="504000"/>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994681" y="5958375"/>
            <a:ext cx="1185444" cy="864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par>
                                <p:cTn id="8" presetID="14" presetClass="entr" presetSubtype="1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randombar(horizontal)">
                                      <p:cBhvr>
                                        <p:cTn id="10" dur="500"/>
                                        <p:tgtEl>
                                          <p:spTgt spid="56"/>
                                        </p:tgtEl>
                                      </p:cBhvr>
                                    </p:animEffect>
                                  </p:childTnLst>
                                </p:cTn>
                              </p:par>
                              <p:par>
                                <p:cTn id="11" presetID="14" presetClass="entr" presetSubtype="1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randombar(horizontal)">
                                      <p:cBhvr>
                                        <p:cTn id="13" dur="500"/>
                                        <p:tgtEl>
                                          <p:spTgt spid="58"/>
                                        </p:tgtEl>
                                      </p:cBhvr>
                                    </p:animEffect>
                                  </p:childTnLst>
                                </p:cTn>
                              </p:par>
                              <p:par>
                                <p:cTn id="14" presetID="14" presetClass="entr" presetSubtype="1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randombar(horizontal)">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250" fill="hold"/>
                                        <p:tgtEl>
                                          <p:spTgt spid="21"/>
                                        </p:tgtEl>
                                        <p:attrNameLst>
                                          <p:attrName>ppt_x</p:attrName>
                                        </p:attrNameLst>
                                      </p:cBhvr>
                                      <p:tavLst>
                                        <p:tav tm="0">
                                          <p:val>
                                            <p:strVal val="#ppt_x"/>
                                          </p:val>
                                        </p:tav>
                                        <p:tav tm="100000">
                                          <p:val>
                                            <p:strVal val="#ppt_x"/>
                                          </p:val>
                                        </p:tav>
                                      </p:tavLst>
                                    </p:anim>
                                    <p:anim calcmode="lin" valueType="num">
                                      <p:cBhvr additive="base">
                                        <p:cTn id="22" dur="250" fill="hold"/>
                                        <p:tgtEl>
                                          <p:spTgt spid="21"/>
                                        </p:tgtEl>
                                        <p:attrNameLst>
                                          <p:attrName>ppt_y</p:attrName>
                                        </p:attrNameLst>
                                      </p:cBhvr>
                                      <p:tavLst>
                                        <p:tav tm="0">
                                          <p:val>
                                            <p:strVal val="0-#ppt_h/2"/>
                                          </p:val>
                                        </p:tav>
                                        <p:tav tm="100000">
                                          <p:val>
                                            <p:strVal val="#ppt_y"/>
                                          </p:val>
                                        </p:tav>
                                      </p:tavLst>
                                    </p:anim>
                                  </p:childTnLst>
                                </p:cTn>
                              </p:par>
                              <p:par>
                                <p:cTn id="23" presetID="47" presetClass="entr" presetSubtype="0" fill="hold" grpId="0" nodeType="withEffect">
                                  <p:stCondLst>
                                    <p:cond delay="25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250"/>
                                        <p:tgtEl>
                                          <p:spTgt spid="24"/>
                                        </p:tgtEl>
                                      </p:cBhvr>
                                    </p:animEffect>
                                    <p:anim calcmode="lin" valueType="num">
                                      <p:cBhvr>
                                        <p:cTn id="26" dur="250" fill="hold"/>
                                        <p:tgtEl>
                                          <p:spTgt spid="24"/>
                                        </p:tgtEl>
                                        <p:attrNameLst>
                                          <p:attrName>ppt_x</p:attrName>
                                        </p:attrNameLst>
                                      </p:cBhvr>
                                      <p:tavLst>
                                        <p:tav tm="0">
                                          <p:val>
                                            <p:strVal val="#ppt_x"/>
                                          </p:val>
                                        </p:tav>
                                        <p:tav tm="100000">
                                          <p:val>
                                            <p:strVal val="#ppt_x"/>
                                          </p:val>
                                        </p:tav>
                                      </p:tavLst>
                                    </p:anim>
                                    <p:anim calcmode="lin" valueType="num">
                                      <p:cBhvr>
                                        <p:cTn id="27" dur="250" fill="hold"/>
                                        <p:tgtEl>
                                          <p:spTgt spid="24"/>
                                        </p:tgtEl>
                                        <p:attrNameLst>
                                          <p:attrName>ppt_y</p:attrName>
                                        </p:attrNameLst>
                                      </p:cBhvr>
                                      <p:tavLst>
                                        <p:tav tm="0">
                                          <p:val>
                                            <p:strVal val="#ppt_y-.1"/>
                                          </p:val>
                                        </p:tav>
                                        <p:tav tm="100000">
                                          <p:val>
                                            <p:strVal val="#ppt_y"/>
                                          </p:val>
                                        </p:tav>
                                      </p:tavLst>
                                    </p:anim>
                                  </p:childTnLst>
                                </p:cTn>
                              </p:par>
                              <p:par>
                                <p:cTn id="28" presetID="22" presetClass="entr" presetSubtype="1" fill="hold" nodeType="withEffect">
                                  <p:stCondLst>
                                    <p:cond delay="25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par>
                                <p:cTn id="31" presetID="2" presetClass="entr" presetSubtype="1" fill="hold" grpId="0" nodeType="withEffect">
                                  <p:stCondLst>
                                    <p:cond delay="25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0-#ppt_h/2"/>
                                          </p:val>
                                        </p:tav>
                                        <p:tav tm="100000">
                                          <p:val>
                                            <p:strVal val="#ppt_y"/>
                                          </p:val>
                                        </p:tav>
                                      </p:tavLst>
                                    </p:anim>
                                  </p:childTnLst>
                                </p:cTn>
                              </p:par>
                              <p:par>
                                <p:cTn id="35" presetID="10" presetClass="entr" presetSubtype="0" fill="hold" grpId="1" nodeType="withEffect">
                                  <p:stCondLst>
                                    <p:cond delay="5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50"/>
                                        <p:tgtEl>
                                          <p:spTgt spid="22"/>
                                        </p:tgtEl>
                                      </p:cBhvr>
                                    </p:animEffect>
                                  </p:childTnLst>
                                </p:cTn>
                              </p:par>
                              <p:par>
                                <p:cTn id="38" presetID="50" presetClass="entr" presetSubtype="0" decel="100000" fill="hold" grpId="0" nodeType="withEffect">
                                  <p:stCondLst>
                                    <p:cond delay="250"/>
                                  </p:stCondLst>
                                  <p:iterate type="lt">
                                    <p:tmPct val="10000"/>
                                  </p:iterate>
                                  <p:childTnLst>
                                    <p:set>
                                      <p:cBhvr>
                                        <p:cTn id="39" dur="1" fill="hold">
                                          <p:stCondLst>
                                            <p:cond delay="0"/>
                                          </p:stCondLst>
                                        </p:cTn>
                                        <p:tgtEl>
                                          <p:spTgt spid="27">
                                            <p:txEl>
                                              <p:pRg st="0" end="0"/>
                                            </p:txEl>
                                          </p:spTgt>
                                        </p:tgtEl>
                                        <p:attrNameLst>
                                          <p:attrName>style.visibility</p:attrName>
                                        </p:attrNameLst>
                                      </p:cBhvr>
                                      <p:to>
                                        <p:strVal val="visible"/>
                                      </p:to>
                                    </p:set>
                                    <p:anim calcmode="lin" valueType="num">
                                      <p:cBhvr>
                                        <p:cTn id="40" dur="250" fill="hold"/>
                                        <p:tgtEl>
                                          <p:spTgt spid="27">
                                            <p:txEl>
                                              <p:pRg st="0" end="0"/>
                                            </p:txEl>
                                          </p:spTgt>
                                        </p:tgtEl>
                                        <p:attrNameLst>
                                          <p:attrName>ppt_w</p:attrName>
                                        </p:attrNameLst>
                                      </p:cBhvr>
                                      <p:tavLst>
                                        <p:tav tm="0">
                                          <p:val>
                                            <p:strVal val="#ppt_w+.3"/>
                                          </p:val>
                                        </p:tav>
                                        <p:tav tm="100000">
                                          <p:val>
                                            <p:strVal val="#ppt_w"/>
                                          </p:val>
                                        </p:tav>
                                      </p:tavLst>
                                    </p:anim>
                                    <p:anim calcmode="lin" valueType="num">
                                      <p:cBhvr>
                                        <p:cTn id="41" dur="250" fill="hold"/>
                                        <p:tgtEl>
                                          <p:spTgt spid="27">
                                            <p:txEl>
                                              <p:pRg st="0" end="0"/>
                                            </p:txEl>
                                          </p:spTgt>
                                        </p:tgtEl>
                                        <p:attrNameLst>
                                          <p:attrName>ppt_h</p:attrName>
                                        </p:attrNameLst>
                                      </p:cBhvr>
                                      <p:tavLst>
                                        <p:tav tm="0">
                                          <p:val>
                                            <p:strVal val="#ppt_h"/>
                                          </p:val>
                                        </p:tav>
                                        <p:tav tm="100000">
                                          <p:val>
                                            <p:strVal val="#ppt_h"/>
                                          </p:val>
                                        </p:tav>
                                      </p:tavLst>
                                    </p:anim>
                                    <p:animEffect transition="in" filter="fade">
                                      <p:cBhvr>
                                        <p:cTn id="42" dur="250"/>
                                        <p:tgtEl>
                                          <p:spTgt spid="27">
                                            <p:txEl>
                                              <p:pRg st="0" end="0"/>
                                            </p:txEl>
                                          </p:spTgt>
                                        </p:tgtEl>
                                      </p:cBhvr>
                                    </p:animEffect>
                                  </p:childTnLst>
                                </p:cTn>
                              </p:par>
                              <p:par>
                                <p:cTn id="43" presetID="50" presetClass="entr" presetSubtype="0" decel="100000" fill="hold" grpId="0" nodeType="withEffect">
                                  <p:stCondLst>
                                    <p:cond delay="750"/>
                                  </p:stCondLst>
                                  <p:iterate type="lt">
                                    <p:tmPct val="10000"/>
                                  </p:iterate>
                                  <p:childTnLst>
                                    <p:set>
                                      <p:cBhvr>
                                        <p:cTn id="44" dur="1" fill="hold">
                                          <p:stCondLst>
                                            <p:cond delay="0"/>
                                          </p:stCondLst>
                                        </p:cTn>
                                        <p:tgtEl>
                                          <p:spTgt spid="25">
                                            <p:txEl>
                                              <p:pRg st="0" end="0"/>
                                            </p:txEl>
                                          </p:spTgt>
                                        </p:tgtEl>
                                        <p:attrNameLst>
                                          <p:attrName>style.visibility</p:attrName>
                                        </p:attrNameLst>
                                      </p:cBhvr>
                                      <p:to>
                                        <p:strVal val="visible"/>
                                      </p:to>
                                    </p:set>
                                    <p:anim calcmode="lin" valueType="num">
                                      <p:cBhvr>
                                        <p:cTn id="45" dur="250" fill="hold"/>
                                        <p:tgtEl>
                                          <p:spTgt spid="25">
                                            <p:txEl>
                                              <p:pRg st="0" end="0"/>
                                            </p:txEl>
                                          </p:spTgt>
                                        </p:tgtEl>
                                        <p:attrNameLst>
                                          <p:attrName>ppt_w</p:attrName>
                                        </p:attrNameLst>
                                      </p:cBhvr>
                                      <p:tavLst>
                                        <p:tav tm="0">
                                          <p:val>
                                            <p:strVal val="#ppt_w+.3"/>
                                          </p:val>
                                        </p:tav>
                                        <p:tav tm="100000">
                                          <p:val>
                                            <p:strVal val="#ppt_w"/>
                                          </p:val>
                                        </p:tav>
                                      </p:tavLst>
                                    </p:anim>
                                    <p:anim calcmode="lin" valueType="num">
                                      <p:cBhvr>
                                        <p:cTn id="46" dur="250" fill="hold"/>
                                        <p:tgtEl>
                                          <p:spTgt spid="25">
                                            <p:txEl>
                                              <p:pRg st="0" end="0"/>
                                            </p:txEl>
                                          </p:spTgt>
                                        </p:tgtEl>
                                        <p:attrNameLst>
                                          <p:attrName>ppt_h</p:attrName>
                                        </p:attrNameLst>
                                      </p:cBhvr>
                                      <p:tavLst>
                                        <p:tav tm="0">
                                          <p:val>
                                            <p:strVal val="#ppt_h"/>
                                          </p:val>
                                        </p:tav>
                                        <p:tav tm="100000">
                                          <p:val>
                                            <p:strVal val="#ppt_h"/>
                                          </p:val>
                                        </p:tav>
                                      </p:tavLst>
                                    </p:anim>
                                    <p:animEffect transition="in" filter="fade">
                                      <p:cBhvr>
                                        <p:cTn id="47" dur="250"/>
                                        <p:tgtEl>
                                          <p:spTgt spid="25">
                                            <p:txEl>
                                              <p:pRg st="0" end="0"/>
                                            </p:txEl>
                                          </p:spTgt>
                                        </p:tgtEl>
                                      </p:cBhvr>
                                    </p:animEffect>
                                  </p:childTnLst>
                                </p:cTn>
                              </p:par>
                              <p:par>
                                <p:cTn id="48" presetID="50" presetClass="entr" presetSubtype="0" decel="100000" fill="hold" grpId="0" nodeType="withEffect">
                                  <p:stCondLst>
                                    <p:cond delay="750"/>
                                  </p:stCondLst>
                                  <p:iterate type="lt">
                                    <p:tmPct val="10000"/>
                                  </p:iterate>
                                  <p:childTnLst>
                                    <p:set>
                                      <p:cBhvr>
                                        <p:cTn id="49" dur="1" fill="hold">
                                          <p:stCondLst>
                                            <p:cond delay="0"/>
                                          </p:stCondLst>
                                        </p:cTn>
                                        <p:tgtEl>
                                          <p:spTgt spid="26">
                                            <p:txEl>
                                              <p:pRg st="0" end="0"/>
                                            </p:txEl>
                                          </p:spTgt>
                                        </p:tgtEl>
                                        <p:attrNameLst>
                                          <p:attrName>style.visibility</p:attrName>
                                        </p:attrNameLst>
                                      </p:cBhvr>
                                      <p:to>
                                        <p:strVal val="visible"/>
                                      </p:to>
                                    </p:set>
                                    <p:anim calcmode="lin" valueType="num">
                                      <p:cBhvr>
                                        <p:cTn id="50" dur="25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51" dur="25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52" dur="250"/>
                                        <p:tgtEl>
                                          <p:spTgt spid="2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250" fill="hold"/>
                                        <p:tgtEl>
                                          <p:spTgt spid="28"/>
                                        </p:tgtEl>
                                        <p:attrNameLst>
                                          <p:attrName>ppt_x</p:attrName>
                                        </p:attrNameLst>
                                      </p:cBhvr>
                                      <p:tavLst>
                                        <p:tav tm="0">
                                          <p:val>
                                            <p:strVal val="#ppt_x"/>
                                          </p:val>
                                        </p:tav>
                                        <p:tav tm="100000">
                                          <p:val>
                                            <p:strVal val="#ppt_x"/>
                                          </p:val>
                                        </p:tav>
                                      </p:tavLst>
                                    </p:anim>
                                    <p:anim calcmode="lin" valueType="num">
                                      <p:cBhvr additive="base">
                                        <p:cTn id="58" dur="250" fill="hold"/>
                                        <p:tgtEl>
                                          <p:spTgt spid="28"/>
                                        </p:tgtEl>
                                        <p:attrNameLst>
                                          <p:attrName>ppt_y</p:attrName>
                                        </p:attrNameLst>
                                      </p:cBhvr>
                                      <p:tavLst>
                                        <p:tav tm="0">
                                          <p:val>
                                            <p:strVal val="0-#ppt_h/2"/>
                                          </p:val>
                                        </p:tav>
                                        <p:tav tm="100000">
                                          <p:val>
                                            <p:strVal val="#ppt_y"/>
                                          </p:val>
                                        </p:tav>
                                      </p:tavLst>
                                    </p:anim>
                                  </p:childTnLst>
                                </p:cTn>
                              </p:par>
                              <p:par>
                                <p:cTn id="59" presetID="47" presetClass="entr" presetSubtype="0" fill="hold" grpId="0" nodeType="withEffect">
                                  <p:stCondLst>
                                    <p:cond delay="25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250"/>
                                        <p:tgtEl>
                                          <p:spTgt spid="31"/>
                                        </p:tgtEl>
                                      </p:cBhvr>
                                    </p:animEffect>
                                    <p:anim calcmode="lin" valueType="num">
                                      <p:cBhvr>
                                        <p:cTn id="62" dur="250" fill="hold"/>
                                        <p:tgtEl>
                                          <p:spTgt spid="31"/>
                                        </p:tgtEl>
                                        <p:attrNameLst>
                                          <p:attrName>ppt_x</p:attrName>
                                        </p:attrNameLst>
                                      </p:cBhvr>
                                      <p:tavLst>
                                        <p:tav tm="0">
                                          <p:val>
                                            <p:strVal val="#ppt_x"/>
                                          </p:val>
                                        </p:tav>
                                        <p:tav tm="100000">
                                          <p:val>
                                            <p:strVal val="#ppt_x"/>
                                          </p:val>
                                        </p:tav>
                                      </p:tavLst>
                                    </p:anim>
                                    <p:anim calcmode="lin" valueType="num">
                                      <p:cBhvr>
                                        <p:cTn id="63" dur="250" fill="hold"/>
                                        <p:tgtEl>
                                          <p:spTgt spid="31"/>
                                        </p:tgtEl>
                                        <p:attrNameLst>
                                          <p:attrName>ppt_y</p:attrName>
                                        </p:attrNameLst>
                                      </p:cBhvr>
                                      <p:tavLst>
                                        <p:tav tm="0">
                                          <p:val>
                                            <p:strVal val="#ppt_y-.1"/>
                                          </p:val>
                                        </p:tav>
                                        <p:tav tm="100000">
                                          <p:val>
                                            <p:strVal val="#ppt_y"/>
                                          </p:val>
                                        </p:tav>
                                      </p:tavLst>
                                    </p:anim>
                                  </p:childTnLst>
                                </p:cTn>
                              </p:par>
                              <p:par>
                                <p:cTn id="64" presetID="22" presetClass="entr" presetSubtype="1" fill="hold" nodeType="withEffect">
                                  <p:stCondLst>
                                    <p:cond delay="250"/>
                                  </p:stCondLst>
                                  <p:childTnLst>
                                    <p:set>
                                      <p:cBhvr>
                                        <p:cTn id="65" dur="1" fill="hold">
                                          <p:stCondLst>
                                            <p:cond delay="0"/>
                                          </p:stCondLst>
                                        </p:cTn>
                                        <p:tgtEl>
                                          <p:spTgt spid="30"/>
                                        </p:tgtEl>
                                        <p:attrNameLst>
                                          <p:attrName>style.visibility</p:attrName>
                                        </p:attrNameLst>
                                      </p:cBhvr>
                                      <p:to>
                                        <p:strVal val="visible"/>
                                      </p:to>
                                    </p:set>
                                    <p:animEffect transition="in" filter="wipe(up)">
                                      <p:cBhvr>
                                        <p:cTn id="66" dur="500"/>
                                        <p:tgtEl>
                                          <p:spTgt spid="30"/>
                                        </p:tgtEl>
                                      </p:cBhvr>
                                    </p:animEffect>
                                  </p:childTnLst>
                                </p:cTn>
                              </p:par>
                              <p:par>
                                <p:cTn id="67" presetID="2" presetClass="entr" presetSubtype="1" fill="hold" grpId="0" nodeType="withEffect">
                                  <p:stCondLst>
                                    <p:cond delay="25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0-#ppt_h/2"/>
                                          </p:val>
                                        </p:tav>
                                        <p:tav tm="100000">
                                          <p:val>
                                            <p:strVal val="#ppt_y"/>
                                          </p:val>
                                        </p:tav>
                                      </p:tavLst>
                                    </p:anim>
                                  </p:childTnLst>
                                </p:cTn>
                              </p:par>
                              <p:par>
                                <p:cTn id="71" presetID="10" presetClass="entr" presetSubtype="0" fill="hold" grpId="1" nodeType="withEffect">
                                  <p:stCondLst>
                                    <p:cond delay="5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50"/>
                                        <p:tgtEl>
                                          <p:spTgt spid="29"/>
                                        </p:tgtEl>
                                      </p:cBhvr>
                                    </p:animEffect>
                                  </p:childTnLst>
                                </p:cTn>
                              </p:par>
                              <p:par>
                                <p:cTn id="74" presetID="50" presetClass="entr" presetSubtype="0" decel="100000" fill="hold" grpId="0" nodeType="withEffect">
                                  <p:stCondLst>
                                    <p:cond delay="250"/>
                                  </p:stCondLst>
                                  <p:iterate type="lt">
                                    <p:tmPct val="10000"/>
                                  </p:iterate>
                                  <p:childTnLst>
                                    <p:set>
                                      <p:cBhvr>
                                        <p:cTn id="75" dur="1" fill="hold">
                                          <p:stCondLst>
                                            <p:cond delay="0"/>
                                          </p:stCondLst>
                                        </p:cTn>
                                        <p:tgtEl>
                                          <p:spTgt spid="34">
                                            <p:txEl>
                                              <p:pRg st="0" end="0"/>
                                            </p:txEl>
                                          </p:spTgt>
                                        </p:tgtEl>
                                        <p:attrNameLst>
                                          <p:attrName>style.visibility</p:attrName>
                                        </p:attrNameLst>
                                      </p:cBhvr>
                                      <p:to>
                                        <p:strVal val="visible"/>
                                      </p:to>
                                    </p:set>
                                    <p:anim calcmode="lin" valueType="num">
                                      <p:cBhvr>
                                        <p:cTn id="76" dur="250" fill="hold"/>
                                        <p:tgtEl>
                                          <p:spTgt spid="34">
                                            <p:txEl>
                                              <p:pRg st="0" end="0"/>
                                            </p:txEl>
                                          </p:spTgt>
                                        </p:tgtEl>
                                        <p:attrNameLst>
                                          <p:attrName>ppt_w</p:attrName>
                                        </p:attrNameLst>
                                      </p:cBhvr>
                                      <p:tavLst>
                                        <p:tav tm="0">
                                          <p:val>
                                            <p:strVal val="#ppt_w+.3"/>
                                          </p:val>
                                        </p:tav>
                                        <p:tav tm="100000">
                                          <p:val>
                                            <p:strVal val="#ppt_w"/>
                                          </p:val>
                                        </p:tav>
                                      </p:tavLst>
                                    </p:anim>
                                    <p:anim calcmode="lin" valueType="num">
                                      <p:cBhvr>
                                        <p:cTn id="77" dur="250" fill="hold"/>
                                        <p:tgtEl>
                                          <p:spTgt spid="34">
                                            <p:txEl>
                                              <p:pRg st="0" end="0"/>
                                            </p:txEl>
                                          </p:spTgt>
                                        </p:tgtEl>
                                        <p:attrNameLst>
                                          <p:attrName>ppt_h</p:attrName>
                                        </p:attrNameLst>
                                      </p:cBhvr>
                                      <p:tavLst>
                                        <p:tav tm="0">
                                          <p:val>
                                            <p:strVal val="#ppt_h"/>
                                          </p:val>
                                        </p:tav>
                                        <p:tav tm="100000">
                                          <p:val>
                                            <p:strVal val="#ppt_h"/>
                                          </p:val>
                                        </p:tav>
                                      </p:tavLst>
                                    </p:anim>
                                    <p:animEffect transition="in" filter="fade">
                                      <p:cBhvr>
                                        <p:cTn id="78" dur="250"/>
                                        <p:tgtEl>
                                          <p:spTgt spid="34">
                                            <p:txEl>
                                              <p:pRg st="0" end="0"/>
                                            </p:txEl>
                                          </p:spTgt>
                                        </p:tgtEl>
                                      </p:cBhvr>
                                    </p:animEffect>
                                  </p:childTnLst>
                                </p:cTn>
                              </p:par>
                              <p:par>
                                <p:cTn id="79" presetID="50" presetClass="entr" presetSubtype="0" decel="100000" fill="hold" grpId="0" nodeType="withEffect">
                                  <p:stCondLst>
                                    <p:cond delay="750"/>
                                  </p:stCondLst>
                                  <p:iterate type="lt">
                                    <p:tmPct val="10000"/>
                                  </p:iterate>
                                  <p:childTnLst>
                                    <p:set>
                                      <p:cBhvr>
                                        <p:cTn id="80" dur="1" fill="hold">
                                          <p:stCondLst>
                                            <p:cond delay="0"/>
                                          </p:stCondLst>
                                        </p:cTn>
                                        <p:tgtEl>
                                          <p:spTgt spid="32">
                                            <p:txEl>
                                              <p:pRg st="0" end="0"/>
                                            </p:txEl>
                                          </p:spTgt>
                                        </p:tgtEl>
                                        <p:attrNameLst>
                                          <p:attrName>style.visibility</p:attrName>
                                        </p:attrNameLst>
                                      </p:cBhvr>
                                      <p:to>
                                        <p:strVal val="visible"/>
                                      </p:to>
                                    </p:set>
                                    <p:anim calcmode="lin" valueType="num">
                                      <p:cBhvr>
                                        <p:cTn id="81" dur="250" fill="hold"/>
                                        <p:tgtEl>
                                          <p:spTgt spid="32">
                                            <p:txEl>
                                              <p:pRg st="0" end="0"/>
                                            </p:txEl>
                                          </p:spTgt>
                                        </p:tgtEl>
                                        <p:attrNameLst>
                                          <p:attrName>ppt_w</p:attrName>
                                        </p:attrNameLst>
                                      </p:cBhvr>
                                      <p:tavLst>
                                        <p:tav tm="0">
                                          <p:val>
                                            <p:strVal val="#ppt_w+.3"/>
                                          </p:val>
                                        </p:tav>
                                        <p:tav tm="100000">
                                          <p:val>
                                            <p:strVal val="#ppt_w"/>
                                          </p:val>
                                        </p:tav>
                                      </p:tavLst>
                                    </p:anim>
                                    <p:anim calcmode="lin" valueType="num">
                                      <p:cBhvr>
                                        <p:cTn id="82" dur="250" fill="hold"/>
                                        <p:tgtEl>
                                          <p:spTgt spid="32">
                                            <p:txEl>
                                              <p:pRg st="0" end="0"/>
                                            </p:txEl>
                                          </p:spTgt>
                                        </p:tgtEl>
                                        <p:attrNameLst>
                                          <p:attrName>ppt_h</p:attrName>
                                        </p:attrNameLst>
                                      </p:cBhvr>
                                      <p:tavLst>
                                        <p:tav tm="0">
                                          <p:val>
                                            <p:strVal val="#ppt_h"/>
                                          </p:val>
                                        </p:tav>
                                        <p:tav tm="100000">
                                          <p:val>
                                            <p:strVal val="#ppt_h"/>
                                          </p:val>
                                        </p:tav>
                                      </p:tavLst>
                                    </p:anim>
                                    <p:animEffect transition="in" filter="fade">
                                      <p:cBhvr>
                                        <p:cTn id="83" dur="250"/>
                                        <p:tgtEl>
                                          <p:spTgt spid="32">
                                            <p:txEl>
                                              <p:pRg st="0" end="0"/>
                                            </p:txEl>
                                          </p:spTgt>
                                        </p:tgtEl>
                                      </p:cBhvr>
                                    </p:animEffect>
                                  </p:childTnLst>
                                </p:cTn>
                              </p:par>
                              <p:par>
                                <p:cTn id="84" presetID="50" presetClass="entr" presetSubtype="0" decel="100000" fill="hold" grpId="0" nodeType="withEffect">
                                  <p:stCondLst>
                                    <p:cond delay="750"/>
                                  </p:stCondLst>
                                  <p:iterate type="lt">
                                    <p:tmPct val="10000"/>
                                  </p:iterate>
                                  <p:childTnLst>
                                    <p:set>
                                      <p:cBhvr>
                                        <p:cTn id="85" dur="1" fill="hold">
                                          <p:stCondLst>
                                            <p:cond delay="0"/>
                                          </p:stCondLst>
                                        </p:cTn>
                                        <p:tgtEl>
                                          <p:spTgt spid="33">
                                            <p:txEl>
                                              <p:pRg st="0" end="0"/>
                                            </p:txEl>
                                          </p:spTgt>
                                        </p:tgtEl>
                                        <p:attrNameLst>
                                          <p:attrName>style.visibility</p:attrName>
                                        </p:attrNameLst>
                                      </p:cBhvr>
                                      <p:to>
                                        <p:strVal val="visible"/>
                                      </p:to>
                                    </p:set>
                                    <p:anim calcmode="lin" valueType="num">
                                      <p:cBhvr>
                                        <p:cTn id="86" dur="250" fill="hold"/>
                                        <p:tgtEl>
                                          <p:spTgt spid="33">
                                            <p:txEl>
                                              <p:pRg st="0" end="0"/>
                                            </p:txEl>
                                          </p:spTgt>
                                        </p:tgtEl>
                                        <p:attrNameLst>
                                          <p:attrName>ppt_w</p:attrName>
                                        </p:attrNameLst>
                                      </p:cBhvr>
                                      <p:tavLst>
                                        <p:tav tm="0">
                                          <p:val>
                                            <p:strVal val="#ppt_w+.3"/>
                                          </p:val>
                                        </p:tav>
                                        <p:tav tm="100000">
                                          <p:val>
                                            <p:strVal val="#ppt_w"/>
                                          </p:val>
                                        </p:tav>
                                      </p:tavLst>
                                    </p:anim>
                                    <p:anim calcmode="lin" valueType="num">
                                      <p:cBhvr>
                                        <p:cTn id="87" dur="250" fill="hold"/>
                                        <p:tgtEl>
                                          <p:spTgt spid="33">
                                            <p:txEl>
                                              <p:pRg st="0" end="0"/>
                                            </p:txEl>
                                          </p:spTgt>
                                        </p:tgtEl>
                                        <p:attrNameLst>
                                          <p:attrName>ppt_h</p:attrName>
                                        </p:attrNameLst>
                                      </p:cBhvr>
                                      <p:tavLst>
                                        <p:tav tm="0">
                                          <p:val>
                                            <p:strVal val="#ppt_h"/>
                                          </p:val>
                                        </p:tav>
                                        <p:tav tm="100000">
                                          <p:val>
                                            <p:strVal val="#ppt_h"/>
                                          </p:val>
                                        </p:tav>
                                      </p:tavLst>
                                    </p:anim>
                                    <p:animEffect transition="in" filter="fade">
                                      <p:cBhvr>
                                        <p:cTn id="88" dur="250"/>
                                        <p:tgtEl>
                                          <p:spTgt spid="33">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 calcmode="lin" valueType="num">
                                      <p:cBhvr additive="base">
                                        <p:cTn id="93" dur="250" fill="hold"/>
                                        <p:tgtEl>
                                          <p:spTgt spid="35"/>
                                        </p:tgtEl>
                                        <p:attrNameLst>
                                          <p:attrName>ppt_x</p:attrName>
                                        </p:attrNameLst>
                                      </p:cBhvr>
                                      <p:tavLst>
                                        <p:tav tm="0">
                                          <p:val>
                                            <p:strVal val="#ppt_x"/>
                                          </p:val>
                                        </p:tav>
                                        <p:tav tm="100000">
                                          <p:val>
                                            <p:strVal val="#ppt_x"/>
                                          </p:val>
                                        </p:tav>
                                      </p:tavLst>
                                    </p:anim>
                                    <p:anim calcmode="lin" valueType="num">
                                      <p:cBhvr additive="base">
                                        <p:cTn id="94" dur="250" fill="hold"/>
                                        <p:tgtEl>
                                          <p:spTgt spid="35"/>
                                        </p:tgtEl>
                                        <p:attrNameLst>
                                          <p:attrName>ppt_y</p:attrName>
                                        </p:attrNameLst>
                                      </p:cBhvr>
                                      <p:tavLst>
                                        <p:tav tm="0">
                                          <p:val>
                                            <p:strVal val="0-#ppt_h/2"/>
                                          </p:val>
                                        </p:tav>
                                        <p:tav tm="100000">
                                          <p:val>
                                            <p:strVal val="#ppt_y"/>
                                          </p:val>
                                        </p:tav>
                                      </p:tavLst>
                                    </p:anim>
                                  </p:childTnLst>
                                </p:cTn>
                              </p:par>
                              <p:par>
                                <p:cTn id="95" presetID="47" presetClass="entr" presetSubtype="0" fill="hold" grpId="0" nodeType="withEffect">
                                  <p:stCondLst>
                                    <p:cond delay="25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50"/>
                                        <p:tgtEl>
                                          <p:spTgt spid="38"/>
                                        </p:tgtEl>
                                      </p:cBhvr>
                                    </p:animEffect>
                                    <p:anim calcmode="lin" valueType="num">
                                      <p:cBhvr>
                                        <p:cTn id="98" dur="250" fill="hold"/>
                                        <p:tgtEl>
                                          <p:spTgt spid="38"/>
                                        </p:tgtEl>
                                        <p:attrNameLst>
                                          <p:attrName>ppt_x</p:attrName>
                                        </p:attrNameLst>
                                      </p:cBhvr>
                                      <p:tavLst>
                                        <p:tav tm="0">
                                          <p:val>
                                            <p:strVal val="#ppt_x"/>
                                          </p:val>
                                        </p:tav>
                                        <p:tav tm="100000">
                                          <p:val>
                                            <p:strVal val="#ppt_x"/>
                                          </p:val>
                                        </p:tav>
                                      </p:tavLst>
                                    </p:anim>
                                    <p:anim calcmode="lin" valueType="num">
                                      <p:cBhvr>
                                        <p:cTn id="99" dur="250" fill="hold"/>
                                        <p:tgtEl>
                                          <p:spTgt spid="38"/>
                                        </p:tgtEl>
                                        <p:attrNameLst>
                                          <p:attrName>ppt_y</p:attrName>
                                        </p:attrNameLst>
                                      </p:cBhvr>
                                      <p:tavLst>
                                        <p:tav tm="0">
                                          <p:val>
                                            <p:strVal val="#ppt_y-.1"/>
                                          </p:val>
                                        </p:tav>
                                        <p:tav tm="100000">
                                          <p:val>
                                            <p:strVal val="#ppt_y"/>
                                          </p:val>
                                        </p:tav>
                                      </p:tavLst>
                                    </p:anim>
                                  </p:childTnLst>
                                </p:cTn>
                              </p:par>
                              <p:par>
                                <p:cTn id="100" presetID="22" presetClass="entr" presetSubtype="1" fill="hold" nodeType="withEffect">
                                  <p:stCondLst>
                                    <p:cond delay="250"/>
                                  </p:stCondLst>
                                  <p:childTnLst>
                                    <p:set>
                                      <p:cBhvr>
                                        <p:cTn id="101" dur="1" fill="hold">
                                          <p:stCondLst>
                                            <p:cond delay="0"/>
                                          </p:stCondLst>
                                        </p:cTn>
                                        <p:tgtEl>
                                          <p:spTgt spid="37"/>
                                        </p:tgtEl>
                                        <p:attrNameLst>
                                          <p:attrName>style.visibility</p:attrName>
                                        </p:attrNameLst>
                                      </p:cBhvr>
                                      <p:to>
                                        <p:strVal val="visible"/>
                                      </p:to>
                                    </p:set>
                                    <p:animEffect transition="in" filter="wipe(up)">
                                      <p:cBhvr>
                                        <p:cTn id="102" dur="500"/>
                                        <p:tgtEl>
                                          <p:spTgt spid="37"/>
                                        </p:tgtEl>
                                      </p:cBhvr>
                                    </p:animEffect>
                                  </p:childTnLst>
                                </p:cTn>
                              </p:par>
                              <p:par>
                                <p:cTn id="103" presetID="2" presetClass="entr" presetSubtype="1" fill="hold" grpId="0" nodeType="withEffect">
                                  <p:stCondLst>
                                    <p:cond delay="250"/>
                                  </p:stCondLst>
                                  <p:childTnLst>
                                    <p:set>
                                      <p:cBhvr>
                                        <p:cTn id="104" dur="1" fill="hold">
                                          <p:stCondLst>
                                            <p:cond delay="0"/>
                                          </p:stCondLst>
                                        </p:cTn>
                                        <p:tgtEl>
                                          <p:spTgt spid="36"/>
                                        </p:tgtEl>
                                        <p:attrNameLst>
                                          <p:attrName>style.visibility</p:attrName>
                                        </p:attrNameLst>
                                      </p:cBhvr>
                                      <p:to>
                                        <p:strVal val="visible"/>
                                      </p:to>
                                    </p:set>
                                    <p:anim calcmode="lin" valueType="num">
                                      <p:cBhvr additive="base">
                                        <p:cTn id="105" dur="500" fill="hold"/>
                                        <p:tgtEl>
                                          <p:spTgt spid="36"/>
                                        </p:tgtEl>
                                        <p:attrNameLst>
                                          <p:attrName>ppt_x</p:attrName>
                                        </p:attrNameLst>
                                      </p:cBhvr>
                                      <p:tavLst>
                                        <p:tav tm="0">
                                          <p:val>
                                            <p:strVal val="#ppt_x"/>
                                          </p:val>
                                        </p:tav>
                                        <p:tav tm="100000">
                                          <p:val>
                                            <p:strVal val="#ppt_x"/>
                                          </p:val>
                                        </p:tav>
                                      </p:tavLst>
                                    </p:anim>
                                    <p:anim calcmode="lin" valueType="num">
                                      <p:cBhvr additive="base">
                                        <p:cTn id="106" dur="500" fill="hold"/>
                                        <p:tgtEl>
                                          <p:spTgt spid="36"/>
                                        </p:tgtEl>
                                        <p:attrNameLst>
                                          <p:attrName>ppt_y</p:attrName>
                                        </p:attrNameLst>
                                      </p:cBhvr>
                                      <p:tavLst>
                                        <p:tav tm="0">
                                          <p:val>
                                            <p:strVal val="0-#ppt_h/2"/>
                                          </p:val>
                                        </p:tav>
                                        <p:tav tm="100000">
                                          <p:val>
                                            <p:strVal val="#ppt_y"/>
                                          </p:val>
                                        </p:tav>
                                      </p:tavLst>
                                    </p:anim>
                                  </p:childTnLst>
                                </p:cTn>
                              </p:par>
                              <p:par>
                                <p:cTn id="107" presetID="10" presetClass="entr" presetSubtype="0" fill="hold" grpId="1" nodeType="withEffect">
                                  <p:stCondLst>
                                    <p:cond delay="50"/>
                                  </p:stCondLst>
                                  <p:childTnLst>
                                    <p:set>
                                      <p:cBhvr>
                                        <p:cTn id="108" dur="1" fill="hold">
                                          <p:stCondLst>
                                            <p:cond delay="0"/>
                                          </p:stCondLst>
                                        </p:cTn>
                                        <p:tgtEl>
                                          <p:spTgt spid="36"/>
                                        </p:tgtEl>
                                        <p:attrNameLst>
                                          <p:attrName>style.visibility</p:attrName>
                                        </p:attrNameLst>
                                      </p:cBhvr>
                                      <p:to>
                                        <p:strVal val="visible"/>
                                      </p:to>
                                    </p:set>
                                    <p:animEffect transition="in" filter="fade">
                                      <p:cBhvr>
                                        <p:cTn id="109" dur="1050"/>
                                        <p:tgtEl>
                                          <p:spTgt spid="36"/>
                                        </p:tgtEl>
                                      </p:cBhvr>
                                    </p:animEffect>
                                  </p:childTnLst>
                                </p:cTn>
                              </p:par>
                              <p:par>
                                <p:cTn id="110" presetID="50" presetClass="entr" presetSubtype="0" decel="100000" fill="hold" grpId="0" nodeType="withEffect">
                                  <p:stCondLst>
                                    <p:cond delay="250"/>
                                  </p:stCondLst>
                                  <p:iterate type="lt">
                                    <p:tmPct val="10000"/>
                                  </p:iterate>
                                  <p:childTnLst>
                                    <p:set>
                                      <p:cBhvr>
                                        <p:cTn id="111" dur="1" fill="hold">
                                          <p:stCondLst>
                                            <p:cond delay="0"/>
                                          </p:stCondLst>
                                        </p:cTn>
                                        <p:tgtEl>
                                          <p:spTgt spid="41">
                                            <p:txEl>
                                              <p:pRg st="0" end="0"/>
                                            </p:txEl>
                                          </p:spTgt>
                                        </p:tgtEl>
                                        <p:attrNameLst>
                                          <p:attrName>style.visibility</p:attrName>
                                        </p:attrNameLst>
                                      </p:cBhvr>
                                      <p:to>
                                        <p:strVal val="visible"/>
                                      </p:to>
                                    </p:set>
                                    <p:anim calcmode="lin" valueType="num">
                                      <p:cBhvr>
                                        <p:cTn id="112" dur="250" fill="hold"/>
                                        <p:tgtEl>
                                          <p:spTgt spid="41">
                                            <p:txEl>
                                              <p:pRg st="0" end="0"/>
                                            </p:txEl>
                                          </p:spTgt>
                                        </p:tgtEl>
                                        <p:attrNameLst>
                                          <p:attrName>ppt_w</p:attrName>
                                        </p:attrNameLst>
                                      </p:cBhvr>
                                      <p:tavLst>
                                        <p:tav tm="0">
                                          <p:val>
                                            <p:strVal val="#ppt_w+.3"/>
                                          </p:val>
                                        </p:tav>
                                        <p:tav tm="100000">
                                          <p:val>
                                            <p:strVal val="#ppt_w"/>
                                          </p:val>
                                        </p:tav>
                                      </p:tavLst>
                                    </p:anim>
                                    <p:anim calcmode="lin" valueType="num">
                                      <p:cBhvr>
                                        <p:cTn id="113" dur="250" fill="hold"/>
                                        <p:tgtEl>
                                          <p:spTgt spid="41">
                                            <p:txEl>
                                              <p:pRg st="0" end="0"/>
                                            </p:txEl>
                                          </p:spTgt>
                                        </p:tgtEl>
                                        <p:attrNameLst>
                                          <p:attrName>ppt_h</p:attrName>
                                        </p:attrNameLst>
                                      </p:cBhvr>
                                      <p:tavLst>
                                        <p:tav tm="0">
                                          <p:val>
                                            <p:strVal val="#ppt_h"/>
                                          </p:val>
                                        </p:tav>
                                        <p:tav tm="100000">
                                          <p:val>
                                            <p:strVal val="#ppt_h"/>
                                          </p:val>
                                        </p:tav>
                                      </p:tavLst>
                                    </p:anim>
                                    <p:animEffect transition="in" filter="fade">
                                      <p:cBhvr>
                                        <p:cTn id="114" dur="250"/>
                                        <p:tgtEl>
                                          <p:spTgt spid="41">
                                            <p:txEl>
                                              <p:pRg st="0" end="0"/>
                                            </p:txEl>
                                          </p:spTgt>
                                        </p:tgtEl>
                                      </p:cBhvr>
                                    </p:animEffect>
                                  </p:childTnLst>
                                </p:cTn>
                              </p:par>
                              <p:par>
                                <p:cTn id="115" presetID="50" presetClass="entr" presetSubtype="0" decel="100000" fill="hold" grpId="0" nodeType="withEffect">
                                  <p:stCondLst>
                                    <p:cond delay="750"/>
                                  </p:stCondLst>
                                  <p:iterate type="lt">
                                    <p:tmPct val="10000"/>
                                  </p:iterate>
                                  <p:childTnLst>
                                    <p:set>
                                      <p:cBhvr>
                                        <p:cTn id="116" dur="1" fill="hold">
                                          <p:stCondLst>
                                            <p:cond delay="0"/>
                                          </p:stCondLst>
                                        </p:cTn>
                                        <p:tgtEl>
                                          <p:spTgt spid="39">
                                            <p:txEl>
                                              <p:pRg st="0" end="0"/>
                                            </p:txEl>
                                          </p:spTgt>
                                        </p:tgtEl>
                                        <p:attrNameLst>
                                          <p:attrName>style.visibility</p:attrName>
                                        </p:attrNameLst>
                                      </p:cBhvr>
                                      <p:to>
                                        <p:strVal val="visible"/>
                                      </p:to>
                                    </p:set>
                                    <p:anim calcmode="lin" valueType="num">
                                      <p:cBhvr>
                                        <p:cTn id="117" dur="250" fill="hold"/>
                                        <p:tgtEl>
                                          <p:spTgt spid="39">
                                            <p:txEl>
                                              <p:pRg st="0" end="0"/>
                                            </p:txEl>
                                          </p:spTgt>
                                        </p:tgtEl>
                                        <p:attrNameLst>
                                          <p:attrName>ppt_w</p:attrName>
                                        </p:attrNameLst>
                                      </p:cBhvr>
                                      <p:tavLst>
                                        <p:tav tm="0">
                                          <p:val>
                                            <p:strVal val="#ppt_w+.3"/>
                                          </p:val>
                                        </p:tav>
                                        <p:tav tm="100000">
                                          <p:val>
                                            <p:strVal val="#ppt_w"/>
                                          </p:val>
                                        </p:tav>
                                      </p:tavLst>
                                    </p:anim>
                                    <p:anim calcmode="lin" valueType="num">
                                      <p:cBhvr>
                                        <p:cTn id="118" dur="250" fill="hold"/>
                                        <p:tgtEl>
                                          <p:spTgt spid="39">
                                            <p:txEl>
                                              <p:pRg st="0" end="0"/>
                                            </p:txEl>
                                          </p:spTgt>
                                        </p:tgtEl>
                                        <p:attrNameLst>
                                          <p:attrName>ppt_h</p:attrName>
                                        </p:attrNameLst>
                                      </p:cBhvr>
                                      <p:tavLst>
                                        <p:tav tm="0">
                                          <p:val>
                                            <p:strVal val="#ppt_h"/>
                                          </p:val>
                                        </p:tav>
                                        <p:tav tm="100000">
                                          <p:val>
                                            <p:strVal val="#ppt_h"/>
                                          </p:val>
                                        </p:tav>
                                      </p:tavLst>
                                    </p:anim>
                                    <p:animEffect transition="in" filter="fade">
                                      <p:cBhvr>
                                        <p:cTn id="119" dur="250"/>
                                        <p:tgtEl>
                                          <p:spTgt spid="39">
                                            <p:txEl>
                                              <p:pRg st="0" end="0"/>
                                            </p:txEl>
                                          </p:spTgt>
                                        </p:tgtEl>
                                      </p:cBhvr>
                                    </p:animEffect>
                                  </p:childTnLst>
                                </p:cTn>
                              </p:par>
                              <p:par>
                                <p:cTn id="120" presetID="50" presetClass="entr" presetSubtype="0" decel="100000" fill="hold" grpId="0" nodeType="withEffect">
                                  <p:stCondLst>
                                    <p:cond delay="750"/>
                                  </p:stCondLst>
                                  <p:iterate type="lt">
                                    <p:tmPct val="10000"/>
                                  </p:iterate>
                                  <p:childTnLst>
                                    <p:set>
                                      <p:cBhvr>
                                        <p:cTn id="121" dur="1" fill="hold">
                                          <p:stCondLst>
                                            <p:cond delay="0"/>
                                          </p:stCondLst>
                                        </p:cTn>
                                        <p:tgtEl>
                                          <p:spTgt spid="40">
                                            <p:txEl>
                                              <p:pRg st="0" end="0"/>
                                            </p:txEl>
                                          </p:spTgt>
                                        </p:tgtEl>
                                        <p:attrNameLst>
                                          <p:attrName>style.visibility</p:attrName>
                                        </p:attrNameLst>
                                      </p:cBhvr>
                                      <p:to>
                                        <p:strVal val="visible"/>
                                      </p:to>
                                    </p:set>
                                    <p:anim calcmode="lin" valueType="num">
                                      <p:cBhvr>
                                        <p:cTn id="122" dur="250" fill="hold"/>
                                        <p:tgtEl>
                                          <p:spTgt spid="40">
                                            <p:txEl>
                                              <p:pRg st="0" end="0"/>
                                            </p:txEl>
                                          </p:spTgt>
                                        </p:tgtEl>
                                        <p:attrNameLst>
                                          <p:attrName>ppt_w</p:attrName>
                                        </p:attrNameLst>
                                      </p:cBhvr>
                                      <p:tavLst>
                                        <p:tav tm="0">
                                          <p:val>
                                            <p:strVal val="#ppt_w+.3"/>
                                          </p:val>
                                        </p:tav>
                                        <p:tav tm="100000">
                                          <p:val>
                                            <p:strVal val="#ppt_w"/>
                                          </p:val>
                                        </p:tav>
                                      </p:tavLst>
                                    </p:anim>
                                    <p:anim calcmode="lin" valueType="num">
                                      <p:cBhvr>
                                        <p:cTn id="123" dur="250" fill="hold"/>
                                        <p:tgtEl>
                                          <p:spTgt spid="40">
                                            <p:txEl>
                                              <p:pRg st="0" end="0"/>
                                            </p:txEl>
                                          </p:spTgt>
                                        </p:tgtEl>
                                        <p:attrNameLst>
                                          <p:attrName>ppt_h</p:attrName>
                                        </p:attrNameLst>
                                      </p:cBhvr>
                                      <p:tavLst>
                                        <p:tav tm="0">
                                          <p:val>
                                            <p:strVal val="#ppt_h"/>
                                          </p:val>
                                        </p:tav>
                                        <p:tav tm="100000">
                                          <p:val>
                                            <p:strVal val="#ppt_h"/>
                                          </p:val>
                                        </p:tav>
                                      </p:tavLst>
                                    </p:anim>
                                    <p:animEffect transition="in" filter="fade">
                                      <p:cBhvr>
                                        <p:cTn id="124" dur="250"/>
                                        <p:tgtEl>
                                          <p:spTgt spid="40">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2" presetClass="entr" presetSubtype="1" fill="hold" grpId="0" nodeType="clickEffect">
                                  <p:stCondLst>
                                    <p:cond delay="0"/>
                                  </p:stCondLst>
                                  <p:childTnLst>
                                    <p:set>
                                      <p:cBhvr>
                                        <p:cTn id="128" dur="1" fill="hold">
                                          <p:stCondLst>
                                            <p:cond delay="0"/>
                                          </p:stCondLst>
                                        </p:cTn>
                                        <p:tgtEl>
                                          <p:spTgt spid="42"/>
                                        </p:tgtEl>
                                        <p:attrNameLst>
                                          <p:attrName>style.visibility</p:attrName>
                                        </p:attrNameLst>
                                      </p:cBhvr>
                                      <p:to>
                                        <p:strVal val="visible"/>
                                      </p:to>
                                    </p:set>
                                    <p:anim calcmode="lin" valueType="num">
                                      <p:cBhvr additive="base">
                                        <p:cTn id="129" dur="250" fill="hold"/>
                                        <p:tgtEl>
                                          <p:spTgt spid="42"/>
                                        </p:tgtEl>
                                        <p:attrNameLst>
                                          <p:attrName>ppt_x</p:attrName>
                                        </p:attrNameLst>
                                      </p:cBhvr>
                                      <p:tavLst>
                                        <p:tav tm="0">
                                          <p:val>
                                            <p:strVal val="#ppt_x"/>
                                          </p:val>
                                        </p:tav>
                                        <p:tav tm="100000">
                                          <p:val>
                                            <p:strVal val="#ppt_x"/>
                                          </p:val>
                                        </p:tav>
                                      </p:tavLst>
                                    </p:anim>
                                    <p:anim calcmode="lin" valueType="num">
                                      <p:cBhvr additive="base">
                                        <p:cTn id="130" dur="250" fill="hold"/>
                                        <p:tgtEl>
                                          <p:spTgt spid="42"/>
                                        </p:tgtEl>
                                        <p:attrNameLst>
                                          <p:attrName>ppt_y</p:attrName>
                                        </p:attrNameLst>
                                      </p:cBhvr>
                                      <p:tavLst>
                                        <p:tav tm="0">
                                          <p:val>
                                            <p:strVal val="0-#ppt_h/2"/>
                                          </p:val>
                                        </p:tav>
                                        <p:tav tm="100000">
                                          <p:val>
                                            <p:strVal val="#ppt_y"/>
                                          </p:val>
                                        </p:tav>
                                      </p:tavLst>
                                    </p:anim>
                                  </p:childTnLst>
                                </p:cTn>
                              </p:par>
                              <p:par>
                                <p:cTn id="131" presetID="47" presetClass="entr" presetSubtype="0" fill="hold" grpId="0" nodeType="withEffect">
                                  <p:stCondLst>
                                    <p:cond delay="250"/>
                                  </p:stCondLst>
                                  <p:childTnLst>
                                    <p:set>
                                      <p:cBhvr>
                                        <p:cTn id="132" dur="1" fill="hold">
                                          <p:stCondLst>
                                            <p:cond delay="0"/>
                                          </p:stCondLst>
                                        </p:cTn>
                                        <p:tgtEl>
                                          <p:spTgt spid="45"/>
                                        </p:tgtEl>
                                        <p:attrNameLst>
                                          <p:attrName>style.visibility</p:attrName>
                                        </p:attrNameLst>
                                      </p:cBhvr>
                                      <p:to>
                                        <p:strVal val="visible"/>
                                      </p:to>
                                    </p:set>
                                    <p:animEffect transition="in" filter="fade">
                                      <p:cBhvr>
                                        <p:cTn id="133" dur="250"/>
                                        <p:tgtEl>
                                          <p:spTgt spid="45"/>
                                        </p:tgtEl>
                                      </p:cBhvr>
                                    </p:animEffect>
                                    <p:anim calcmode="lin" valueType="num">
                                      <p:cBhvr>
                                        <p:cTn id="134" dur="250" fill="hold"/>
                                        <p:tgtEl>
                                          <p:spTgt spid="45"/>
                                        </p:tgtEl>
                                        <p:attrNameLst>
                                          <p:attrName>ppt_x</p:attrName>
                                        </p:attrNameLst>
                                      </p:cBhvr>
                                      <p:tavLst>
                                        <p:tav tm="0">
                                          <p:val>
                                            <p:strVal val="#ppt_x"/>
                                          </p:val>
                                        </p:tav>
                                        <p:tav tm="100000">
                                          <p:val>
                                            <p:strVal val="#ppt_x"/>
                                          </p:val>
                                        </p:tav>
                                      </p:tavLst>
                                    </p:anim>
                                    <p:anim calcmode="lin" valueType="num">
                                      <p:cBhvr>
                                        <p:cTn id="135" dur="250" fill="hold"/>
                                        <p:tgtEl>
                                          <p:spTgt spid="45"/>
                                        </p:tgtEl>
                                        <p:attrNameLst>
                                          <p:attrName>ppt_y</p:attrName>
                                        </p:attrNameLst>
                                      </p:cBhvr>
                                      <p:tavLst>
                                        <p:tav tm="0">
                                          <p:val>
                                            <p:strVal val="#ppt_y-.1"/>
                                          </p:val>
                                        </p:tav>
                                        <p:tav tm="100000">
                                          <p:val>
                                            <p:strVal val="#ppt_y"/>
                                          </p:val>
                                        </p:tav>
                                      </p:tavLst>
                                    </p:anim>
                                  </p:childTnLst>
                                </p:cTn>
                              </p:par>
                              <p:par>
                                <p:cTn id="136" presetID="22" presetClass="entr" presetSubtype="1" fill="hold" nodeType="withEffect">
                                  <p:stCondLst>
                                    <p:cond delay="250"/>
                                  </p:stCondLst>
                                  <p:childTnLst>
                                    <p:set>
                                      <p:cBhvr>
                                        <p:cTn id="137" dur="1" fill="hold">
                                          <p:stCondLst>
                                            <p:cond delay="0"/>
                                          </p:stCondLst>
                                        </p:cTn>
                                        <p:tgtEl>
                                          <p:spTgt spid="44"/>
                                        </p:tgtEl>
                                        <p:attrNameLst>
                                          <p:attrName>style.visibility</p:attrName>
                                        </p:attrNameLst>
                                      </p:cBhvr>
                                      <p:to>
                                        <p:strVal val="visible"/>
                                      </p:to>
                                    </p:set>
                                    <p:animEffect transition="in" filter="wipe(up)">
                                      <p:cBhvr>
                                        <p:cTn id="138" dur="500"/>
                                        <p:tgtEl>
                                          <p:spTgt spid="44"/>
                                        </p:tgtEl>
                                      </p:cBhvr>
                                    </p:animEffect>
                                  </p:childTnLst>
                                </p:cTn>
                              </p:par>
                              <p:par>
                                <p:cTn id="139" presetID="2" presetClass="entr" presetSubtype="1" fill="hold" grpId="0" nodeType="withEffect">
                                  <p:stCondLst>
                                    <p:cond delay="250"/>
                                  </p:stCondLst>
                                  <p:childTnLst>
                                    <p:set>
                                      <p:cBhvr>
                                        <p:cTn id="140" dur="1" fill="hold">
                                          <p:stCondLst>
                                            <p:cond delay="0"/>
                                          </p:stCondLst>
                                        </p:cTn>
                                        <p:tgtEl>
                                          <p:spTgt spid="43"/>
                                        </p:tgtEl>
                                        <p:attrNameLst>
                                          <p:attrName>style.visibility</p:attrName>
                                        </p:attrNameLst>
                                      </p:cBhvr>
                                      <p:to>
                                        <p:strVal val="visible"/>
                                      </p:to>
                                    </p:set>
                                    <p:anim calcmode="lin" valueType="num">
                                      <p:cBhvr additive="base">
                                        <p:cTn id="141" dur="500" fill="hold"/>
                                        <p:tgtEl>
                                          <p:spTgt spid="43"/>
                                        </p:tgtEl>
                                        <p:attrNameLst>
                                          <p:attrName>ppt_x</p:attrName>
                                        </p:attrNameLst>
                                      </p:cBhvr>
                                      <p:tavLst>
                                        <p:tav tm="0">
                                          <p:val>
                                            <p:strVal val="#ppt_x"/>
                                          </p:val>
                                        </p:tav>
                                        <p:tav tm="100000">
                                          <p:val>
                                            <p:strVal val="#ppt_x"/>
                                          </p:val>
                                        </p:tav>
                                      </p:tavLst>
                                    </p:anim>
                                    <p:anim calcmode="lin" valueType="num">
                                      <p:cBhvr additive="base">
                                        <p:cTn id="142" dur="500" fill="hold"/>
                                        <p:tgtEl>
                                          <p:spTgt spid="43"/>
                                        </p:tgtEl>
                                        <p:attrNameLst>
                                          <p:attrName>ppt_y</p:attrName>
                                        </p:attrNameLst>
                                      </p:cBhvr>
                                      <p:tavLst>
                                        <p:tav tm="0">
                                          <p:val>
                                            <p:strVal val="0-#ppt_h/2"/>
                                          </p:val>
                                        </p:tav>
                                        <p:tav tm="100000">
                                          <p:val>
                                            <p:strVal val="#ppt_y"/>
                                          </p:val>
                                        </p:tav>
                                      </p:tavLst>
                                    </p:anim>
                                  </p:childTnLst>
                                </p:cTn>
                              </p:par>
                              <p:par>
                                <p:cTn id="143" presetID="10" presetClass="entr" presetSubtype="0" fill="hold" grpId="1" nodeType="withEffect">
                                  <p:stCondLst>
                                    <p:cond delay="50"/>
                                  </p:stCondLst>
                                  <p:childTnLst>
                                    <p:set>
                                      <p:cBhvr>
                                        <p:cTn id="144" dur="1" fill="hold">
                                          <p:stCondLst>
                                            <p:cond delay="0"/>
                                          </p:stCondLst>
                                        </p:cTn>
                                        <p:tgtEl>
                                          <p:spTgt spid="43"/>
                                        </p:tgtEl>
                                        <p:attrNameLst>
                                          <p:attrName>style.visibility</p:attrName>
                                        </p:attrNameLst>
                                      </p:cBhvr>
                                      <p:to>
                                        <p:strVal val="visible"/>
                                      </p:to>
                                    </p:set>
                                    <p:animEffect transition="in" filter="fade">
                                      <p:cBhvr>
                                        <p:cTn id="145" dur="1050"/>
                                        <p:tgtEl>
                                          <p:spTgt spid="43"/>
                                        </p:tgtEl>
                                      </p:cBhvr>
                                    </p:animEffect>
                                  </p:childTnLst>
                                </p:cTn>
                              </p:par>
                              <p:par>
                                <p:cTn id="146" presetID="50" presetClass="entr" presetSubtype="0" decel="100000" fill="hold" grpId="0" nodeType="withEffect">
                                  <p:stCondLst>
                                    <p:cond delay="250"/>
                                  </p:stCondLst>
                                  <p:iterate type="lt">
                                    <p:tmPct val="10000"/>
                                  </p:iterate>
                                  <p:childTnLst>
                                    <p:set>
                                      <p:cBhvr>
                                        <p:cTn id="147" dur="1" fill="hold">
                                          <p:stCondLst>
                                            <p:cond delay="0"/>
                                          </p:stCondLst>
                                        </p:cTn>
                                        <p:tgtEl>
                                          <p:spTgt spid="48">
                                            <p:txEl>
                                              <p:pRg st="0" end="0"/>
                                            </p:txEl>
                                          </p:spTgt>
                                        </p:tgtEl>
                                        <p:attrNameLst>
                                          <p:attrName>style.visibility</p:attrName>
                                        </p:attrNameLst>
                                      </p:cBhvr>
                                      <p:to>
                                        <p:strVal val="visible"/>
                                      </p:to>
                                    </p:set>
                                    <p:anim calcmode="lin" valueType="num">
                                      <p:cBhvr>
                                        <p:cTn id="148" dur="250" fill="hold"/>
                                        <p:tgtEl>
                                          <p:spTgt spid="48">
                                            <p:txEl>
                                              <p:pRg st="0" end="0"/>
                                            </p:txEl>
                                          </p:spTgt>
                                        </p:tgtEl>
                                        <p:attrNameLst>
                                          <p:attrName>ppt_w</p:attrName>
                                        </p:attrNameLst>
                                      </p:cBhvr>
                                      <p:tavLst>
                                        <p:tav tm="0">
                                          <p:val>
                                            <p:strVal val="#ppt_w+.3"/>
                                          </p:val>
                                        </p:tav>
                                        <p:tav tm="100000">
                                          <p:val>
                                            <p:strVal val="#ppt_w"/>
                                          </p:val>
                                        </p:tav>
                                      </p:tavLst>
                                    </p:anim>
                                    <p:anim calcmode="lin" valueType="num">
                                      <p:cBhvr>
                                        <p:cTn id="149" dur="250" fill="hold"/>
                                        <p:tgtEl>
                                          <p:spTgt spid="48">
                                            <p:txEl>
                                              <p:pRg st="0" end="0"/>
                                            </p:txEl>
                                          </p:spTgt>
                                        </p:tgtEl>
                                        <p:attrNameLst>
                                          <p:attrName>ppt_h</p:attrName>
                                        </p:attrNameLst>
                                      </p:cBhvr>
                                      <p:tavLst>
                                        <p:tav tm="0">
                                          <p:val>
                                            <p:strVal val="#ppt_h"/>
                                          </p:val>
                                        </p:tav>
                                        <p:tav tm="100000">
                                          <p:val>
                                            <p:strVal val="#ppt_h"/>
                                          </p:val>
                                        </p:tav>
                                      </p:tavLst>
                                    </p:anim>
                                    <p:animEffect transition="in" filter="fade">
                                      <p:cBhvr>
                                        <p:cTn id="150" dur="250"/>
                                        <p:tgtEl>
                                          <p:spTgt spid="48">
                                            <p:txEl>
                                              <p:pRg st="0" end="0"/>
                                            </p:txEl>
                                          </p:spTgt>
                                        </p:tgtEl>
                                      </p:cBhvr>
                                    </p:animEffect>
                                  </p:childTnLst>
                                </p:cTn>
                              </p:par>
                              <p:par>
                                <p:cTn id="151" presetID="50" presetClass="entr" presetSubtype="0" decel="100000" fill="hold" grpId="0" nodeType="withEffect">
                                  <p:stCondLst>
                                    <p:cond delay="750"/>
                                  </p:stCondLst>
                                  <p:iterate type="lt">
                                    <p:tmPct val="10000"/>
                                  </p:iterate>
                                  <p:childTnLst>
                                    <p:set>
                                      <p:cBhvr>
                                        <p:cTn id="152" dur="1" fill="hold">
                                          <p:stCondLst>
                                            <p:cond delay="0"/>
                                          </p:stCondLst>
                                        </p:cTn>
                                        <p:tgtEl>
                                          <p:spTgt spid="46">
                                            <p:txEl>
                                              <p:pRg st="0" end="0"/>
                                            </p:txEl>
                                          </p:spTgt>
                                        </p:tgtEl>
                                        <p:attrNameLst>
                                          <p:attrName>style.visibility</p:attrName>
                                        </p:attrNameLst>
                                      </p:cBhvr>
                                      <p:to>
                                        <p:strVal val="visible"/>
                                      </p:to>
                                    </p:set>
                                    <p:anim calcmode="lin" valueType="num">
                                      <p:cBhvr>
                                        <p:cTn id="153" dur="250" fill="hold"/>
                                        <p:tgtEl>
                                          <p:spTgt spid="46">
                                            <p:txEl>
                                              <p:pRg st="0" end="0"/>
                                            </p:txEl>
                                          </p:spTgt>
                                        </p:tgtEl>
                                        <p:attrNameLst>
                                          <p:attrName>ppt_w</p:attrName>
                                        </p:attrNameLst>
                                      </p:cBhvr>
                                      <p:tavLst>
                                        <p:tav tm="0">
                                          <p:val>
                                            <p:strVal val="#ppt_w+.3"/>
                                          </p:val>
                                        </p:tav>
                                        <p:tav tm="100000">
                                          <p:val>
                                            <p:strVal val="#ppt_w"/>
                                          </p:val>
                                        </p:tav>
                                      </p:tavLst>
                                    </p:anim>
                                    <p:anim calcmode="lin" valueType="num">
                                      <p:cBhvr>
                                        <p:cTn id="154" dur="250" fill="hold"/>
                                        <p:tgtEl>
                                          <p:spTgt spid="46">
                                            <p:txEl>
                                              <p:pRg st="0" end="0"/>
                                            </p:txEl>
                                          </p:spTgt>
                                        </p:tgtEl>
                                        <p:attrNameLst>
                                          <p:attrName>ppt_h</p:attrName>
                                        </p:attrNameLst>
                                      </p:cBhvr>
                                      <p:tavLst>
                                        <p:tav tm="0">
                                          <p:val>
                                            <p:strVal val="#ppt_h"/>
                                          </p:val>
                                        </p:tav>
                                        <p:tav tm="100000">
                                          <p:val>
                                            <p:strVal val="#ppt_h"/>
                                          </p:val>
                                        </p:tav>
                                      </p:tavLst>
                                    </p:anim>
                                    <p:animEffect transition="in" filter="fade">
                                      <p:cBhvr>
                                        <p:cTn id="155" dur="250"/>
                                        <p:tgtEl>
                                          <p:spTgt spid="46">
                                            <p:txEl>
                                              <p:pRg st="0" end="0"/>
                                            </p:txEl>
                                          </p:spTgt>
                                        </p:tgtEl>
                                      </p:cBhvr>
                                    </p:animEffect>
                                  </p:childTnLst>
                                </p:cTn>
                              </p:par>
                              <p:par>
                                <p:cTn id="156" presetID="50" presetClass="entr" presetSubtype="0" decel="100000" fill="hold" grpId="0" nodeType="withEffect">
                                  <p:stCondLst>
                                    <p:cond delay="750"/>
                                  </p:stCondLst>
                                  <p:iterate type="lt">
                                    <p:tmPct val="10000"/>
                                  </p:iterate>
                                  <p:childTnLst>
                                    <p:set>
                                      <p:cBhvr>
                                        <p:cTn id="157" dur="1" fill="hold">
                                          <p:stCondLst>
                                            <p:cond delay="0"/>
                                          </p:stCondLst>
                                        </p:cTn>
                                        <p:tgtEl>
                                          <p:spTgt spid="47">
                                            <p:txEl>
                                              <p:pRg st="0" end="0"/>
                                            </p:txEl>
                                          </p:spTgt>
                                        </p:tgtEl>
                                        <p:attrNameLst>
                                          <p:attrName>style.visibility</p:attrName>
                                        </p:attrNameLst>
                                      </p:cBhvr>
                                      <p:to>
                                        <p:strVal val="visible"/>
                                      </p:to>
                                    </p:set>
                                    <p:anim calcmode="lin" valueType="num">
                                      <p:cBhvr>
                                        <p:cTn id="158" dur="250" fill="hold"/>
                                        <p:tgtEl>
                                          <p:spTgt spid="47">
                                            <p:txEl>
                                              <p:pRg st="0" end="0"/>
                                            </p:txEl>
                                          </p:spTgt>
                                        </p:tgtEl>
                                        <p:attrNameLst>
                                          <p:attrName>ppt_w</p:attrName>
                                        </p:attrNameLst>
                                      </p:cBhvr>
                                      <p:tavLst>
                                        <p:tav tm="0">
                                          <p:val>
                                            <p:strVal val="#ppt_w+.3"/>
                                          </p:val>
                                        </p:tav>
                                        <p:tav tm="100000">
                                          <p:val>
                                            <p:strVal val="#ppt_w"/>
                                          </p:val>
                                        </p:tav>
                                      </p:tavLst>
                                    </p:anim>
                                    <p:anim calcmode="lin" valueType="num">
                                      <p:cBhvr>
                                        <p:cTn id="159" dur="250" fill="hold"/>
                                        <p:tgtEl>
                                          <p:spTgt spid="47">
                                            <p:txEl>
                                              <p:pRg st="0" end="0"/>
                                            </p:txEl>
                                          </p:spTgt>
                                        </p:tgtEl>
                                        <p:attrNameLst>
                                          <p:attrName>ppt_h</p:attrName>
                                        </p:attrNameLst>
                                      </p:cBhvr>
                                      <p:tavLst>
                                        <p:tav tm="0">
                                          <p:val>
                                            <p:strVal val="#ppt_h"/>
                                          </p:val>
                                        </p:tav>
                                        <p:tav tm="100000">
                                          <p:val>
                                            <p:strVal val="#ppt_h"/>
                                          </p:val>
                                        </p:tav>
                                      </p:tavLst>
                                    </p:anim>
                                    <p:animEffect transition="in" filter="fade">
                                      <p:cBhvr>
                                        <p:cTn id="160" dur="250"/>
                                        <p:tgtEl>
                                          <p:spTgt spid="47">
                                            <p:txEl>
                                              <p:pRg st="0" end="0"/>
                                            </p:txEl>
                                          </p:spTgt>
                                        </p:tgtEl>
                                      </p:cBhvr>
                                    </p:animEffect>
                                  </p:childTnLst>
                                </p:cTn>
                              </p:par>
                            </p:childTnLst>
                          </p:cTn>
                        </p:par>
                      </p:childTnLst>
                    </p:cTn>
                  </p:par>
                  <p:par>
                    <p:cTn id="161" fill="hold">
                      <p:stCondLst>
                        <p:cond delay="indefinite"/>
                      </p:stCondLst>
                      <p:childTnLst>
                        <p:par>
                          <p:cTn id="162" fill="hold">
                            <p:stCondLst>
                              <p:cond delay="0"/>
                            </p:stCondLst>
                            <p:childTnLst>
                              <p:par>
                                <p:cTn id="163" presetID="2" presetClass="entr" presetSubtype="1" fill="hold" grpId="0" nodeType="clickEffect">
                                  <p:stCondLst>
                                    <p:cond delay="0"/>
                                  </p:stCondLst>
                                  <p:childTnLst>
                                    <p:set>
                                      <p:cBhvr>
                                        <p:cTn id="164" dur="1" fill="hold">
                                          <p:stCondLst>
                                            <p:cond delay="0"/>
                                          </p:stCondLst>
                                        </p:cTn>
                                        <p:tgtEl>
                                          <p:spTgt spid="49"/>
                                        </p:tgtEl>
                                        <p:attrNameLst>
                                          <p:attrName>style.visibility</p:attrName>
                                        </p:attrNameLst>
                                      </p:cBhvr>
                                      <p:to>
                                        <p:strVal val="visible"/>
                                      </p:to>
                                    </p:set>
                                    <p:anim calcmode="lin" valueType="num">
                                      <p:cBhvr additive="base">
                                        <p:cTn id="165" dur="250" fill="hold"/>
                                        <p:tgtEl>
                                          <p:spTgt spid="49"/>
                                        </p:tgtEl>
                                        <p:attrNameLst>
                                          <p:attrName>ppt_x</p:attrName>
                                        </p:attrNameLst>
                                      </p:cBhvr>
                                      <p:tavLst>
                                        <p:tav tm="0">
                                          <p:val>
                                            <p:strVal val="#ppt_x"/>
                                          </p:val>
                                        </p:tav>
                                        <p:tav tm="100000">
                                          <p:val>
                                            <p:strVal val="#ppt_x"/>
                                          </p:val>
                                        </p:tav>
                                      </p:tavLst>
                                    </p:anim>
                                    <p:anim calcmode="lin" valueType="num">
                                      <p:cBhvr additive="base">
                                        <p:cTn id="166" dur="250" fill="hold"/>
                                        <p:tgtEl>
                                          <p:spTgt spid="49"/>
                                        </p:tgtEl>
                                        <p:attrNameLst>
                                          <p:attrName>ppt_y</p:attrName>
                                        </p:attrNameLst>
                                      </p:cBhvr>
                                      <p:tavLst>
                                        <p:tav tm="0">
                                          <p:val>
                                            <p:strVal val="0-#ppt_h/2"/>
                                          </p:val>
                                        </p:tav>
                                        <p:tav tm="100000">
                                          <p:val>
                                            <p:strVal val="#ppt_y"/>
                                          </p:val>
                                        </p:tav>
                                      </p:tavLst>
                                    </p:anim>
                                  </p:childTnLst>
                                </p:cTn>
                              </p:par>
                              <p:par>
                                <p:cTn id="167" presetID="47" presetClass="entr" presetSubtype="0" fill="hold" grpId="0" nodeType="withEffect">
                                  <p:stCondLst>
                                    <p:cond delay="250"/>
                                  </p:stCondLst>
                                  <p:childTnLst>
                                    <p:set>
                                      <p:cBhvr>
                                        <p:cTn id="168" dur="1" fill="hold">
                                          <p:stCondLst>
                                            <p:cond delay="0"/>
                                          </p:stCondLst>
                                        </p:cTn>
                                        <p:tgtEl>
                                          <p:spTgt spid="52"/>
                                        </p:tgtEl>
                                        <p:attrNameLst>
                                          <p:attrName>style.visibility</p:attrName>
                                        </p:attrNameLst>
                                      </p:cBhvr>
                                      <p:to>
                                        <p:strVal val="visible"/>
                                      </p:to>
                                    </p:set>
                                    <p:animEffect transition="in" filter="fade">
                                      <p:cBhvr>
                                        <p:cTn id="169" dur="250"/>
                                        <p:tgtEl>
                                          <p:spTgt spid="52"/>
                                        </p:tgtEl>
                                      </p:cBhvr>
                                    </p:animEffect>
                                    <p:anim calcmode="lin" valueType="num">
                                      <p:cBhvr>
                                        <p:cTn id="170" dur="250" fill="hold"/>
                                        <p:tgtEl>
                                          <p:spTgt spid="52"/>
                                        </p:tgtEl>
                                        <p:attrNameLst>
                                          <p:attrName>ppt_x</p:attrName>
                                        </p:attrNameLst>
                                      </p:cBhvr>
                                      <p:tavLst>
                                        <p:tav tm="0">
                                          <p:val>
                                            <p:strVal val="#ppt_x"/>
                                          </p:val>
                                        </p:tav>
                                        <p:tav tm="100000">
                                          <p:val>
                                            <p:strVal val="#ppt_x"/>
                                          </p:val>
                                        </p:tav>
                                      </p:tavLst>
                                    </p:anim>
                                    <p:anim calcmode="lin" valueType="num">
                                      <p:cBhvr>
                                        <p:cTn id="171" dur="250" fill="hold"/>
                                        <p:tgtEl>
                                          <p:spTgt spid="52"/>
                                        </p:tgtEl>
                                        <p:attrNameLst>
                                          <p:attrName>ppt_y</p:attrName>
                                        </p:attrNameLst>
                                      </p:cBhvr>
                                      <p:tavLst>
                                        <p:tav tm="0">
                                          <p:val>
                                            <p:strVal val="#ppt_y-.1"/>
                                          </p:val>
                                        </p:tav>
                                        <p:tav tm="100000">
                                          <p:val>
                                            <p:strVal val="#ppt_y"/>
                                          </p:val>
                                        </p:tav>
                                      </p:tavLst>
                                    </p:anim>
                                  </p:childTnLst>
                                </p:cTn>
                              </p:par>
                              <p:par>
                                <p:cTn id="172" presetID="22" presetClass="entr" presetSubtype="1" fill="hold" nodeType="withEffect">
                                  <p:stCondLst>
                                    <p:cond delay="250"/>
                                  </p:stCondLst>
                                  <p:childTnLst>
                                    <p:set>
                                      <p:cBhvr>
                                        <p:cTn id="173" dur="1" fill="hold">
                                          <p:stCondLst>
                                            <p:cond delay="0"/>
                                          </p:stCondLst>
                                        </p:cTn>
                                        <p:tgtEl>
                                          <p:spTgt spid="51"/>
                                        </p:tgtEl>
                                        <p:attrNameLst>
                                          <p:attrName>style.visibility</p:attrName>
                                        </p:attrNameLst>
                                      </p:cBhvr>
                                      <p:to>
                                        <p:strVal val="visible"/>
                                      </p:to>
                                    </p:set>
                                    <p:animEffect transition="in" filter="wipe(up)">
                                      <p:cBhvr>
                                        <p:cTn id="174" dur="500"/>
                                        <p:tgtEl>
                                          <p:spTgt spid="51"/>
                                        </p:tgtEl>
                                      </p:cBhvr>
                                    </p:animEffect>
                                  </p:childTnLst>
                                </p:cTn>
                              </p:par>
                              <p:par>
                                <p:cTn id="175" presetID="2" presetClass="entr" presetSubtype="1" fill="hold" grpId="0" nodeType="withEffect">
                                  <p:stCondLst>
                                    <p:cond delay="250"/>
                                  </p:stCondLst>
                                  <p:childTnLst>
                                    <p:set>
                                      <p:cBhvr>
                                        <p:cTn id="176" dur="1" fill="hold">
                                          <p:stCondLst>
                                            <p:cond delay="0"/>
                                          </p:stCondLst>
                                        </p:cTn>
                                        <p:tgtEl>
                                          <p:spTgt spid="50"/>
                                        </p:tgtEl>
                                        <p:attrNameLst>
                                          <p:attrName>style.visibility</p:attrName>
                                        </p:attrNameLst>
                                      </p:cBhvr>
                                      <p:to>
                                        <p:strVal val="visible"/>
                                      </p:to>
                                    </p:set>
                                    <p:anim calcmode="lin" valueType="num">
                                      <p:cBhvr additive="base">
                                        <p:cTn id="177" dur="500" fill="hold"/>
                                        <p:tgtEl>
                                          <p:spTgt spid="50"/>
                                        </p:tgtEl>
                                        <p:attrNameLst>
                                          <p:attrName>ppt_x</p:attrName>
                                        </p:attrNameLst>
                                      </p:cBhvr>
                                      <p:tavLst>
                                        <p:tav tm="0">
                                          <p:val>
                                            <p:strVal val="#ppt_x"/>
                                          </p:val>
                                        </p:tav>
                                        <p:tav tm="100000">
                                          <p:val>
                                            <p:strVal val="#ppt_x"/>
                                          </p:val>
                                        </p:tav>
                                      </p:tavLst>
                                    </p:anim>
                                    <p:anim calcmode="lin" valueType="num">
                                      <p:cBhvr additive="base">
                                        <p:cTn id="178" dur="500" fill="hold"/>
                                        <p:tgtEl>
                                          <p:spTgt spid="50"/>
                                        </p:tgtEl>
                                        <p:attrNameLst>
                                          <p:attrName>ppt_y</p:attrName>
                                        </p:attrNameLst>
                                      </p:cBhvr>
                                      <p:tavLst>
                                        <p:tav tm="0">
                                          <p:val>
                                            <p:strVal val="0-#ppt_h/2"/>
                                          </p:val>
                                        </p:tav>
                                        <p:tav tm="100000">
                                          <p:val>
                                            <p:strVal val="#ppt_y"/>
                                          </p:val>
                                        </p:tav>
                                      </p:tavLst>
                                    </p:anim>
                                  </p:childTnLst>
                                </p:cTn>
                              </p:par>
                              <p:par>
                                <p:cTn id="179" presetID="10" presetClass="entr" presetSubtype="0" fill="hold" grpId="1" nodeType="withEffect">
                                  <p:stCondLst>
                                    <p:cond delay="50"/>
                                  </p:stCondLst>
                                  <p:childTnLst>
                                    <p:set>
                                      <p:cBhvr>
                                        <p:cTn id="180" dur="1" fill="hold">
                                          <p:stCondLst>
                                            <p:cond delay="0"/>
                                          </p:stCondLst>
                                        </p:cTn>
                                        <p:tgtEl>
                                          <p:spTgt spid="50"/>
                                        </p:tgtEl>
                                        <p:attrNameLst>
                                          <p:attrName>style.visibility</p:attrName>
                                        </p:attrNameLst>
                                      </p:cBhvr>
                                      <p:to>
                                        <p:strVal val="visible"/>
                                      </p:to>
                                    </p:set>
                                    <p:animEffect transition="in" filter="fade">
                                      <p:cBhvr>
                                        <p:cTn id="181" dur="1050"/>
                                        <p:tgtEl>
                                          <p:spTgt spid="50"/>
                                        </p:tgtEl>
                                      </p:cBhvr>
                                    </p:animEffect>
                                  </p:childTnLst>
                                </p:cTn>
                              </p:par>
                              <p:par>
                                <p:cTn id="182" presetID="50" presetClass="entr" presetSubtype="0" decel="100000" fill="hold" grpId="0" nodeType="withEffect">
                                  <p:stCondLst>
                                    <p:cond delay="250"/>
                                  </p:stCondLst>
                                  <p:iterate type="lt">
                                    <p:tmPct val="10000"/>
                                  </p:iterate>
                                  <p:childTnLst>
                                    <p:set>
                                      <p:cBhvr>
                                        <p:cTn id="183" dur="1" fill="hold">
                                          <p:stCondLst>
                                            <p:cond delay="0"/>
                                          </p:stCondLst>
                                        </p:cTn>
                                        <p:tgtEl>
                                          <p:spTgt spid="55">
                                            <p:txEl>
                                              <p:pRg st="0" end="0"/>
                                            </p:txEl>
                                          </p:spTgt>
                                        </p:tgtEl>
                                        <p:attrNameLst>
                                          <p:attrName>style.visibility</p:attrName>
                                        </p:attrNameLst>
                                      </p:cBhvr>
                                      <p:to>
                                        <p:strVal val="visible"/>
                                      </p:to>
                                    </p:set>
                                    <p:anim calcmode="lin" valueType="num">
                                      <p:cBhvr>
                                        <p:cTn id="184" dur="250" fill="hold"/>
                                        <p:tgtEl>
                                          <p:spTgt spid="55">
                                            <p:txEl>
                                              <p:pRg st="0" end="0"/>
                                            </p:txEl>
                                          </p:spTgt>
                                        </p:tgtEl>
                                        <p:attrNameLst>
                                          <p:attrName>ppt_w</p:attrName>
                                        </p:attrNameLst>
                                      </p:cBhvr>
                                      <p:tavLst>
                                        <p:tav tm="0">
                                          <p:val>
                                            <p:strVal val="#ppt_w+.3"/>
                                          </p:val>
                                        </p:tav>
                                        <p:tav tm="100000">
                                          <p:val>
                                            <p:strVal val="#ppt_w"/>
                                          </p:val>
                                        </p:tav>
                                      </p:tavLst>
                                    </p:anim>
                                    <p:anim calcmode="lin" valueType="num">
                                      <p:cBhvr>
                                        <p:cTn id="185" dur="250" fill="hold"/>
                                        <p:tgtEl>
                                          <p:spTgt spid="55">
                                            <p:txEl>
                                              <p:pRg st="0" end="0"/>
                                            </p:txEl>
                                          </p:spTgt>
                                        </p:tgtEl>
                                        <p:attrNameLst>
                                          <p:attrName>ppt_h</p:attrName>
                                        </p:attrNameLst>
                                      </p:cBhvr>
                                      <p:tavLst>
                                        <p:tav tm="0">
                                          <p:val>
                                            <p:strVal val="#ppt_h"/>
                                          </p:val>
                                        </p:tav>
                                        <p:tav tm="100000">
                                          <p:val>
                                            <p:strVal val="#ppt_h"/>
                                          </p:val>
                                        </p:tav>
                                      </p:tavLst>
                                    </p:anim>
                                    <p:animEffect transition="in" filter="fade">
                                      <p:cBhvr>
                                        <p:cTn id="186" dur="250"/>
                                        <p:tgtEl>
                                          <p:spTgt spid="55">
                                            <p:txEl>
                                              <p:pRg st="0" end="0"/>
                                            </p:txEl>
                                          </p:spTgt>
                                        </p:tgtEl>
                                      </p:cBhvr>
                                    </p:animEffect>
                                  </p:childTnLst>
                                </p:cTn>
                              </p:par>
                              <p:par>
                                <p:cTn id="187" presetID="50" presetClass="entr" presetSubtype="0" decel="100000" fill="hold" grpId="0" nodeType="withEffect">
                                  <p:stCondLst>
                                    <p:cond delay="750"/>
                                  </p:stCondLst>
                                  <p:iterate type="lt">
                                    <p:tmPct val="10000"/>
                                  </p:iterate>
                                  <p:childTnLst>
                                    <p:set>
                                      <p:cBhvr>
                                        <p:cTn id="188" dur="1" fill="hold">
                                          <p:stCondLst>
                                            <p:cond delay="0"/>
                                          </p:stCondLst>
                                        </p:cTn>
                                        <p:tgtEl>
                                          <p:spTgt spid="53">
                                            <p:txEl>
                                              <p:pRg st="0" end="0"/>
                                            </p:txEl>
                                          </p:spTgt>
                                        </p:tgtEl>
                                        <p:attrNameLst>
                                          <p:attrName>style.visibility</p:attrName>
                                        </p:attrNameLst>
                                      </p:cBhvr>
                                      <p:to>
                                        <p:strVal val="visible"/>
                                      </p:to>
                                    </p:set>
                                    <p:anim calcmode="lin" valueType="num">
                                      <p:cBhvr>
                                        <p:cTn id="189" dur="250" fill="hold"/>
                                        <p:tgtEl>
                                          <p:spTgt spid="53">
                                            <p:txEl>
                                              <p:pRg st="0" end="0"/>
                                            </p:txEl>
                                          </p:spTgt>
                                        </p:tgtEl>
                                        <p:attrNameLst>
                                          <p:attrName>ppt_w</p:attrName>
                                        </p:attrNameLst>
                                      </p:cBhvr>
                                      <p:tavLst>
                                        <p:tav tm="0">
                                          <p:val>
                                            <p:strVal val="#ppt_w+.3"/>
                                          </p:val>
                                        </p:tav>
                                        <p:tav tm="100000">
                                          <p:val>
                                            <p:strVal val="#ppt_w"/>
                                          </p:val>
                                        </p:tav>
                                      </p:tavLst>
                                    </p:anim>
                                    <p:anim calcmode="lin" valueType="num">
                                      <p:cBhvr>
                                        <p:cTn id="190" dur="250" fill="hold"/>
                                        <p:tgtEl>
                                          <p:spTgt spid="53">
                                            <p:txEl>
                                              <p:pRg st="0" end="0"/>
                                            </p:txEl>
                                          </p:spTgt>
                                        </p:tgtEl>
                                        <p:attrNameLst>
                                          <p:attrName>ppt_h</p:attrName>
                                        </p:attrNameLst>
                                      </p:cBhvr>
                                      <p:tavLst>
                                        <p:tav tm="0">
                                          <p:val>
                                            <p:strVal val="#ppt_h"/>
                                          </p:val>
                                        </p:tav>
                                        <p:tav tm="100000">
                                          <p:val>
                                            <p:strVal val="#ppt_h"/>
                                          </p:val>
                                        </p:tav>
                                      </p:tavLst>
                                    </p:anim>
                                    <p:animEffect transition="in" filter="fade">
                                      <p:cBhvr>
                                        <p:cTn id="191" dur="250"/>
                                        <p:tgtEl>
                                          <p:spTgt spid="53">
                                            <p:txEl>
                                              <p:pRg st="0" end="0"/>
                                            </p:txEl>
                                          </p:spTgt>
                                        </p:tgtEl>
                                      </p:cBhvr>
                                    </p:animEffect>
                                  </p:childTnLst>
                                </p:cTn>
                              </p:par>
                              <p:par>
                                <p:cTn id="192" presetID="50" presetClass="entr" presetSubtype="0" decel="100000" fill="hold" grpId="0" nodeType="withEffect">
                                  <p:stCondLst>
                                    <p:cond delay="750"/>
                                  </p:stCondLst>
                                  <p:iterate type="lt">
                                    <p:tmPct val="10000"/>
                                  </p:iterate>
                                  <p:childTnLst>
                                    <p:set>
                                      <p:cBhvr>
                                        <p:cTn id="193" dur="1" fill="hold">
                                          <p:stCondLst>
                                            <p:cond delay="0"/>
                                          </p:stCondLst>
                                        </p:cTn>
                                        <p:tgtEl>
                                          <p:spTgt spid="54">
                                            <p:txEl>
                                              <p:pRg st="0" end="0"/>
                                            </p:txEl>
                                          </p:spTgt>
                                        </p:tgtEl>
                                        <p:attrNameLst>
                                          <p:attrName>style.visibility</p:attrName>
                                        </p:attrNameLst>
                                      </p:cBhvr>
                                      <p:to>
                                        <p:strVal val="visible"/>
                                      </p:to>
                                    </p:set>
                                    <p:anim calcmode="lin" valueType="num">
                                      <p:cBhvr>
                                        <p:cTn id="194" dur="250" fill="hold"/>
                                        <p:tgtEl>
                                          <p:spTgt spid="54">
                                            <p:txEl>
                                              <p:pRg st="0" end="0"/>
                                            </p:txEl>
                                          </p:spTgt>
                                        </p:tgtEl>
                                        <p:attrNameLst>
                                          <p:attrName>ppt_w</p:attrName>
                                        </p:attrNameLst>
                                      </p:cBhvr>
                                      <p:tavLst>
                                        <p:tav tm="0">
                                          <p:val>
                                            <p:strVal val="#ppt_w+.3"/>
                                          </p:val>
                                        </p:tav>
                                        <p:tav tm="100000">
                                          <p:val>
                                            <p:strVal val="#ppt_w"/>
                                          </p:val>
                                        </p:tav>
                                      </p:tavLst>
                                    </p:anim>
                                    <p:anim calcmode="lin" valueType="num">
                                      <p:cBhvr>
                                        <p:cTn id="195" dur="250" fill="hold"/>
                                        <p:tgtEl>
                                          <p:spTgt spid="54">
                                            <p:txEl>
                                              <p:pRg st="0" end="0"/>
                                            </p:txEl>
                                          </p:spTgt>
                                        </p:tgtEl>
                                        <p:attrNameLst>
                                          <p:attrName>ppt_h</p:attrName>
                                        </p:attrNameLst>
                                      </p:cBhvr>
                                      <p:tavLst>
                                        <p:tav tm="0">
                                          <p:val>
                                            <p:strVal val="#ppt_h"/>
                                          </p:val>
                                        </p:tav>
                                        <p:tav tm="100000">
                                          <p:val>
                                            <p:strVal val="#ppt_h"/>
                                          </p:val>
                                        </p:tav>
                                      </p:tavLst>
                                    </p:anim>
                                    <p:animEffect transition="in" filter="fade">
                                      <p:cBhvr>
                                        <p:cTn id="196" dur="25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2" grpId="1" animBg="1"/>
      <p:bldP spid="24" grpId="0" animBg="1"/>
      <p:bldP spid="2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p:cTn dur="250" fill="hold"/>
                        <p:tgtEl>
                          <p:spTgt spid="25"/>
                        </p:tgtEl>
                        <p:attrNameLst>
                          <p:attrName>ppt_w</p:attrName>
                        </p:attrNameLst>
                      </p:cBhvr>
                      <p:tavLst>
                        <p:tav tm="0">
                          <p:val>
                            <p:strVal val="#ppt_w+.3"/>
                          </p:val>
                        </p:tav>
                        <p:tav tm="100000">
                          <p:val>
                            <p:strVal val="#ppt_w"/>
                          </p:val>
                        </p:tav>
                      </p:tavLst>
                    </p:anim>
                    <p:anim calcmode="lin" valueType="num">
                      <p:cBhvr>
                        <p:cTn dur="250" fill="hold"/>
                        <p:tgtEl>
                          <p:spTgt spid="25"/>
                        </p:tgtEl>
                        <p:attrNameLst>
                          <p:attrName>ppt_h</p:attrName>
                        </p:attrNameLst>
                      </p:cBhvr>
                      <p:tavLst>
                        <p:tav tm="0">
                          <p:val>
                            <p:strVal val="#ppt_h"/>
                          </p:val>
                        </p:tav>
                        <p:tav tm="100000">
                          <p:val>
                            <p:strVal val="#ppt_h"/>
                          </p:val>
                        </p:tav>
                      </p:tavLst>
                    </p:anim>
                    <p:animEffect transition="in" filter="fade">
                      <p:cBhvr>
                        <p:cTn dur="250"/>
                        <p:tgtEl>
                          <p:spTgt spid="25"/>
                        </p:tgtEl>
                      </p:cBhvr>
                    </p:animEffect>
                  </p:childTnLst>
                </p:cTn>
              </p:par>
            </p:tnLst>
          </p:tmpl>
        </p:tmplLst>
      </p:bldP>
      <p:bldP spid="26"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6"/>
                        </p:tgtEl>
                        <p:attrNameLst>
                          <p:attrName>style.visibility</p:attrName>
                        </p:attrNameLst>
                      </p:cBhvr>
                      <p:to>
                        <p:strVal val="visible"/>
                      </p:to>
                    </p:set>
                    <p:anim calcmode="lin" valueType="num">
                      <p:cBhvr>
                        <p:cTn dur="250" fill="hold"/>
                        <p:tgtEl>
                          <p:spTgt spid="26"/>
                        </p:tgtEl>
                        <p:attrNameLst>
                          <p:attrName>ppt_w</p:attrName>
                        </p:attrNameLst>
                      </p:cBhvr>
                      <p:tavLst>
                        <p:tav tm="0">
                          <p:val>
                            <p:strVal val="#ppt_w+.3"/>
                          </p:val>
                        </p:tav>
                        <p:tav tm="100000">
                          <p:val>
                            <p:strVal val="#ppt_w"/>
                          </p:val>
                        </p:tav>
                      </p:tavLst>
                    </p:anim>
                    <p:anim calcmode="lin" valueType="num">
                      <p:cBhvr>
                        <p:cTn dur="250" fill="hold"/>
                        <p:tgtEl>
                          <p:spTgt spid="26"/>
                        </p:tgtEl>
                        <p:attrNameLst>
                          <p:attrName>ppt_h</p:attrName>
                        </p:attrNameLst>
                      </p:cBhvr>
                      <p:tavLst>
                        <p:tav tm="0">
                          <p:val>
                            <p:strVal val="#ppt_h"/>
                          </p:val>
                        </p:tav>
                        <p:tav tm="100000">
                          <p:val>
                            <p:strVal val="#ppt_h"/>
                          </p:val>
                        </p:tav>
                      </p:tavLst>
                    </p:anim>
                    <p:animEffect transition="in" filter="fade">
                      <p:cBhvr>
                        <p:cTn dur="250"/>
                        <p:tgtEl>
                          <p:spTgt spid="26"/>
                        </p:tgtEl>
                      </p:cBhvr>
                    </p:animEffect>
                  </p:childTnLst>
                </p:cTn>
              </p:par>
            </p:tnLst>
          </p:tmpl>
        </p:tmplLst>
      </p:bldP>
      <p:bldP spid="27"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27"/>
                        </p:tgtEl>
                        <p:attrNameLst>
                          <p:attrName>style.visibility</p:attrName>
                        </p:attrNameLst>
                      </p:cBhvr>
                      <p:to>
                        <p:strVal val="visible"/>
                      </p:to>
                    </p:set>
                    <p:anim calcmode="lin" valueType="num">
                      <p:cBhvr>
                        <p:cTn dur="250" fill="hold"/>
                        <p:tgtEl>
                          <p:spTgt spid="27"/>
                        </p:tgtEl>
                        <p:attrNameLst>
                          <p:attrName>ppt_w</p:attrName>
                        </p:attrNameLst>
                      </p:cBhvr>
                      <p:tavLst>
                        <p:tav tm="0">
                          <p:val>
                            <p:strVal val="#ppt_w+.3"/>
                          </p:val>
                        </p:tav>
                        <p:tav tm="100000">
                          <p:val>
                            <p:strVal val="#ppt_w"/>
                          </p:val>
                        </p:tav>
                      </p:tavLst>
                    </p:anim>
                    <p:anim calcmode="lin" valueType="num">
                      <p:cBhvr>
                        <p:cTn dur="250" fill="hold"/>
                        <p:tgtEl>
                          <p:spTgt spid="27"/>
                        </p:tgtEl>
                        <p:attrNameLst>
                          <p:attrName>ppt_h</p:attrName>
                        </p:attrNameLst>
                      </p:cBhvr>
                      <p:tavLst>
                        <p:tav tm="0">
                          <p:val>
                            <p:strVal val="#ppt_h"/>
                          </p:val>
                        </p:tav>
                        <p:tav tm="100000">
                          <p:val>
                            <p:strVal val="#ppt_h"/>
                          </p:val>
                        </p:tav>
                      </p:tavLst>
                    </p:anim>
                    <p:animEffect transition="in" filter="fade">
                      <p:cBhvr>
                        <p:cTn dur="250"/>
                        <p:tgtEl>
                          <p:spTgt spid="27"/>
                        </p:tgtEl>
                      </p:cBhvr>
                    </p:animEffect>
                  </p:childTnLst>
                </p:cTn>
              </p:par>
            </p:tnLst>
          </p:tmpl>
        </p:tmplLst>
      </p:bldP>
      <p:bldP spid="28" grpId="0" animBg="1"/>
      <p:bldP spid="29" grpId="0" animBg="1"/>
      <p:bldP spid="29" grpId="1" animBg="1"/>
      <p:bldP spid="31" grpId="0" animBg="1"/>
      <p:bldP spid="32"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p:cTn dur="250" fill="hold"/>
                        <p:tgtEl>
                          <p:spTgt spid="32"/>
                        </p:tgtEl>
                        <p:attrNameLst>
                          <p:attrName>ppt_w</p:attrName>
                        </p:attrNameLst>
                      </p:cBhvr>
                      <p:tavLst>
                        <p:tav tm="0">
                          <p:val>
                            <p:strVal val="#ppt_w+.3"/>
                          </p:val>
                        </p:tav>
                        <p:tav tm="100000">
                          <p:val>
                            <p:strVal val="#ppt_w"/>
                          </p:val>
                        </p:tav>
                      </p:tavLst>
                    </p:anim>
                    <p:anim calcmode="lin" valueType="num">
                      <p:cBhvr>
                        <p:cTn dur="250" fill="hold"/>
                        <p:tgtEl>
                          <p:spTgt spid="32"/>
                        </p:tgtEl>
                        <p:attrNameLst>
                          <p:attrName>ppt_h</p:attrName>
                        </p:attrNameLst>
                      </p:cBhvr>
                      <p:tavLst>
                        <p:tav tm="0">
                          <p:val>
                            <p:strVal val="#ppt_h"/>
                          </p:val>
                        </p:tav>
                        <p:tav tm="100000">
                          <p:val>
                            <p:strVal val="#ppt_h"/>
                          </p:val>
                        </p:tav>
                      </p:tavLst>
                    </p:anim>
                    <p:animEffect transition="in" filter="fade">
                      <p:cBhvr>
                        <p:cTn dur="250"/>
                        <p:tgtEl>
                          <p:spTgt spid="32"/>
                        </p:tgtEl>
                      </p:cBhvr>
                    </p:animEffect>
                  </p:childTnLst>
                </p:cTn>
              </p:par>
            </p:tnLst>
          </p:tmpl>
        </p:tmplLst>
      </p:bldP>
      <p:bldP spid="33"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3"/>
                        </p:tgtEl>
                        <p:attrNameLst>
                          <p:attrName>style.visibility</p:attrName>
                        </p:attrNameLst>
                      </p:cBhvr>
                      <p:to>
                        <p:strVal val="visible"/>
                      </p:to>
                    </p:set>
                    <p:anim calcmode="lin" valueType="num">
                      <p:cBhvr>
                        <p:cTn dur="250" fill="hold"/>
                        <p:tgtEl>
                          <p:spTgt spid="33"/>
                        </p:tgtEl>
                        <p:attrNameLst>
                          <p:attrName>ppt_w</p:attrName>
                        </p:attrNameLst>
                      </p:cBhvr>
                      <p:tavLst>
                        <p:tav tm="0">
                          <p:val>
                            <p:strVal val="#ppt_w+.3"/>
                          </p:val>
                        </p:tav>
                        <p:tav tm="100000">
                          <p:val>
                            <p:strVal val="#ppt_w"/>
                          </p:val>
                        </p:tav>
                      </p:tavLst>
                    </p:anim>
                    <p:anim calcmode="lin" valueType="num">
                      <p:cBhvr>
                        <p:cTn dur="250" fill="hold"/>
                        <p:tgtEl>
                          <p:spTgt spid="33"/>
                        </p:tgtEl>
                        <p:attrNameLst>
                          <p:attrName>ppt_h</p:attrName>
                        </p:attrNameLst>
                      </p:cBhvr>
                      <p:tavLst>
                        <p:tav tm="0">
                          <p:val>
                            <p:strVal val="#ppt_h"/>
                          </p:val>
                        </p:tav>
                        <p:tav tm="100000">
                          <p:val>
                            <p:strVal val="#ppt_h"/>
                          </p:val>
                        </p:tav>
                      </p:tavLst>
                    </p:anim>
                    <p:animEffect transition="in" filter="fade">
                      <p:cBhvr>
                        <p:cTn dur="250"/>
                        <p:tgtEl>
                          <p:spTgt spid="33"/>
                        </p:tgtEl>
                      </p:cBhvr>
                    </p:animEffect>
                  </p:childTnLst>
                </p:cTn>
              </p:par>
            </p:tnLst>
          </p:tmpl>
        </p:tmplLst>
      </p:bldP>
      <p:bldP spid="34"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34"/>
                        </p:tgtEl>
                        <p:attrNameLst>
                          <p:attrName>style.visibility</p:attrName>
                        </p:attrNameLst>
                      </p:cBhvr>
                      <p:to>
                        <p:strVal val="visible"/>
                      </p:to>
                    </p:set>
                    <p:anim calcmode="lin" valueType="num">
                      <p:cBhvr>
                        <p:cTn dur="250" fill="hold"/>
                        <p:tgtEl>
                          <p:spTgt spid="34"/>
                        </p:tgtEl>
                        <p:attrNameLst>
                          <p:attrName>ppt_w</p:attrName>
                        </p:attrNameLst>
                      </p:cBhvr>
                      <p:tavLst>
                        <p:tav tm="0">
                          <p:val>
                            <p:strVal val="#ppt_w+.3"/>
                          </p:val>
                        </p:tav>
                        <p:tav tm="100000">
                          <p:val>
                            <p:strVal val="#ppt_w"/>
                          </p:val>
                        </p:tav>
                      </p:tavLst>
                    </p:anim>
                    <p:anim calcmode="lin" valueType="num">
                      <p:cBhvr>
                        <p:cTn dur="250" fill="hold"/>
                        <p:tgtEl>
                          <p:spTgt spid="34"/>
                        </p:tgtEl>
                        <p:attrNameLst>
                          <p:attrName>ppt_h</p:attrName>
                        </p:attrNameLst>
                      </p:cBhvr>
                      <p:tavLst>
                        <p:tav tm="0">
                          <p:val>
                            <p:strVal val="#ppt_h"/>
                          </p:val>
                        </p:tav>
                        <p:tav tm="100000">
                          <p:val>
                            <p:strVal val="#ppt_h"/>
                          </p:val>
                        </p:tav>
                      </p:tavLst>
                    </p:anim>
                    <p:animEffect transition="in" filter="fade">
                      <p:cBhvr>
                        <p:cTn dur="250"/>
                        <p:tgtEl>
                          <p:spTgt spid="34"/>
                        </p:tgtEl>
                      </p:cBhvr>
                    </p:animEffect>
                  </p:childTnLst>
                </p:cTn>
              </p:par>
            </p:tnLst>
          </p:tmpl>
        </p:tmplLst>
      </p:bldP>
      <p:bldP spid="35" grpId="0" animBg="1"/>
      <p:bldP spid="36" grpId="0" animBg="1"/>
      <p:bldP spid="36" grpId="1" animBg="1"/>
      <p:bldP spid="38" grpId="0" animBg="1"/>
      <p:bldP spid="3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9"/>
                        </p:tgtEl>
                        <p:attrNameLst>
                          <p:attrName>style.visibility</p:attrName>
                        </p:attrNameLst>
                      </p:cBhvr>
                      <p:to>
                        <p:strVal val="visible"/>
                      </p:to>
                    </p:set>
                    <p:anim calcmode="lin" valueType="num">
                      <p:cBhvr>
                        <p:cTn dur="250" fill="hold"/>
                        <p:tgtEl>
                          <p:spTgt spid="39"/>
                        </p:tgtEl>
                        <p:attrNameLst>
                          <p:attrName>ppt_w</p:attrName>
                        </p:attrNameLst>
                      </p:cBhvr>
                      <p:tavLst>
                        <p:tav tm="0">
                          <p:val>
                            <p:strVal val="#ppt_w+.3"/>
                          </p:val>
                        </p:tav>
                        <p:tav tm="100000">
                          <p:val>
                            <p:strVal val="#ppt_w"/>
                          </p:val>
                        </p:tav>
                      </p:tavLst>
                    </p:anim>
                    <p:anim calcmode="lin" valueType="num">
                      <p:cBhvr>
                        <p:cTn dur="250" fill="hold"/>
                        <p:tgtEl>
                          <p:spTgt spid="39"/>
                        </p:tgtEl>
                        <p:attrNameLst>
                          <p:attrName>ppt_h</p:attrName>
                        </p:attrNameLst>
                      </p:cBhvr>
                      <p:tavLst>
                        <p:tav tm="0">
                          <p:val>
                            <p:strVal val="#ppt_h"/>
                          </p:val>
                        </p:tav>
                        <p:tav tm="100000">
                          <p:val>
                            <p:strVal val="#ppt_h"/>
                          </p:val>
                        </p:tav>
                      </p:tavLst>
                    </p:anim>
                    <p:animEffect transition="in" filter="fade">
                      <p:cBhvr>
                        <p:cTn dur="250"/>
                        <p:tgtEl>
                          <p:spTgt spid="39"/>
                        </p:tgtEl>
                      </p:cBhvr>
                    </p:animEffect>
                  </p:childTnLst>
                </p:cTn>
              </p:par>
            </p:tnLst>
          </p:tmpl>
        </p:tmplLst>
      </p:bldP>
      <p:bldP spid="40"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40"/>
                        </p:tgtEl>
                        <p:attrNameLst>
                          <p:attrName>style.visibility</p:attrName>
                        </p:attrNameLst>
                      </p:cBhvr>
                      <p:to>
                        <p:strVal val="visible"/>
                      </p:to>
                    </p:set>
                    <p:anim calcmode="lin" valueType="num">
                      <p:cBhvr>
                        <p:cTn dur="250" fill="hold"/>
                        <p:tgtEl>
                          <p:spTgt spid="40"/>
                        </p:tgtEl>
                        <p:attrNameLst>
                          <p:attrName>ppt_w</p:attrName>
                        </p:attrNameLst>
                      </p:cBhvr>
                      <p:tavLst>
                        <p:tav tm="0">
                          <p:val>
                            <p:strVal val="#ppt_w+.3"/>
                          </p:val>
                        </p:tav>
                        <p:tav tm="100000">
                          <p:val>
                            <p:strVal val="#ppt_w"/>
                          </p:val>
                        </p:tav>
                      </p:tavLst>
                    </p:anim>
                    <p:anim calcmode="lin" valueType="num">
                      <p:cBhvr>
                        <p:cTn dur="250" fill="hold"/>
                        <p:tgtEl>
                          <p:spTgt spid="40"/>
                        </p:tgtEl>
                        <p:attrNameLst>
                          <p:attrName>ppt_h</p:attrName>
                        </p:attrNameLst>
                      </p:cBhvr>
                      <p:tavLst>
                        <p:tav tm="0">
                          <p:val>
                            <p:strVal val="#ppt_h"/>
                          </p:val>
                        </p:tav>
                        <p:tav tm="100000">
                          <p:val>
                            <p:strVal val="#ppt_h"/>
                          </p:val>
                        </p:tav>
                      </p:tavLst>
                    </p:anim>
                    <p:animEffect transition="in" filter="fade">
                      <p:cBhvr>
                        <p:cTn dur="250"/>
                        <p:tgtEl>
                          <p:spTgt spid="40"/>
                        </p:tgtEl>
                      </p:cBhvr>
                    </p:animEffect>
                  </p:childTnLst>
                </p:cTn>
              </p:par>
            </p:tnLst>
          </p:tmpl>
        </p:tmplLst>
      </p:bldP>
      <p:bldP spid="41"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41"/>
                        </p:tgtEl>
                        <p:attrNameLst>
                          <p:attrName>style.visibility</p:attrName>
                        </p:attrNameLst>
                      </p:cBhvr>
                      <p:to>
                        <p:strVal val="visible"/>
                      </p:to>
                    </p:set>
                    <p:anim calcmode="lin" valueType="num">
                      <p:cBhvr>
                        <p:cTn dur="250" fill="hold"/>
                        <p:tgtEl>
                          <p:spTgt spid="41"/>
                        </p:tgtEl>
                        <p:attrNameLst>
                          <p:attrName>ppt_w</p:attrName>
                        </p:attrNameLst>
                      </p:cBhvr>
                      <p:tavLst>
                        <p:tav tm="0">
                          <p:val>
                            <p:strVal val="#ppt_w+.3"/>
                          </p:val>
                        </p:tav>
                        <p:tav tm="100000">
                          <p:val>
                            <p:strVal val="#ppt_w"/>
                          </p:val>
                        </p:tav>
                      </p:tavLst>
                    </p:anim>
                    <p:anim calcmode="lin" valueType="num">
                      <p:cBhvr>
                        <p:cTn dur="250" fill="hold"/>
                        <p:tgtEl>
                          <p:spTgt spid="41"/>
                        </p:tgtEl>
                        <p:attrNameLst>
                          <p:attrName>ppt_h</p:attrName>
                        </p:attrNameLst>
                      </p:cBhvr>
                      <p:tavLst>
                        <p:tav tm="0">
                          <p:val>
                            <p:strVal val="#ppt_h"/>
                          </p:val>
                        </p:tav>
                        <p:tav tm="100000">
                          <p:val>
                            <p:strVal val="#ppt_h"/>
                          </p:val>
                        </p:tav>
                      </p:tavLst>
                    </p:anim>
                    <p:animEffect transition="in" filter="fade">
                      <p:cBhvr>
                        <p:cTn dur="250"/>
                        <p:tgtEl>
                          <p:spTgt spid="41"/>
                        </p:tgtEl>
                      </p:cBhvr>
                    </p:animEffect>
                  </p:childTnLst>
                </p:cTn>
              </p:par>
            </p:tnLst>
          </p:tmpl>
        </p:tmplLst>
      </p:bldP>
      <p:bldP spid="42" grpId="0" animBg="1"/>
      <p:bldP spid="43" grpId="0" animBg="1"/>
      <p:bldP spid="43" grpId="1" animBg="1"/>
      <p:bldP spid="45" grpId="0" animBg="1"/>
      <p:bldP spid="46"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46"/>
                        </p:tgtEl>
                        <p:attrNameLst>
                          <p:attrName>style.visibility</p:attrName>
                        </p:attrNameLst>
                      </p:cBhvr>
                      <p:to>
                        <p:strVal val="visible"/>
                      </p:to>
                    </p:set>
                    <p:anim calcmode="lin" valueType="num">
                      <p:cBhvr>
                        <p:cTn dur="250" fill="hold"/>
                        <p:tgtEl>
                          <p:spTgt spid="46"/>
                        </p:tgtEl>
                        <p:attrNameLst>
                          <p:attrName>ppt_w</p:attrName>
                        </p:attrNameLst>
                      </p:cBhvr>
                      <p:tavLst>
                        <p:tav tm="0">
                          <p:val>
                            <p:strVal val="#ppt_w+.3"/>
                          </p:val>
                        </p:tav>
                        <p:tav tm="100000">
                          <p:val>
                            <p:strVal val="#ppt_w"/>
                          </p:val>
                        </p:tav>
                      </p:tavLst>
                    </p:anim>
                    <p:anim calcmode="lin" valueType="num">
                      <p:cBhvr>
                        <p:cTn dur="250" fill="hold"/>
                        <p:tgtEl>
                          <p:spTgt spid="46"/>
                        </p:tgtEl>
                        <p:attrNameLst>
                          <p:attrName>ppt_h</p:attrName>
                        </p:attrNameLst>
                      </p:cBhvr>
                      <p:tavLst>
                        <p:tav tm="0">
                          <p:val>
                            <p:strVal val="#ppt_h"/>
                          </p:val>
                        </p:tav>
                        <p:tav tm="100000">
                          <p:val>
                            <p:strVal val="#ppt_h"/>
                          </p:val>
                        </p:tav>
                      </p:tavLst>
                    </p:anim>
                    <p:animEffect transition="in" filter="fade">
                      <p:cBhvr>
                        <p:cTn dur="250"/>
                        <p:tgtEl>
                          <p:spTgt spid="46"/>
                        </p:tgtEl>
                      </p:cBhvr>
                    </p:animEffect>
                  </p:childTnLst>
                </p:cTn>
              </p:par>
            </p:tnLst>
          </p:tmpl>
        </p:tmplLst>
      </p:bldP>
      <p:bldP spid="47"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47"/>
                        </p:tgtEl>
                        <p:attrNameLst>
                          <p:attrName>style.visibility</p:attrName>
                        </p:attrNameLst>
                      </p:cBhvr>
                      <p:to>
                        <p:strVal val="visible"/>
                      </p:to>
                    </p:set>
                    <p:anim calcmode="lin" valueType="num">
                      <p:cBhvr>
                        <p:cTn dur="250" fill="hold"/>
                        <p:tgtEl>
                          <p:spTgt spid="47"/>
                        </p:tgtEl>
                        <p:attrNameLst>
                          <p:attrName>ppt_w</p:attrName>
                        </p:attrNameLst>
                      </p:cBhvr>
                      <p:tavLst>
                        <p:tav tm="0">
                          <p:val>
                            <p:strVal val="#ppt_w+.3"/>
                          </p:val>
                        </p:tav>
                        <p:tav tm="100000">
                          <p:val>
                            <p:strVal val="#ppt_w"/>
                          </p:val>
                        </p:tav>
                      </p:tavLst>
                    </p:anim>
                    <p:anim calcmode="lin" valueType="num">
                      <p:cBhvr>
                        <p:cTn dur="250" fill="hold"/>
                        <p:tgtEl>
                          <p:spTgt spid="47"/>
                        </p:tgtEl>
                        <p:attrNameLst>
                          <p:attrName>ppt_h</p:attrName>
                        </p:attrNameLst>
                      </p:cBhvr>
                      <p:tavLst>
                        <p:tav tm="0">
                          <p:val>
                            <p:strVal val="#ppt_h"/>
                          </p:val>
                        </p:tav>
                        <p:tav tm="100000">
                          <p:val>
                            <p:strVal val="#ppt_h"/>
                          </p:val>
                        </p:tav>
                      </p:tavLst>
                    </p:anim>
                    <p:animEffect transition="in" filter="fade">
                      <p:cBhvr>
                        <p:cTn dur="250"/>
                        <p:tgtEl>
                          <p:spTgt spid="47"/>
                        </p:tgtEl>
                      </p:cBhvr>
                    </p:animEffect>
                  </p:childTnLst>
                </p:cTn>
              </p:par>
            </p:tnLst>
          </p:tmpl>
        </p:tmplLst>
      </p:bldP>
      <p:bldP spid="48"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48"/>
                        </p:tgtEl>
                        <p:attrNameLst>
                          <p:attrName>style.visibility</p:attrName>
                        </p:attrNameLst>
                      </p:cBhvr>
                      <p:to>
                        <p:strVal val="visible"/>
                      </p:to>
                    </p:set>
                    <p:anim calcmode="lin" valueType="num">
                      <p:cBhvr>
                        <p:cTn dur="250" fill="hold"/>
                        <p:tgtEl>
                          <p:spTgt spid="48"/>
                        </p:tgtEl>
                        <p:attrNameLst>
                          <p:attrName>ppt_w</p:attrName>
                        </p:attrNameLst>
                      </p:cBhvr>
                      <p:tavLst>
                        <p:tav tm="0">
                          <p:val>
                            <p:strVal val="#ppt_w+.3"/>
                          </p:val>
                        </p:tav>
                        <p:tav tm="100000">
                          <p:val>
                            <p:strVal val="#ppt_w"/>
                          </p:val>
                        </p:tav>
                      </p:tavLst>
                    </p:anim>
                    <p:anim calcmode="lin" valueType="num">
                      <p:cBhvr>
                        <p:cTn dur="250" fill="hold"/>
                        <p:tgtEl>
                          <p:spTgt spid="48"/>
                        </p:tgtEl>
                        <p:attrNameLst>
                          <p:attrName>ppt_h</p:attrName>
                        </p:attrNameLst>
                      </p:cBhvr>
                      <p:tavLst>
                        <p:tav tm="0">
                          <p:val>
                            <p:strVal val="#ppt_h"/>
                          </p:val>
                        </p:tav>
                        <p:tav tm="100000">
                          <p:val>
                            <p:strVal val="#ppt_h"/>
                          </p:val>
                        </p:tav>
                      </p:tavLst>
                    </p:anim>
                    <p:animEffect transition="in" filter="fade">
                      <p:cBhvr>
                        <p:cTn dur="250"/>
                        <p:tgtEl>
                          <p:spTgt spid="48"/>
                        </p:tgtEl>
                      </p:cBhvr>
                    </p:animEffect>
                  </p:childTnLst>
                </p:cTn>
              </p:par>
            </p:tnLst>
          </p:tmpl>
        </p:tmplLst>
      </p:bldP>
      <p:bldP spid="49" grpId="0" animBg="1"/>
      <p:bldP spid="50" grpId="0" animBg="1"/>
      <p:bldP spid="50" grpId="1" animBg="1"/>
      <p:bldP spid="52" grpId="0" animBg="1"/>
      <p:bldP spid="53"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53"/>
                        </p:tgtEl>
                        <p:attrNameLst>
                          <p:attrName>style.visibility</p:attrName>
                        </p:attrNameLst>
                      </p:cBhvr>
                      <p:to>
                        <p:strVal val="visible"/>
                      </p:to>
                    </p:set>
                    <p:anim calcmode="lin" valueType="num">
                      <p:cBhvr>
                        <p:cTn dur="250" fill="hold"/>
                        <p:tgtEl>
                          <p:spTgt spid="53"/>
                        </p:tgtEl>
                        <p:attrNameLst>
                          <p:attrName>ppt_w</p:attrName>
                        </p:attrNameLst>
                      </p:cBhvr>
                      <p:tavLst>
                        <p:tav tm="0">
                          <p:val>
                            <p:strVal val="#ppt_w+.3"/>
                          </p:val>
                        </p:tav>
                        <p:tav tm="100000">
                          <p:val>
                            <p:strVal val="#ppt_w"/>
                          </p:val>
                        </p:tav>
                      </p:tavLst>
                    </p:anim>
                    <p:anim calcmode="lin" valueType="num">
                      <p:cBhvr>
                        <p:cTn dur="250" fill="hold"/>
                        <p:tgtEl>
                          <p:spTgt spid="53"/>
                        </p:tgtEl>
                        <p:attrNameLst>
                          <p:attrName>ppt_h</p:attrName>
                        </p:attrNameLst>
                      </p:cBhvr>
                      <p:tavLst>
                        <p:tav tm="0">
                          <p:val>
                            <p:strVal val="#ppt_h"/>
                          </p:val>
                        </p:tav>
                        <p:tav tm="100000">
                          <p:val>
                            <p:strVal val="#ppt_h"/>
                          </p:val>
                        </p:tav>
                      </p:tavLst>
                    </p:anim>
                    <p:animEffect transition="in" filter="fade">
                      <p:cBhvr>
                        <p:cTn dur="250"/>
                        <p:tgtEl>
                          <p:spTgt spid="53"/>
                        </p:tgtEl>
                      </p:cBhvr>
                    </p:animEffect>
                  </p:childTnLst>
                </p:cTn>
              </p:par>
            </p:tnLst>
          </p:tmpl>
        </p:tmplLst>
      </p:bldP>
      <p:bldP spid="5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54"/>
                        </p:tgtEl>
                        <p:attrNameLst>
                          <p:attrName>style.visibility</p:attrName>
                        </p:attrNameLst>
                      </p:cBhvr>
                      <p:to>
                        <p:strVal val="visible"/>
                      </p:to>
                    </p:set>
                    <p:anim calcmode="lin" valueType="num">
                      <p:cBhvr>
                        <p:cTn dur="250" fill="hold"/>
                        <p:tgtEl>
                          <p:spTgt spid="54"/>
                        </p:tgtEl>
                        <p:attrNameLst>
                          <p:attrName>ppt_w</p:attrName>
                        </p:attrNameLst>
                      </p:cBhvr>
                      <p:tavLst>
                        <p:tav tm="0">
                          <p:val>
                            <p:strVal val="#ppt_w+.3"/>
                          </p:val>
                        </p:tav>
                        <p:tav tm="100000">
                          <p:val>
                            <p:strVal val="#ppt_w"/>
                          </p:val>
                        </p:tav>
                      </p:tavLst>
                    </p:anim>
                    <p:anim calcmode="lin" valueType="num">
                      <p:cBhvr>
                        <p:cTn dur="250" fill="hold"/>
                        <p:tgtEl>
                          <p:spTgt spid="54"/>
                        </p:tgtEl>
                        <p:attrNameLst>
                          <p:attrName>ppt_h</p:attrName>
                        </p:attrNameLst>
                      </p:cBhvr>
                      <p:tavLst>
                        <p:tav tm="0">
                          <p:val>
                            <p:strVal val="#ppt_h"/>
                          </p:val>
                        </p:tav>
                        <p:tav tm="100000">
                          <p:val>
                            <p:strVal val="#ppt_h"/>
                          </p:val>
                        </p:tav>
                      </p:tavLst>
                    </p:anim>
                    <p:animEffect transition="in" filter="fade">
                      <p:cBhvr>
                        <p:cTn dur="250"/>
                        <p:tgtEl>
                          <p:spTgt spid="54"/>
                        </p:tgtEl>
                      </p:cBhvr>
                    </p:animEffect>
                  </p:childTnLst>
                </p:cTn>
              </p:par>
            </p:tnLst>
          </p:tmpl>
        </p:tmplLst>
      </p:bldP>
      <p:bldP spid="55"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55"/>
                        </p:tgtEl>
                        <p:attrNameLst>
                          <p:attrName>style.visibility</p:attrName>
                        </p:attrNameLst>
                      </p:cBhvr>
                      <p:to>
                        <p:strVal val="visible"/>
                      </p:to>
                    </p:set>
                    <p:anim calcmode="lin" valueType="num">
                      <p:cBhvr>
                        <p:cTn dur="250" fill="hold"/>
                        <p:tgtEl>
                          <p:spTgt spid="55"/>
                        </p:tgtEl>
                        <p:attrNameLst>
                          <p:attrName>ppt_w</p:attrName>
                        </p:attrNameLst>
                      </p:cBhvr>
                      <p:tavLst>
                        <p:tav tm="0">
                          <p:val>
                            <p:strVal val="#ppt_w+.3"/>
                          </p:val>
                        </p:tav>
                        <p:tav tm="100000">
                          <p:val>
                            <p:strVal val="#ppt_w"/>
                          </p:val>
                        </p:tav>
                      </p:tavLst>
                    </p:anim>
                    <p:anim calcmode="lin" valueType="num">
                      <p:cBhvr>
                        <p:cTn dur="250" fill="hold"/>
                        <p:tgtEl>
                          <p:spTgt spid="55"/>
                        </p:tgtEl>
                        <p:attrNameLst>
                          <p:attrName>ppt_h</p:attrName>
                        </p:attrNameLst>
                      </p:cBhvr>
                      <p:tavLst>
                        <p:tav tm="0">
                          <p:val>
                            <p:strVal val="#ppt_h"/>
                          </p:val>
                        </p:tav>
                        <p:tav tm="100000">
                          <p:val>
                            <p:strVal val="#ppt_h"/>
                          </p:val>
                        </p:tav>
                      </p:tavLst>
                    </p:anim>
                    <p:animEffect transition="in" filter="fade">
                      <p:cBhvr>
                        <p:cTn dur="250"/>
                        <p:tgtEl>
                          <p:spTgt spid="55"/>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COMPARISON</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userDrawn="1"/>
        </p:nvCxnSpPr>
        <p:spPr>
          <a:xfrm>
            <a:off x="6096000" y="2086261"/>
            <a:ext cx="0" cy="4452279"/>
          </a:xfrm>
          <a:prstGeom prst="line">
            <a:avLst/>
          </a:prstGeom>
          <a:ln w="762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33"/>
          <p:cNvSpPr>
            <a:spLocks noGrp="1"/>
          </p:cNvSpPr>
          <p:nvPr>
            <p:ph type="body" sz="quarter" idx="16" hasCustomPrompt="1"/>
          </p:nvPr>
        </p:nvSpPr>
        <p:spPr>
          <a:xfrm>
            <a:off x="1140224" y="2035188"/>
            <a:ext cx="4147293" cy="640818"/>
          </a:xfrm>
        </p:spPr>
        <p:txBody>
          <a:bodyPr anchor="t">
            <a:noAutofit/>
          </a:bodyPr>
          <a:lstStyle>
            <a:lvl1pPr marL="0" indent="0" algn="ctr">
              <a:lnSpc>
                <a:spcPct val="100000"/>
              </a:lnSpc>
              <a:buNone/>
              <a:defRPr sz="36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32" name="Text Placeholder 33"/>
          <p:cNvSpPr>
            <a:spLocks noGrp="1"/>
          </p:cNvSpPr>
          <p:nvPr>
            <p:ph type="body" sz="quarter" idx="18" hasCustomPrompt="1"/>
          </p:nvPr>
        </p:nvSpPr>
        <p:spPr>
          <a:xfrm>
            <a:off x="6904483" y="2035188"/>
            <a:ext cx="4147293" cy="640818"/>
          </a:xfrm>
        </p:spPr>
        <p:txBody>
          <a:bodyPr anchor="t">
            <a:noAutofit/>
          </a:bodyPr>
          <a:lstStyle>
            <a:lvl1pPr marL="0" indent="0" algn="ctr">
              <a:lnSpc>
                <a:spcPct val="100000"/>
              </a:lnSpc>
              <a:buNone/>
              <a:defRPr sz="36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18" name="Text Placeholder 33"/>
          <p:cNvSpPr>
            <a:spLocks noGrp="1"/>
          </p:cNvSpPr>
          <p:nvPr>
            <p:ph type="body" sz="quarter" idx="37" hasCustomPrompt="1"/>
          </p:nvPr>
        </p:nvSpPr>
        <p:spPr>
          <a:xfrm>
            <a:off x="1140223" y="5067301"/>
            <a:ext cx="4147283" cy="1276348"/>
          </a:xfrm>
        </p:spPr>
        <p:txBody>
          <a:bodyPr anchor="t">
            <a:noAutofit/>
          </a:bodyPr>
          <a:lstStyle>
            <a:lvl1pPr marL="0" indent="0" algn="ctr">
              <a:lnSpc>
                <a:spcPct val="100000"/>
              </a:lnSpc>
              <a:buNone/>
              <a:defRPr sz="1600" b="0" i="0" baseline="0">
                <a:solidFill>
                  <a:schemeClr val="tx1"/>
                </a:solidFill>
                <a:latin typeface="+mn-lt"/>
              </a:defRPr>
            </a:lvl1pPr>
          </a:lstStyle>
          <a:p>
            <a:pPr lvl="0"/>
            <a:r>
              <a:rPr lang="en-US" dirty="0"/>
              <a:t>Lorem ipsum dolor sit</a:t>
            </a:r>
            <a:endParaRPr lang="en-ID" dirty="0"/>
          </a:p>
        </p:txBody>
      </p:sp>
      <p:sp>
        <p:nvSpPr>
          <p:cNvPr id="19" name="Text Placeholder 33"/>
          <p:cNvSpPr>
            <a:spLocks noGrp="1"/>
          </p:cNvSpPr>
          <p:nvPr>
            <p:ph type="body" sz="quarter" idx="38" hasCustomPrompt="1"/>
          </p:nvPr>
        </p:nvSpPr>
        <p:spPr>
          <a:xfrm>
            <a:off x="6904483" y="5067301"/>
            <a:ext cx="4147283" cy="1276348"/>
          </a:xfrm>
        </p:spPr>
        <p:txBody>
          <a:bodyPr anchor="t">
            <a:noAutofit/>
          </a:bodyPr>
          <a:lstStyle>
            <a:lvl1pPr marL="0" indent="0" algn="ctr">
              <a:lnSpc>
                <a:spcPct val="100000"/>
              </a:lnSpc>
              <a:buNone/>
              <a:defRPr sz="1600" b="0" i="0" baseline="0">
                <a:solidFill>
                  <a:schemeClr val="tx1"/>
                </a:solidFill>
                <a:latin typeface="+mn-lt"/>
              </a:defRPr>
            </a:lvl1pPr>
          </a:lstStyle>
          <a:p>
            <a:pPr lvl="0"/>
            <a:r>
              <a:rPr lang="en-US" dirty="0"/>
              <a:t>Lorem ipsum dolor sit</a:t>
            </a:r>
            <a:endParaRPr lang="en-ID" dirty="0"/>
          </a:p>
        </p:txBody>
      </p:sp>
      <p:sp>
        <p:nvSpPr>
          <p:cNvPr id="20" name="Picture Placeholder 7"/>
          <p:cNvSpPr>
            <a:spLocks noGrp="1"/>
          </p:cNvSpPr>
          <p:nvPr>
            <p:ph type="pic" sz="quarter" idx="19"/>
          </p:nvPr>
        </p:nvSpPr>
        <p:spPr>
          <a:xfrm>
            <a:off x="1140206" y="2712016"/>
            <a:ext cx="4147294" cy="2297001"/>
          </a:xfrm>
          <a:effectLst>
            <a:outerShdw dist="38100" dir="2700000" algn="tl" rotWithShape="0">
              <a:prstClr val="black">
                <a:alpha val="64000"/>
              </a:prstClr>
            </a:outerShdw>
          </a:effectLst>
        </p:spPr>
        <p:txBody>
          <a:bodyPr>
            <a:normAutofit/>
          </a:bodyPr>
          <a:lstStyle>
            <a:lvl1pPr>
              <a:defRPr sz="1200"/>
            </a:lvl1pPr>
          </a:lstStyle>
          <a:p>
            <a:endParaRPr lang="en-ID" dirty="0"/>
          </a:p>
        </p:txBody>
      </p:sp>
      <p:sp>
        <p:nvSpPr>
          <p:cNvPr id="21" name="Picture Placeholder 7"/>
          <p:cNvSpPr>
            <a:spLocks noGrp="1"/>
          </p:cNvSpPr>
          <p:nvPr>
            <p:ph type="pic" sz="quarter" idx="20"/>
          </p:nvPr>
        </p:nvSpPr>
        <p:spPr>
          <a:xfrm>
            <a:off x="6904482" y="2712016"/>
            <a:ext cx="4147275" cy="2297001"/>
          </a:xfrm>
          <a:effectLst>
            <a:outerShdw dist="38100" dir="2700000" algn="tl" rotWithShape="0">
              <a:prstClr val="black">
                <a:alpha val="64000"/>
              </a:prstClr>
            </a:outerShdw>
          </a:effectLst>
        </p:spPr>
        <p:txBody>
          <a:bodyPr>
            <a:normAutofit/>
          </a:bodyPr>
          <a:lstStyle>
            <a:lvl1pPr>
              <a:defRPr sz="1200"/>
            </a:lvl1pPr>
          </a:lstStyle>
          <a:p>
            <a:endParaRPr lang="en-ID"/>
          </a:p>
        </p:txBody>
      </p:sp>
      <p:pic>
        <p:nvPicPr>
          <p:cNvPr id="17"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16" presetClass="entr" presetSubtype="42" fill="hold" nodeType="withEffect">
                                  <p:stCondLst>
                                    <p:cond delay="250"/>
                                  </p:stCondLst>
                                  <p:childTnLst>
                                    <p:set>
                                      <p:cBhvr>
                                        <p:cTn id="23" dur="1" fill="hold">
                                          <p:stCondLst>
                                            <p:cond delay="0"/>
                                          </p:stCondLst>
                                        </p:cTn>
                                        <p:tgtEl>
                                          <p:spTgt spid="26"/>
                                        </p:tgtEl>
                                        <p:attrNameLst>
                                          <p:attrName>style.visibility</p:attrName>
                                        </p:attrNameLst>
                                      </p:cBhvr>
                                      <p:to>
                                        <p:strVal val="visible"/>
                                      </p:to>
                                    </p:set>
                                    <p:animEffect transition="in" filter="barn(out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iterate type="lt">
                                    <p:tmPct val="10000"/>
                                  </p:iterate>
                                  <p:childTnLst>
                                    <p:set>
                                      <p:cBhvr>
                                        <p:cTn id="28" dur="1" fill="hold">
                                          <p:stCondLst>
                                            <p:cond delay="0"/>
                                          </p:stCondLst>
                                        </p:cTn>
                                        <p:tgtEl>
                                          <p:spTgt spid="30">
                                            <p:txEl>
                                              <p:pRg st="0" end="0"/>
                                            </p:txEl>
                                          </p:spTgt>
                                        </p:tgtEl>
                                        <p:attrNameLst>
                                          <p:attrName>style.visibility</p:attrName>
                                        </p:attrNameLst>
                                      </p:cBhvr>
                                      <p:to>
                                        <p:strVal val="visible"/>
                                      </p:to>
                                    </p:set>
                                    <p:anim calcmode="lin" valueType="num">
                                      <p:cBhvr>
                                        <p:cTn id="29" dur="250" fill="hold"/>
                                        <p:tgtEl>
                                          <p:spTgt spid="30">
                                            <p:txEl>
                                              <p:pRg st="0" end="0"/>
                                            </p:txEl>
                                          </p:spTgt>
                                        </p:tgtEl>
                                        <p:attrNameLst>
                                          <p:attrName>ppt_w</p:attrName>
                                        </p:attrNameLst>
                                      </p:cBhvr>
                                      <p:tavLst>
                                        <p:tav tm="0">
                                          <p:val>
                                            <p:strVal val="#ppt_w+.3"/>
                                          </p:val>
                                        </p:tav>
                                        <p:tav tm="100000">
                                          <p:val>
                                            <p:strVal val="#ppt_w"/>
                                          </p:val>
                                        </p:tav>
                                      </p:tavLst>
                                    </p:anim>
                                    <p:anim calcmode="lin" valueType="num">
                                      <p:cBhvr>
                                        <p:cTn id="30" dur="250" fill="hold"/>
                                        <p:tgtEl>
                                          <p:spTgt spid="30">
                                            <p:txEl>
                                              <p:pRg st="0" end="0"/>
                                            </p:txEl>
                                          </p:spTgt>
                                        </p:tgtEl>
                                        <p:attrNameLst>
                                          <p:attrName>ppt_h</p:attrName>
                                        </p:attrNameLst>
                                      </p:cBhvr>
                                      <p:tavLst>
                                        <p:tav tm="0">
                                          <p:val>
                                            <p:strVal val="#ppt_h"/>
                                          </p:val>
                                        </p:tav>
                                        <p:tav tm="100000">
                                          <p:val>
                                            <p:strVal val="#ppt_h"/>
                                          </p:val>
                                        </p:tav>
                                      </p:tavLst>
                                    </p:anim>
                                    <p:animEffect transition="in" filter="fade">
                                      <p:cBhvr>
                                        <p:cTn id="31" dur="250"/>
                                        <p:tgtEl>
                                          <p:spTgt spid="30">
                                            <p:txEl>
                                              <p:pRg st="0" end="0"/>
                                            </p:txEl>
                                          </p:spTgt>
                                        </p:tgtEl>
                                      </p:cBhvr>
                                    </p:animEffect>
                                  </p:childTnLst>
                                </p:cTn>
                              </p:par>
                              <p:par>
                                <p:cTn id="32" presetID="50" presetClass="entr" presetSubtype="0" decel="100000" fill="hold" grpId="0" nodeType="withEffect">
                                  <p:stCondLst>
                                    <p:cond delay="0"/>
                                  </p:stCondLst>
                                  <p:iterate type="lt">
                                    <p:tmPct val="10000"/>
                                  </p:iterate>
                                  <p:childTnLst>
                                    <p:set>
                                      <p:cBhvr>
                                        <p:cTn id="33" dur="1" fill="hold">
                                          <p:stCondLst>
                                            <p:cond delay="0"/>
                                          </p:stCondLst>
                                        </p:cTn>
                                        <p:tgtEl>
                                          <p:spTgt spid="18">
                                            <p:txEl>
                                              <p:pRg st="0" end="0"/>
                                            </p:txEl>
                                          </p:spTgt>
                                        </p:tgtEl>
                                        <p:attrNameLst>
                                          <p:attrName>style.visibility</p:attrName>
                                        </p:attrNameLst>
                                      </p:cBhvr>
                                      <p:to>
                                        <p:strVal val="visible"/>
                                      </p:to>
                                    </p:set>
                                    <p:anim calcmode="lin" valueType="num">
                                      <p:cBhvr>
                                        <p:cTn id="34" dur="150" fill="hold"/>
                                        <p:tgtEl>
                                          <p:spTgt spid="18">
                                            <p:txEl>
                                              <p:pRg st="0" end="0"/>
                                            </p:txEl>
                                          </p:spTgt>
                                        </p:tgtEl>
                                        <p:attrNameLst>
                                          <p:attrName>ppt_w</p:attrName>
                                        </p:attrNameLst>
                                      </p:cBhvr>
                                      <p:tavLst>
                                        <p:tav tm="0">
                                          <p:val>
                                            <p:strVal val="#ppt_w+.3"/>
                                          </p:val>
                                        </p:tav>
                                        <p:tav tm="100000">
                                          <p:val>
                                            <p:strVal val="#ppt_w"/>
                                          </p:val>
                                        </p:tav>
                                      </p:tavLst>
                                    </p:anim>
                                    <p:anim calcmode="lin" valueType="num">
                                      <p:cBhvr>
                                        <p:cTn id="35" dur="15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36" dur="150"/>
                                        <p:tgtEl>
                                          <p:spTgt spid="18">
                                            <p:txEl>
                                              <p:pRg st="0" end="0"/>
                                            </p:txEl>
                                          </p:spTgt>
                                        </p:tgtEl>
                                      </p:cBhvr>
                                    </p:animEffect>
                                  </p:childTnLst>
                                </p:cTn>
                              </p:par>
                              <p:par>
                                <p:cTn id="37" presetID="10" presetClass="entr" presetSubtype="0" fill="hold" grpId="0" nodeType="withEffect" nodePh="1">
                                  <p:stCondLst>
                                    <p:cond delay="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grpId="0" nodeType="clickEffect">
                                  <p:stCondLst>
                                    <p:cond delay="0"/>
                                  </p:stCondLst>
                                  <p:iterate type="lt">
                                    <p:tmPct val="10000"/>
                                  </p:iterate>
                                  <p:childTnLst>
                                    <p:set>
                                      <p:cBhvr>
                                        <p:cTn id="43" dur="1" fill="hold">
                                          <p:stCondLst>
                                            <p:cond delay="0"/>
                                          </p:stCondLst>
                                        </p:cTn>
                                        <p:tgtEl>
                                          <p:spTgt spid="32">
                                            <p:txEl>
                                              <p:pRg st="0" end="0"/>
                                            </p:txEl>
                                          </p:spTgt>
                                        </p:tgtEl>
                                        <p:attrNameLst>
                                          <p:attrName>style.visibility</p:attrName>
                                        </p:attrNameLst>
                                      </p:cBhvr>
                                      <p:to>
                                        <p:strVal val="visible"/>
                                      </p:to>
                                    </p:set>
                                    <p:anim calcmode="lin" valueType="num">
                                      <p:cBhvr>
                                        <p:cTn id="44" dur="250" fill="hold"/>
                                        <p:tgtEl>
                                          <p:spTgt spid="32">
                                            <p:txEl>
                                              <p:pRg st="0" end="0"/>
                                            </p:txEl>
                                          </p:spTgt>
                                        </p:tgtEl>
                                        <p:attrNameLst>
                                          <p:attrName>ppt_w</p:attrName>
                                        </p:attrNameLst>
                                      </p:cBhvr>
                                      <p:tavLst>
                                        <p:tav tm="0">
                                          <p:val>
                                            <p:strVal val="#ppt_w+.3"/>
                                          </p:val>
                                        </p:tav>
                                        <p:tav tm="100000">
                                          <p:val>
                                            <p:strVal val="#ppt_w"/>
                                          </p:val>
                                        </p:tav>
                                      </p:tavLst>
                                    </p:anim>
                                    <p:anim calcmode="lin" valueType="num">
                                      <p:cBhvr>
                                        <p:cTn id="45" dur="250" fill="hold"/>
                                        <p:tgtEl>
                                          <p:spTgt spid="32">
                                            <p:txEl>
                                              <p:pRg st="0" end="0"/>
                                            </p:txEl>
                                          </p:spTgt>
                                        </p:tgtEl>
                                        <p:attrNameLst>
                                          <p:attrName>ppt_h</p:attrName>
                                        </p:attrNameLst>
                                      </p:cBhvr>
                                      <p:tavLst>
                                        <p:tav tm="0">
                                          <p:val>
                                            <p:strVal val="#ppt_h"/>
                                          </p:val>
                                        </p:tav>
                                        <p:tav tm="100000">
                                          <p:val>
                                            <p:strVal val="#ppt_h"/>
                                          </p:val>
                                        </p:tav>
                                      </p:tavLst>
                                    </p:anim>
                                    <p:animEffect transition="in" filter="fade">
                                      <p:cBhvr>
                                        <p:cTn id="46" dur="250"/>
                                        <p:tgtEl>
                                          <p:spTgt spid="32">
                                            <p:txEl>
                                              <p:pRg st="0" end="0"/>
                                            </p:txEl>
                                          </p:spTgt>
                                        </p:tgtEl>
                                      </p:cBhvr>
                                    </p:animEffect>
                                  </p:childTnLst>
                                </p:cTn>
                              </p:par>
                              <p:par>
                                <p:cTn id="47" presetID="50" presetClass="entr" presetSubtype="0" decel="100000" fill="hold" grpId="0" nodeType="withEffect">
                                  <p:stCondLst>
                                    <p:cond delay="0"/>
                                  </p:stCondLst>
                                  <p:iterate type="lt">
                                    <p:tmPct val="10000"/>
                                  </p:iterate>
                                  <p:childTnLst>
                                    <p:set>
                                      <p:cBhvr>
                                        <p:cTn id="48" dur="1" fill="hold">
                                          <p:stCondLst>
                                            <p:cond delay="0"/>
                                          </p:stCondLst>
                                        </p:cTn>
                                        <p:tgtEl>
                                          <p:spTgt spid="19">
                                            <p:txEl>
                                              <p:pRg st="0" end="0"/>
                                            </p:txEl>
                                          </p:spTgt>
                                        </p:tgtEl>
                                        <p:attrNameLst>
                                          <p:attrName>style.visibility</p:attrName>
                                        </p:attrNameLst>
                                      </p:cBhvr>
                                      <p:to>
                                        <p:strVal val="visible"/>
                                      </p:to>
                                    </p:set>
                                    <p:anim calcmode="lin" valueType="num">
                                      <p:cBhvr>
                                        <p:cTn id="49" dur="150" fill="hold"/>
                                        <p:tgtEl>
                                          <p:spTgt spid="19">
                                            <p:txEl>
                                              <p:pRg st="0" end="0"/>
                                            </p:txEl>
                                          </p:spTgt>
                                        </p:tgtEl>
                                        <p:attrNameLst>
                                          <p:attrName>ppt_w</p:attrName>
                                        </p:attrNameLst>
                                      </p:cBhvr>
                                      <p:tavLst>
                                        <p:tav tm="0">
                                          <p:val>
                                            <p:strVal val="#ppt_w+.3"/>
                                          </p:val>
                                        </p:tav>
                                        <p:tav tm="100000">
                                          <p:val>
                                            <p:strVal val="#ppt_w"/>
                                          </p:val>
                                        </p:tav>
                                      </p:tavLst>
                                    </p:anim>
                                    <p:anim calcmode="lin" valueType="num">
                                      <p:cBhvr>
                                        <p:cTn id="50" dur="15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51" dur="150"/>
                                        <p:tgtEl>
                                          <p:spTgt spid="19">
                                            <p:txEl>
                                              <p:pRg st="0" end="0"/>
                                            </p:txEl>
                                          </p:spTgt>
                                        </p:tgtEl>
                                      </p:cBhvr>
                                    </p:animEffect>
                                  </p:childTnLst>
                                </p:cTn>
                              </p:par>
                              <p:par>
                                <p:cTn id="52" presetID="10" presetClass="entr" presetSubtype="0" fill="hold" grpId="0" nodeType="withEffect" nodePh="1">
                                  <p:stCondLst>
                                    <p:cond delay="0"/>
                                  </p:stCondLst>
                                  <p:endCondLst>
                                    <p:cond evt="begin" delay="0">
                                      <p:tn val="52"/>
                                    </p:cond>
                                  </p:end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par>
                          <p:cTn id="55" fill="hold">
                            <p:stCondLst>
                              <p:cond delay="500"/>
                            </p:stCondLst>
                            <p:childTnLst>
                              <p:par>
                                <p:cTn id="56" presetID="14" presetClass="entr" presetSubtype="10"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randombar(horizontal)">
                                      <p:cBhvr>
                                        <p:cTn id="58" dur="500"/>
                                        <p:tgtEl>
                                          <p:spTgt spid="25"/>
                                        </p:tgtEl>
                                      </p:cBhvr>
                                    </p:animEffect>
                                  </p:childTnLst>
                                </p:cTn>
                              </p:par>
                              <p:par>
                                <p:cTn id="59" presetID="14" presetClass="entr" presetSubtype="1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randombar(horizontal)">
                                      <p:cBhvr>
                                        <p:cTn id="61" dur="500"/>
                                        <p:tgtEl>
                                          <p:spTgt spid="22"/>
                                        </p:tgtEl>
                                      </p:cBhvr>
                                    </p:animEffect>
                                  </p:childTnLst>
                                </p:cTn>
                              </p:par>
                              <p:par>
                                <p:cTn id="62" presetID="14" presetClass="entr" presetSubtype="1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randombar(horizontal)">
                                      <p:cBhvr>
                                        <p:cTn id="64" dur="500"/>
                                        <p:tgtEl>
                                          <p:spTgt spid="17"/>
                                        </p:tgtEl>
                                      </p:cBhvr>
                                    </p:animEffect>
                                  </p:childTnLst>
                                </p:cTn>
                              </p:par>
                              <p:par>
                                <p:cTn id="65" presetID="14" presetClass="entr" presetSubtype="1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randombar(horizontal)">
                                      <p:cBhvr>
                                        <p:cTn id="67" dur="500"/>
                                        <p:tgtEl>
                                          <p:spTgt spid="23"/>
                                        </p:tgtEl>
                                      </p:cBhvr>
                                    </p:animEffect>
                                  </p:childTnLst>
                                </p:cTn>
                              </p:par>
                              <p:par>
                                <p:cTn id="68" presetID="14" presetClass="entr" presetSubtype="1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randombar(horizontal)">
                                      <p:cBhvr>
                                        <p:cTn id="7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30"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30"/>
                        </p:tgtEl>
                        <p:attrNameLst>
                          <p:attrName>style.visibility</p:attrName>
                        </p:attrNameLst>
                      </p:cBhvr>
                      <p:to>
                        <p:strVal val="visible"/>
                      </p:to>
                    </p:set>
                    <p:anim calcmode="lin" valueType="num">
                      <p:cBhvr>
                        <p:cTn dur="250" fill="hold"/>
                        <p:tgtEl>
                          <p:spTgt spid="30"/>
                        </p:tgtEl>
                        <p:attrNameLst>
                          <p:attrName>ppt_w</p:attrName>
                        </p:attrNameLst>
                      </p:cBhvr>
                      <p:tavLst>
                        <p:tav tm="0">
                          <p:val>
                            <p:strVal val="#ppt_w+.3"/>
                          </p:val>
                        </p:tav>
                        <p:tav tm="100000">
                          <p:val>
                            <p:strVal val="#ppt_w"/>
                          </p:val>
                        </p:tav>
                      </p:tavLst>
                    </p:anim>
                    <p:anim calcmode="lin" valueType="num">
                      <p:cBhvr>
                        <p:cTn dur="250" fill="hold"/>
                        <p:tgtEl>
                          <p:spTgt spid="30"/>
                        </p:tgtEl>
                        <p:attrNameLst>
                          <p:attrName>ppt_h</p:attrName>
                        </p:attrNameLst>
                      </p:cBhvr>
                      <p:tavLst>
                        <p:tav tm="0">
                          <p:val>
                            <p:strVal val="#ppt_h"/>
                          </p:val>
                        </p:tav>
                        <p:tav tm="100000">
                          <p:val>
                            <p:strVal val="#ppt_h"/>
                          </p:val>
                        </p:tav>
                      </p:tavLst>
                    </p:anim>
                    <p:animEffect transition="in" filter="fade">
                      <p:cBhvr>
                        <p:cTn dur="250"/>
                        <p:tgtEl>
                          <p:spTgt spid="30"/>
                        </p:tgtEl>
                      </p:cBhvr>
                    </p:animEffect>
                  </p:childTnLst>
                </p:cTn>
              </p:par>
            </p:tnLst>
          </p:tmpl>
        </p:tmplLst>
      </p:bldP>
      <p:bldP spid="32"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p:cTn dur="250" fill="hold"/>
                        <p:tgtEl>
                          <p:spTgt spid="32"/>
                        </p:tgtEl>
                        <p:attrNameLst>
                          <p:attrName>ppt_w</p:attrName>
                        </p:attrNameLst>
                      </p:cBhvr>
                      <p:tavLst>
                        <p:tav tm="0">
                          <p:val>
                            <p:strVal val="#ppt_w+.3"/>
                          </p:val>
                        </p:tav>
                        <p:tav tm="100000">
                          <p:val>
                            <p:strVal val="#ppt_w"/>
                          </p:val>
                        </p:tav>
                      </p:tavLst>
                    </p:anim>
                    <p:anim calcmode="lin" valueType="num">
                      <p:cBhvr>
                        <p:cTn dur="250" fill="hold"/>
                        <p:tgtEl>
                          <p:spTgt spid="32"/>
                        </p:tgtEl>
                        <p:attrNameLst>
                          <p:attrName>ppt_h</p:attrName>
                        </p:attrNameLst>
                      </p:cBhvr>
                      <p:tavLst>
                        <p:tav tm="0">
                          <p:val>
                            <p:strVal val="#ppt_h"/>
                          </p:val>
                        </p:tav>
                        <p:tav tm="100000">
                          <p:val>
                            <p:strVal val="#ppt_h"/>
                          </p:val>
                        </p:tav>
                      </p:tavLst>
                    </p:anim>
                    <p:animEffect transition="in" filter="fade">
                      <p:cBhvr>
                        <p:cTn dur="250"/>
                        <p:tgtEl>
                          <p:spTgt spid="32"/>
                        </p:tgtEl>
                      </p:cBhvr>
                    </p:animEffect>
                  </p:childTnLst>
                </p:cTn>
              </p:par>
            </p:tnLst>
          </p:tmpl>
        </p:tmplLst>
      </p:bldP>
      <p:bldP spid="18"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 calcmode="lin" valueType="num">
                      <p:cBhvr>
                        <p:cTn dur="150" fill="hold"/>
                        <p:tgtEl>
                          <p:spTgt spid="18"/>
                        </p:tgtEl>
                        <p:attrNameLst>
                          <p:attrName>ppt_w</p:attrName>
                        </p:attrNameLst>
                      </p:cBhvr>
                      <p:tavLst>
                        <p:tav tm="0">
                          <p:val>
                            <p:strVal val="#ppt_w+.3"/>
                          </p:val>
                        </p:tav>
                        <p:tav tm="100000">
                          <p:val>
                            <p:strVal val="#ppt_w"/>
                          </p:val>
                        </p:tav>
                      </p:tavLst>
                    </p:anim>
                    <p:anim calcmode="lin" valueType="num">
                      <p:cBhvr>
                        <p:cTn dur="150" fill="hold"/>
                        <p:tgtEl>
                          <p:spTgt spid="18"/>
                        </p:tgtEl>
                        <p:attrNameLst>
                          <p:attrName>ppt_h</p:attrName>
                        </p:attrNameLst>
                      </p:cBhvr>
                      <p:tavLst>
                        <p:tav tm="0">
                          <p:val>
                            <p:strVal val="#ppt_h"/>
                          </p:val>
                        </p:tav>
                        <p:tav tm="100000">
                          <p:val>
                            <p:strVal val="#ppt_h"/>
                          </p:val>
                        </p:tav>
                      </p:tavLst>
                    </p:anim>
                    <p:animEffect transition="in" filter="fade">
                      <p:cBhvr>
                        <p:cTn dur="150"/>
                        <p:tgtEl>
                          <p:spTgt spid="18"/>
                        </p:tgtEl>
                      </p:cBhvr>
                    </p:animEffect>
                  </p:childTnLst>
                </p:cTn>
              </p:par>
            </p:tnLst>
          </p:tmpl>
        </p:tmplLst>
      </p:bldP>
      <p:bldP spid="19"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19"/>
                        </p:tgtEl>
                        <p:attrNameLst>
                          <p:attrName>style.visibility</p:attrName>
                        </p:attrNameLst>
                      </p:cBhvr>
                      <p:to>
                        <p:strVal val="visible"/>
                      </p:to>
                    </p:set>
                    <p:anim calcmode="lin" valueType="num">
                      <p:cBhvr>
                        <p:cTn dur="150" fill="hold"/>
                        <p:tgtEl>
                          <p:spTgt spid="19"/>
                        </p:tgtEl>
                        <p:attrNameLst>
                          <p:attrName>ppt_w</p:attrName>
                        </p:attrNameLst>
                      </p:cBhvr>
                      <p:tavLst>
                        <p:tav tm="0">
                          <p:val>
                            <p:strVal val="#ppt_w+.3"/>
                          </p:val>
                        </p:tav>
                        <p:tav tm="100000">
                          <p:val>
                            <p:strVal val="#ppt_w"/>
                          </p:val>
                        </p:tav>
                      </p:tavLst>
                    </p:anim>
                    <p:anim calcmode="lin" valueType="num">
                      <p:cBhvr>
                        <p:cTn dur="150" fill="hold"/>
                        <p:tgtEl>
                          <p:spTgt spid="19"/>
                        </p:tgtEl>
                        <p:attrNameLst>
                          <p:attrName>ppt_h</p:attrName>
                        </p:attrNameLst>
                      </p:cBhvr>
                      <p:tavLst>
                        <p:tav tm="0">
                          <p:val>
                            <p:strVal val="#ppt_h"/>
                          </p:val>
                        </p:tav>
                        <p:tav tm="100000">
                          <p:val>
                            <p:strVal val="#ppt_h"/>
                          </p:val>
                        </p:tav>
                      </p:tavLst>
                    </p:anim>
                    <p:animEffect transition="in" filter="fade">
                      <p:cBhvr>
                        <p:cTn dur="150"/>
                        <p:tgtEl>
                          <p:spTgt spid="19"/>
                        </p:tgtEl>
                      </p:cBhvr>
                    </p:animEffect>
                  </p:childTnLst>
                </p:cTn>
              </p:par>
            </p:tnLst>
          </p:tmpl>
        </p:tmplLst>
      </p:bldP>
      <p:bldP spid="20" grpId="0"/>
      <p:bldP spid="21"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ients 3">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Picture Placeholder 15"/>
          <p:cNvSpPr>
            <a:spLocks noGrp="1"/>
          </p:cNvSpPr>
          <p:nvPr>
            <p:ph type="pic" sz="quarter" idx="16"/>
          </p:nvPr>
        </p:nvSpPr>
        <p:spPr>
          <a:xfrm>
            <a:off x="1114450" y="2932492"/>
            <a:ext cx="2561846" cy="1457040"/>
          </a:xfrm>
        </p:spPr>
        <p:txBody>
          <a:bodyPr>
            <a:normAutofit/>
          </a:bodyPr>
          <a:lstStyle>
            <a:lvl1pPr>
              <a:defRPr sz="1400"/>
            </a:lvl1pPr>
          </a:lstStyle>
          <a:p>
            <a:endParaRPr lang="en-ID"/>
          </a:p>
        </p:txBody>
      </p:sp>
      <p:sp>
        <p:nvSpPr>
          <p:cNvPr id="52" name="Picture Placeholder 15"/>
          <p:cNvSpPr>
            <a:spLocks noGrp="1"/>
          </p:cNvSpPr>
          <p:nvPr>
            <p:ph type="pic" sz="quarter" idx="17"/>
          </p:nvPr>
        </p:nvSpPr>
        <p:spPr>
          <a:xfrm>
            <a:off x="4815077" y="2932492"/>
            <a:ext cx="2561846" cy="1457040"/>
          </a:xfrm>
        </p:spPr>
        <p:txBody>
          <a:bodyPr>
            <a:normAutofit/>
          </a:bodyPr>
          <a:lstStyle>
            <a:lvl1pPr>
              <a:defRPr sz="1400"/>
            </a:lvl1pPr>
          </a:lstStyle>
          <a:p>
            <a:endParaRPr lang="en-ID"/>
          </a:p>
        </p:txBody>
      </p:sp>
      <p:sp>
        <p:nvSpPr>
          <p:cNvPr id="53" name="Picture Placeholder 15"/>
          <p:cNvSpPr>
            <a:spLocks noGrp="1"/>
          </p:cNvSpPr>
          <p:nvPr>
            <p:ph type="pic" sz="quarter" idx="18"/>
          </p:nvPr>
        </p:nvSpPr>
        <p:spPr>
          <a:xfrm>
            <a:off x="8515704" y="2932492"/>
            <a:ext cx="2561846" cy="1457040"/>
          </a:xfrm>
        </p:spPr>
        <p:txBody>
          <a:bodyPr>
            <a:normAutofit/>
          </a:bodyPr>
          <a:lstStyle>
            <a:lvl1pPr>
              <a:defRPr sz="1400"/>
            </a:lvl1pPr>
          </a:lstStyle>
          <a:p>
            <a:endParaRPr lang="en-ID"/>
          </a:p>
        </p:txBody>
      </p:sp>
      <p:pic>
        <p:nvPicPr>
          <p:cNvPr id="15"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16"/>
                                        </p:tgtEl>
                                        <p:attrNameLst>
                                          <p:attrName>style.visibility</p:attrName>
                                        </p:attrNameLst>
                                      </p:cBhvr>
                                      <p:to>
                                        <p:strVal val="visible"/>
                                      </p:to>
                                    </p:set>
                                    <p:animEffect transition="in" filter="fade">
                                      <p:cBhvr>
                                        <p:cTn id="25" dur="300"/>
                                        <p:tgtEl>
                                          <p:spTgt spid="1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52"/>
                                        </p:tgtEl>
                                        <p:attrNameLst>
                                          <p:attrName>style.visibility</p:attrName>
                                        </p:attrNameLst>
                                      </p:cBhvr>
                                      <p:to>
                                        <p:strVal val="visible"/>
                                      </p:to>
                                    </p:set>
                                    <p:animEffect transition="in" filter="fade">
                                      <p:cBhvr>
                                        <p:cTn id="29" dur="300"/>
                                        <p:tgtEl>
                                          <p:spTgt spid="52"/>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53"/>
                                        </p:tgtEl>
                                        <p:attrNameLst>
                                          <p:attrName>style.visibility</p:attrName>
                                        </p:attrNameLst>
                                      </p:cBhvr>
                                      <p:to>
                                        <p:strVal val="visible"/>
                                      </p:to>
                                    </p:set>
                                    <p:animEffect transition="in" filter="fade">
                                      <p:cBhvr>
                                        <p:cTn id="33" dur="300"/>
                                        <p:tgtEl>
                                          <p:spTgt spid="53"/>
                                        </p:tgtEl>
                                      </p:cBhvr>
                                    </p:animEffect>
                                  </p:childTnLst>
                                </p:cTn>
                              </p:par>
                            </p:childTnLst>
                          </p:cTn>
                        </p:par>
                        <p:par>
                          <p:cTn id="34" fill="hold">
                            <p:stCondLst>
                              <p:cond delay="1500"/>
                            </p:stCondLst>
                            <p:childTnLst>
                              <p:par>
                                <p:cTn id="35" presetID="14" presetClass="entr" presetSubtype="1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par>
                                <p:cTn id="38" presetID="14"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par>
                                <p:cTn id="41" presetID="14" presetClass="entr" presetSubtype="1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6" grpId="0"/>
      <p:bldP spid="52" grpId="0"/>
      <p:bldP spid="53"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ients 4">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Picture Placeholder 15"/>
          <p:cNvSpPr>
            <a:spLocks noGrp="1"/>
          </p:cNvSpPr>
          <p:nvPr>
            <p:ph type="pic" sz="quarter" idx="16"/>
          </p:nvPr>
        </p:nvSpPr>
        <p:spPr>
          <a:xfrm>
            <a:off x="2947987" y="2464895"/>
            <a:ext cx="2561846" cy="1457040"/>
          </a:xfrm>
        </p:spPr>
        <p:txBody>
          <a:bodyPr>
            <a:normAutofit/>
          </a:bodyPr>
          <a:lstStyle>
            <a:lvl1pPr>
              <a:defRPr sz="1400"/>
            </a:lvl1pPr>
          </a:lstStyle>
          <a:p>
            <a:endParaRPr lang="en-ID"/>
          </a:p>
        </p:txBody>
      </p:sp>
      <p:sp>
        <p:nvSpPr>
          <p:cNvPr id="52" name="Picture Placeholder 15"/>
          <p:cNvSpPr>
            <a:spLocks noGrp="1"/>
          </p:cNvSpPr>
          <p:nvPr>
            <p:ph type="pic" sz="quarter" idx="17"/>
          </p:nvPr>
        </p:nvSpPr>
        <p:spPr>
          <a:xfrm>
            <a:off x="6648614" y="2464895"/>
            <a:ext cx="2561846" cy="1457040"/>
          </a:xfrm>
        </p:spPr>
        <p:txBody>
          <a:bodyPr>
            <a:normAutofit/>
          </a:bodyPr>
          <a:lstStyle>
            <a:lvl1pPr>
              <a:defRPr sz="1400"/>
            </a:lvl1pPr>
          </a:lstStyle>
          <a:p>
            <a:endParaRPr lang="en-ID"/>
          </a:p>
        </p:txBody>
      </p:sp>
      <p:sp>
        <p:nvSpPr>
          <p:cNvPr id="15" name="Picture Placeholder 15"/>
          <p:cNvSpPr>
            <a:spLocks noGrp="1"/>
          </p:cNvSpPr>
          <p:nvPr>
            <p:ph type="pic" sz="quarter" idx="18"/>
          </p:nvPr>
        </p:nvSpPr>
        <p:spPr>
          <a:xfrm>
            <a:off x="2947987" y="4471116"/>
            <a:ext cx="2561846" cy="1457040"/>
          </a:xfrm>
        </p:spPr>
        <p:txBody>
          <a:bodyPr>
            <a:normAutofit/>
          </a:bodyPr>
          <a:lstStyle>
            <a:lvl1pPr>
              <a:defRPr sz="1400"/>
            </a:lvl1pPr>
          </a:lstStyle>
          <a:p>
            <a:endParaRPr lang="en-ID"/>
          </a:p>
        </p:txBody>
      </p:sp>
      <p:sp>
        <p:nvSpPr>
          <p:cNvPr id="17" name="Picture Placeholder 15"/>
          <p:cNvSpPr>
            <a:spLocks noGrp="1"/>
          </p:cNvSpPr>
          <p:nvPr>
            <p:ph type="pic" sz="quarter" idx="19"/>
          </p:nvPr>
        </p:nvSpPr>
        <p:spPr>
          <a:xfrm>
            <a:off x="6648614" y="4471116"/>
            <a:ext cx="2561846" cy="1457040"/>
          </a:xfrm>
        </p:spPr>
        <p:txBody>
          <a:bodyPr>
            <a:normAutofit/>
          </a:bodyPr>
          <a:lstStyle>
            <a:lvl1pPr>
              <a:defRPr sz="1400"/>
            </a:lvl1pPr>
          </a:lstStyle>
          <a:p>
            <a:endParaRPr lang="en-ID"/>
          </a:p>
        </p:txBody>
      </p:sp>
      <p:pic>
        <p:nvPicPr>
          <p:cNvPr id="18"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16"/>
                                        </p:tgtEl>
                                        <p:attrNameLst>
                                          <p:attrName>style.visibility</p:attrName>
                                        </p:attrNameLst>
                                      </p:cBhvr>
                                      <p:to>
                                        <p:strVal val="visible"/>
                                      </p:to>
                                    </p:set>
                                    <p:animEffect transition="in" filter="fade">
                                      <p:cBhvr>
                                        <p:cTn id="25" dur="300"/>
                                        <p:tgtEl>
                                          <p:spTgt spid="1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52"/>
                                        </p:tgtEl>
                                        <p:attrNameLst>
                                          <p:attrName>style.visibility</p:attrName>
                                        </p:attrNameLst>
                                      </p:cBhvr>
                                      <p:to>
                                        <p:strVal val="visible"/>
                                      </p:to>
                                    </p:set>
                                    <p:animEffect transition="in" filter="fade">
                                      <p:cBhvr>
                                        <p:cTn id="29" dur="300"/>
                                        <p:tgtEl>
                                          <p:spTgt spid="52"/>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15"/>
                                        </p:tgtEl>
                                        <p:attrNameLst>
                                          <p:attrName>style.visibility</p:attrName>
                                        </p:attrNameLst>
                                      </p:cBhvr>
                                      <p:to>
                                        <p:strVal val="visible"/>
                                      </p:to>
                                    </p:set>
                                    <p:animEffect transition="in" filter="fade">
                                      <p:cBhvr>
                                        <p:cTn id="33" dur="300"/>
                                        <p:tgtEl>
                                          <p:spTgt spid="15"/>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17"/>
                                        </p:tgtEl>
                                        <p:attrNameLst>
                                          <p:attrName>style.visibility</p:attrName>
                                        </p:attrNameLst>
                                      </p:cBhvr>
                                      <p:to>
                                        <p:strVal val="visible"/>
                                      </p:to>
                                    </p:set>
                                    <p:animEffect transition="in" filter="fade">
                                      <p:cBhvr>
                                        <p:cTn id="37" dur="300"/>
                                        <p:tgtEl>
                                          <p:spTgt spid="17"/>
                                        </p:tgtEl>
                                      </p:cBhvr>
                                    </p:animEffect>
                                  </p:childTnLst>
                                </p:cTn>
                              </p:par>
                            </p:childTnLst>
                          </p:cTn>
                        </p:par>
                        <p:par>
                          <p:cTn id="38" fill="hold">
                            <p:stCondLst>
                              <p:cond delay="2000"/>
                            </p:stCondLst>
                            <p:childTnLst>
                              <p:par>
                                <p:cTn id="39" presetID="14" presetClass="entr" presetSubtype="1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randombar(horizontal)">
                                      <p:cBhvr>
                                        <p:cTn id="41" dur="500"/>
                                        <p:tgtEl>
                                          <p:spTgt spid="22"/>
                                        </p:tgtEl>
                                      </p:cBhvr>
                                    </p:animEffect>
                                  </p:childTnLst>
                                </p:cTn>
                              </p:par>
                              <p:par>
                                <p:cTn id="42" presetID="14" presetClass="entr" presetSubtype="1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par>
                                <p:cTn id="45" presetID="14" presetClass="entr" presetSubtype="1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par>
                                <p:cTn id="48" presetID="14" presetClass="entr" presetSubtype="1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randombar(horizontal)">
                                      <p:cBhvr>
                                        <p:cTn id="50" dur="500"/>
                                        <p:tgtEl>
                                          <p:spTgt spid="20"/>
                                        </p:tgtEl>
                                      </p:cBhvr>
                                    </p:animEffect>
                                  </p:childTnLst>
                                </p:cTn>
                              </p:par>
                              <p:par>
                                <p:cTn id="51" presetID="14" presetClass="entr" presetSubtype="1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randombar(horizontal)">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6" grpId="0"/>
      <p:bldP spid="52" grpId="0"/>
      <p:bldP spid="15" grpId="0"/>
      <p:bldP spid="17"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ients 5">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Picture Placeholder 15"/>
          <p:cNvSpPr>
            <a:spLocks noGrp="1"/>
          </p:cNvSpPr>
          <p:nvPr>
            <p:ph type="pic" sz="quarter" idx="16"/>
          </p:nvPr>
        </p:nvSpPr>
        <p:spPr>
          <a:xfrm>
            <a:off x="2947987" y="1971960"/>
            <a:ext cx="2561846" cy="1457040"/>
          </a:xfrm>
        </p:spPr>
        <p:txBody>
          <a:bodyPr>
            <a:normAutofit/>
          </a:bodyPr>
          <a:lstStyle>
            <a:lvl1pPr>
              <a:defRPr sz="1200"/>
            </a:lvl1pPr>
          </a:lstStyle>
          <a:p>
            <a:endParaRPr lang="en-ID"/>
          </a:p>
        </p:txBody>
      </p:sp>
      <p:sp>
        <p:nvSpPr>
          <p:cNvPr id="52" name="Picture Placeholder 15"/>
          <p:cNvSpPr>
            <a:spLocks noGrp="1"/>
          </p:cNvSpPr>
          <p:nvPr>
            <p:ph type="pic" sz="quarter" idx="17"/>
          </p:nvPr>
        </p:nvSpPr>
        <p:spPr>
          <a:xfrm>
            <a:off x="6648614" y="1971960"/>
            <a:ext cx="2561846" cy="1457040"/>
          </a:xfrm>
        </p:spPr>
        <p:txBody>
          <a:bodyPr>
            <a:normAutofit/>
          </a:bodyPr>
          <a:lstStyle>
            <a:lvl1pPr>
              <a:defRPr sz="1200"/>
            </a:lvl1pPr>
          </a:lstStyle>
          <a:p>
            <a:endParaRPr lang="en-ID"/>
          </a:p>
        </p:txBody>
      </p:sp>
      <p:sp>
        <p:nvSpPr>
          <p:cNvPr id="15" name="Picture Placeholder 15"/>
          <p:cNvSpPr>
            <a:spLocks noGrp="1"/>
          </p:cNvSpPr>
          <p:nvPr>
            <p:ph type="pic" sz="quarter" idx="18"/>
          </p:nvPr>
        </p:nvSpPr>
        <p:spPr>
          <a:xfrm>
            <a:off x="1667064" y="4336196"/>
            <a:ext cx="2561846" cy="1457040"/>
          </a:xfrm>
        </p:spPr>
        <p:txBody>
          <a:bodyPr>
            <a:normAutofit/>
          </a:bodyPr>
          <a:lstStyle>
            <a:lvl1pPr>
              <a:defRPr sz="1200"/>
            </a:lvl1pPr>
          </a:lstStyle>
          <a:p>
            <a:endParaRPr lang="en-ID"/>
          </a:p>
        </p:txBody>
      </p:sp>
      <p:sp>
        <p:nvSpPr>
          <p:cNvPr id="17" name="Picture Placeholder 15"/>
          <p:cNvSpPr>
            <a:spLocks noGrp="1"/>
          </p:cNvSpPr>
          <p:nvPr>
            <p:ph type="pic" sz="quarter" idx="19"/>
          </p:nvPr>
        </p:nvSpPr>
        <p:spPr>
          <a:xfrm>
            <a:off x="4815077" y="4336196"/>
            <a:ext cx="2561846" cy="1457040"/>
          </a:xfrm>
        </p:spPr>
        <p:txBody>
          <a:bodyPr>
            <a:normAutofit/>
          </a:bodyPr>
          <a:lstStyle>
            <a:lvl1pPr>
              <a:defRPr sz="1200"/>
            </a:lvl1pPr>
          </a:lstStyle>
          <a:p>
            <a:endParaRPr lang="en-ID" dirty="0"/>
          </a:p>
        </p:txBody>
      </p:sp>
      <p:sp>
        <p:nvSpPr>
          <p:cNvPr id="18" name="Picture Placeholder 15"/>
          <p:cNvSpPr>
            <a:spLocks noGrp="1"/>
          </p:cNvSpPr>
          <p:nvPr>
            <p:ph type="pic" sz="quarter" idx="20"/>
          </p:nvPr>
        </p:nvSpPr>
        <p:spPr>
          <a:xfrm>
            <a:off x="7912010" y="4336196"/>
            <a:ext cx="2561846" cy="1457040"/>
          </a:xfrm>
        </p:spPr>
        <p:txBody>
          <a:bodyPr>
            <a:normAutofit/>
          </a:bodyPr>
          <a:lstStyle>
            <a:lvl1pPr>
              <a:defRPr sz="1200"/>
            </a:lvl1pPr>
          </a:lstStyle>
          <a:p>
            <a:endParaRPr lang="en-ID"/>
          </a:p>
        </p:txBody>
      </p:sp>
      <p:pic>
        <p:nvPicPr>
          <p:cNvPr id="19"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16"/>
                                        </p:tgtEl>
                                        <p:attrNameLst>
                                          <p:attrName>style.visibility</p:attrName>
                                        </p:attrNameLst>
                                      </p:cBhvr>
                                      <p:to>
                                        <p:strVal val="visible"/>
                                      </p:to>
                                    </p:set>
                                    <p:animEffect transition="in" filter="fade">
                                      <p:cBhvr>
                                        <p:cTn id="25" dur="300"/>
                                        <p:tgtEl>
                                          <p:spTgt spid="1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52"/>
                                        </p:tgtEl>
                                        <p:attrNameLst>
                                          <p:attrName>style.visibility</p:attrName>
                                        </p:attrNameLst>
                                      </p:cBhvr>
                                      <p:to>
                                        <p:strVal val="visible"/>
                                      </p:to>
                                    </p:set>
                                    <p:animEffect transition="in" filter="fade">
                                      <p:cBhvr>
                                        <p:cTn id="29" dur="300"/>
                                        <p:tgtEl>
                                          <p:spTgt spid="52"/>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15"/>
                                        </p:tgtEl>
                                        <p:attrNameLst>
                                          <p:attrName>style.visibility</p:attrName>
                                        </p:attrNameLst>
                                      </p:cBhvr>
                                      <p:to>
                                        <p:strVal val="visible"/>
                                      </p:to>
                                    </p:set>
                                    <p:animEffect transition="in" filter="fade">
                                      <p:cBhvr>
                                        <p:cTn id="33" dur="300"/>
                                        <p:tgtEl>
                                          <p:spTgt spid="15"/>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17"/>
                                        </p:tgtEl>
                                        <p:attrNameLst>
                                          <p:attrName>style.visibility</p:attrName>
                                        </p:attrNameLst>
                                      </p:cBhvr>
                                      <p:to>
                                        <p:strVal val="visible"/>
                                      </p:to>
                                    </p:set>
                                    <p:animEffect transition="in" filter="fade">
                                      <p:cBhvr>
                                        <p:cTn id="37" dur="300"/>
                                        <p:tgtEl>
                                          <p:spTgt spid="17"/>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18"/>
                                        </p:tgtEl>
                                        <p:attrNameLst>
                                          <p:attrName>style.visibility</p:attrName>
                                        </p:attrNameLst>
                                      </p:cBhvr>
                                      <p:to>
                                        <p:strVal val="visible"/>
                                      </p:to>
                                    </p:set>
                                    <p:animEffect transition="in" filter="fade">
                                      <p:cBhvr>
                                        <p:cTn id="41" dur="300"/>
                                        <p:tgtEl>
                                          <p:spTgt spid="18"/>
                                        </p:tgtEl>
                                      </p:cBhvr>
                                    </p:animEffect>
                                  </p:childTnLst>
                                </p:cTn>
                              </p:par>
                            </p:childTnLst>
                          </p:cTn>
                        </p:par>
                        <p:par>
                          <p:cTn id="42" fill="hold">
                            <p:stCondLst>
                              <p:cond delay="2500"/>
                            </p:stCondLst>
                            <p:childTnLst>
                              <p:par>
                                <p:cTn id="43" presetID="14" presetClass="entr" presetSubtype="1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randombar(horizontal)">
                                      <p:cBhvr>
                                        <p:cTn id="45" dur="500"/>
                                        <p:tgtEl>
                                          <p:spTgt spid="23"/>
                                        </p:tgtEl>
                                      </p:cBhvr>
                                    </p:animEffect>
                                  </p:childTnLst>
                                </p:cTn>
                              </p:par>
                              <p:par>
                                <p:cTn id="46" presetID="14" presetClass="entr" presetSubtype="1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randombar(horizontal)">
                                      <p:cBhvr>
                                        <p:cTn id="48" dur="500"/>
                                        <p:tgtEl>
                                          <p:spTgt spid="20"/>
                                        </p:tgtEl>
                                      </p:cBhvr>
                                    </p:animEffect>
                                  </p:childTnLst>
                                </p:cTn>
                              </p:par>
                              <p:par>
                                <p:cTn id="49" presetID="14" presetClass="entr" presetSubtype="1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par>
                                <p:cTn id="52" presetID="14" presetClass="entr" presetSubtype="1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randombar(horizontal)">
                                      <p:cBhvr>
                                        <p:cTn id="54" dur="500"/>
                                        <p:tgtEl>
                                          <p:spTgt spid="21"/>
                                        </p:tgtEl>
                                      </p:cBhvr>
                                    </p:animEffect>
                                  </p:childTnLst>
                                </p:cTn>
                              </p:par>
                              <p:par>
                                <p:cTn id="55" presetID="14" presetClass="entr" presetSubtype="1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randombar(horizontal)">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6" grpId="0"/>
      <p:bldP spid="52" grpId="0"/>
      <p:bldP spid="15" grpId="0"/>
      <p:bldP spid="17" grpId="0"/>
      <p:bldP spid="18"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ients 6">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Picture Placeholder 15"/>
          <p:cNvSpPr>
            <a:spLocks noGrp="1"/>
          </p:cNvSpPr>
          <p:nvPr>
            <p:ph type="pic" sz="quarter" idx="18"/>
          </p:nvPr>
        </p:nvSpPr>
        <p:spPr>
          <a:xfrm>
            <a:off x="1162097" y="2464895"/>
            <a:ext cx="2561846" cy="1457040"/>
          </a:xfrm>
        </p:spPr>
        <p:txBody>
          <a:bodyPr>
            <a:normAutofit/>
          </a:bodyPr>
          <a:lstStyle>
            <a:lvl1pPr>
              <a:defRPr sz="1200"/>
            </a:lvl1pPr>
          </a:lstStyle>
          <a:p>
            <a:endParaRPr lang="en-ID"/>
          </a:p>
        </p:txBody>
      </p:sp>
      <p:sp>
        <p:nvSpPr>
          <p:cNvPr id="17" name="Picture Placeholder 15"/>
          <p:cNvSpPr>
            <a:spLocks noGrp="1"/>
          </p:cNvSpPr>
          <p:nvPr>
            <p:ph type="pic" sz="quarter" idx="19"/>
          </p:nvPr>
        </p:nvSpPr>
        <p:spPr>
          <a:xfrm>
            <a:off x="4815077" y="2464895"/>
            <a:ext cx="2561846" cy="1457040"/>
          </a:xfrm>
        </p:spPr>
        <p:txBody>
          <a:bodyPr>
            <a:normAutofit/>
          </a:bodyPr>
          <a:lstStyle>
            <a:lvl1pPr>
              <a:defRPr sz="1200"/>
            </a:lvl1pPr>
          </a:lstStyle>
          <a:p>
            <a:endParaRPr lang="en-ID" dirty="0"/>
          </a:p>
        </p:txBody>
      </p:sp>
      <p:sp>
        <p:nvSpPr>
          <p:cNvPr id="18" name="Picture Placeholder 15"/>
          <p:cNvSpPr>
            <a:spLocks noGrp="1"/>
          </p:cNvSpPr>
          <p:nvPr>
            <p:ph type="pic" sz="quarter" idx="20"/>
          </p:nvPr>
        </p:nvSpPr>
        <p:spPr>
          <a:xfrm>
            <a:off x="8468057" y="2464895"/>
            <a:ext cx="2561846" cy="1457040"/>
          </a:xfrm>
        </p:spPr>
        <p:txBody>
          <a:bodyPr>
            <a:normAutofit/>
          </a:bodyPr>
          <a:lstStyle>
            <a:lvl1pPr>
              <a:defRPr sz="1200"/>
            </a:lvl1pPr>
          </a:lstStyle>
          <a:p>
            <a:endParaRPr lang="en-ID"/>
          </a:p>
        </p:txBody>
      </p:sp>
      <p:sp>
        <p:nvSpPr>
          <p:cNvPr id="19" name="Picture Placeholder 15"/>
          <p:cNvSpPr>
            <a:spLocks noGrp="1"/>
          </p:cNvSpPr>
          <p:nvPr>
            <p:ph type="pic" sz="quarter" idx="21"/>
          </p:nvPr>
        </p:nvSpPr>
        <p:spPr>
          <a:xfrm>
            <a:off x="1162097" y="4410534"/>
            <a:ext cx="2561846" cy="1457040"/>
          </a:xfrm>
        </p:spPr>
        <p:txBody>
          <a:bodyPr>
            <a:normAutofit/>
          </a:bodyPr>
          <a:lstStyle>
            <a:lvl1pPr>
              <a:defRPr sz="1200"/>
            </a:lvl1pPr>
          </a:lstStyle>
          <a:p>
            <a:endParaRPr lang="en-ID"/>
          </a:p>
        </p:txBody>
      </p:sp>
      <p:sp>
        <p:nvSpPr>
          <p:cNvPr id="20" name="Picture Placeholder 15"/>
          <p:cNvSpPr>
            <a:spLocks noGrp="1"/>
          </p:cNvSpPr>
          <p:nvPr>
            <p:ph type="pic" sz="quarter" idx="22"/>
          </p:nvPr>
        </p:nvSpPr>
        <p:spPr>
          <a:xfrm>
            <a:off x="4815077" y="4410534"/>
            <a:ext cx="2561846" cy="1457040"/>
          </a:xfrm>
        </p:spPr>
        <p:txBody>
          <a:bodyPr>
            <a:normAutofit/>
          </a:bodyPr>
          <a:lstStyle>
            <a:lvl1pPr>
              <a:defRPr sz="1200"/>
            </a:lvl1pPr>
          </a:lstStyle>
          <a:p>
            <a:endParaRPr lang="en-ID" dirty="0"/>
          </a:p>
        </p:txBody>
      </p:sp>
      <p:sp>
        <p:nvSpPr>
          <p:cNvPr id="21" name="Picture Placeholder 15"/>
          <p:cNvSpPr>
            <a:spLocks noGrp="1"/>
          </p:cNvSpPr>
          <p:nvPr>
            <p:ph type="pic" sz="quarter" idx="23"/>
          </p:nvPr>
        </p:nvSpPr>
        <p:spPr>
          <a:xfrm>
            <a:off x="8468057" y="4410534"/>
            <a:ext cx="2561846" cy="1457040"/>
          </a:xfrm>
        </p:spPr>
        <p:txBody>
          <a:bodyPr>
            <a:normAutofit/>
          </a:bodyPr>
          <a:lstStyle>
            <a:lvl1pPr>
              <a:defRPr sz="1200"/>
            </a:lvl1pPr>
          </a:lstStyle>
          <a:p>
            <a:endParaRPr lang="en-ID"/>
          </a:p>
        </p:txBody>
      </p:sp>
      <p:pic>
        <p:nvPicPr>
          <p:cNvPr id="16"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15"/>
                                        </p:tgtEl>
                                        <p:attrNameLst>
                                          <p:attrName>style.visibility</p:attrName>
                                        </p:attrNameLst>
                                      </p:cBhvr>
                                      <p:to>
                                        <p:strVal val="visible"/>
                                      </p:to>
                                    </p:set>
                                    <p:animEffect transition="in" filter="fade">
                                      <p:cBhvr>
                                        <p:cTn id="25" dur="300"/>
                                        <p:tgtEl>
                                          <p:spTgt spid="15"/>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17"/>
                                        </p:tgtEl>
                                        <p:attrNameLst>
                                          <p:attrName>style.visibility</p:attrName>
                                        </p:attrNameLst>
                                      </p:cBhvr>
                                      <p:to>
                                        <p:strVal val="visible"/>
                                      </p:to>
                                    </p:set>
                                    <p:animEffect transition="in" filter="fade">
                                      <p:cBhvr>
                                        <p:cTn id="29" dur="300"/>
                                        <p:tgtEl>
                                          <p:spTgt spid="17"/>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
                                        <p:tgtEl>
                                          <p:spTgt spid="18"/>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19"/>
                                        </p:tgtEl>
                                        <p:attrNameLst>
                                          <p:attrName>style.visibility</p:attrName>
                                        </p:attrNameLst>
                                      </p:cBhvr>
                                      <p:to>
                                        <p:strVal val="visible"/>
                                      </p:to>
                                    </p:set>
                                    <p:animEffect transition="in" filter="fade">
                                      <p:cBhvr>
                                        <p:cTn id="37" dur="300"/>
                                        <p:tgtEl>
                                          <p:spTgt spid="19"/>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20"/>
                                        </p:tgtEl>
                                        <p:attrNameLst>
                                          <p:attrName>style.visibility</p:attrName>
                                        </p:attrNameLst>
                                      </p:cBhvr>
                                      <p:to>
                                        <p:strVal val="visible"/>
                                      </p:to>
                                    </p:set>
                                    <p:animEffect transition="in" filter="fade">
                                      <p:cBhvr>
                                        <p:cTn id="41" dur="300"/>
                                        <p:tgtEl>
                                          <p:spTgt spid="20"/>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21"/>
                                        </p:tgtEl>
                                        <p:attrNameLst>
                                          <p:attrName>style.visibility</p:attrName>
                                        </p:attrNameLst>
                                      </p:cBhvr>
                                      <p:to>
                                        <p:strVal val="visible"/>
                                      </p:to>
                                    </p:set>
                                    <p:animEffect transition="in" filter="fade">
                                      <p:cBhvr>
                                        <p:cTn id="45" dur="300"/>
                                        <p:tgtEl>
                                          <p:spTgt spid="21"/>
                                        </p:tgtEl>
                                      </p:cBhvr>
                                    </p:animEffect>
                                  </p:childTnLst>
                                </p:cTn>
                              </p:par>
                            </p:childTnLst>
                          </p:cTn>
                        </p:par>
                        <p:par>
                          <p:cTn id="46" fill="hold">
                            <p:stCondLst>
                              <p:cond delay="3000"/>
                            </p:stCondLst>
                            <p:childTnLst>
                              <p:par>
                                <p:cTn id="47" presetID="14" presetClass="entr" presetSubtype="10"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500"/>
                                        <p:tgtEl>
                                          <p:spTgt spid="25"/>
                                        </p:tgtEl>
                                      </p:cBhvr>
                                    </p:animEffect>
                                  </p:childTnLst>
                                </p:cTn>
                              </p:par>
                              <p:par>
                                <p:cTn id="50" presetID="14" presetClass="entr" presetSubtype="1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randombar(horizontal)">
                                      <p:cBhvr>
                                        <p:cTn id="52" dur="500"/>
                                        <p:tgtEl>
                                          <p:spTgt spid="22"/>
                                        </p:tgtEl>
                                      </p:cBhvr>
                                    </p:animEffect>
                                  </p:childTnLst>
                                </p:cTn>
                              </p:par>
                              <p:par>
                                <p:cTn id="53" presetID="14" presetClass="entr" presetSubtype="1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par>
                                <p:cTn id="56" presetID="14" presetClass="entr" presetSubtype="1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par>
                                <p:cTn id="59" presetID="14" presetClass="entr" presetSubtype="1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5" grpId="0"/>
      <p:bldP spid="17" grpId="0"/>
      <p:bldP spid="18" grpId="0"/>
      <p:bldP spid="19" grpId="0"/>
      <p:bldP spid="20" grpId="0"/>
      <p:bldP spid="21"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file Big">
    <p:bg>
      <p:bgPr>
        <a:gradFill>
          <a:gsLst>
            <a:gs pos="100000">
              <a:schemeClr val="bg1">
                <a:lumMod val="75000"/>
              </a:schemeClr>
            </a:gs>
            <a:gs pos="0">
              <a:schemeClr val="bg1"/>
            </a:gs>
          </a:gsLst>
          <a:path path="circle">
            <a:fillToRect l="50000" t="50000" r="50000" b="50000"/>
          </a:path>
        </a:gradFill>
        <a:effectLst/>
      </p:bgPr>
    </p:bg>
    <p:spTree>
      <p:nvGrpSpPr>
        <p:cNvPr id="1" name=""/>
        <p:cNvGrpSpPr/>
        <p:nvPr/>
      </p:nvGrpSpPr>
      <p:grpSpPr>
        <a:xfrm>
          <a:off x="0" y="0"/>
          <a:ext cx="0" cy="0"/>
          <a:chOff x="0" y="0"/>
          <a:chExt cx="0" cy="0"/>
        </a:xfrm>
      </p:grpSpPr>
      <p:sp>
        <p:nvSpPr>
          <p:cNvPr id="30" name="Freeform: Shape 29"/>
          <p:cNvSpPr/>
          <p:nvPr userDrawn="1"/>
        </p:nvSpPr>
        <p:spPr>
          <a:xfrm rot="7064731">
            <a:off x="-1926313" y="-256264"/>
            <a:ext cx="6802564" cy="4457700"/>
          </a:xfrm>
          <a:custGeom>
            <a:avLst/>
            <a:gdLst>
              <a:gd name="connsiteX0" fmla="*/ 0 w 6802564"/>
              <a:gd name="connsiteY0" fmla="*/ 0 h 4457700"/>
              <a:gd name="connsiteX1" fmla="*/ 6116702 w 6802564"/>
              <a:gd name="connsiteY1" fmla="*/ 0 h 4457700"/>
              <a:gd name="connsiteX2" fmla="*/ 6802564 w 6802564"/>
              <a:gd name="connsiteY2" fmla="*/ 685862 h 4457700"/>
              <a:gd name="connsiteX3" fmla="*/ 6802564 w 6802564"/>
              <a:gd name="connsiteY3" fmla="*/ 2112836 h 4457700"/>
              <a:gd name="connsiteX4" fmla="*/ 2344864 w 6802564"/>
              <a:gd name="connsiteY4" fmla="*/ 4457700 h 445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2564" h="4457700">
                <a:moveTo>
                  <a:pt x="0" y="0"/>
                </a:moveTo>
                <a:lnTo>
                  <a:pt x="6116702" y="0"/>
                </a:lnTo>
                <a:cubicBezTo>
                  <a:pt x="6495493" y="0"/>
                  <a:pt x="6802564" y="307071"/>
                  <a:pt x="6802564" y="685862"/>
                </a:cubicBezTo>
                <a:lnTo>
                  <a:pt x="6802564" y="2112836"/>
                </a:lnTo>
                <a:lnTo>
                  <a:pt x="2344864" y="4457700"/>
                </a:lnTo>
                <a:close/>
              </a:path>
            </a:pathLst>
          </a:custGeom>
          <a:solidFill>
            <a:schemeClr val="tx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Freeform: Shape 28"/>
          <p:cNvSpPr/>
          <p:nvPr userDrawn="1"/>
        </p:nvSpPr>
        <p:spPr>
          <a:xfrm rot="1664731">
            <a:off x="-1428696" y="3148375"/>
            <a:ext cx="6802564" cy="4457700"/>
          </a:xfrm>
          <a:custGeom>
            <a:avLst/>
            <a:gdLst>
              <a:gd name="connsiteX0" fmla="*/ 0 w 6802564"/>
              <a:gd name="connsiteY0" fmla="*/ 0 h 4457700"/>
              <a:gd name="connsiteX1" fmla="*/ 6116702 w 6802564"/>
              <a:gd name="connsiteY1" fmla="*/ 0 h 4457700"/>
              <a:gd name="connsiteX2" fmla="*/ 6802564 w 6802564"/>
              <a:gd name="connsiteY2" fmla="*/ 685862 h 4457700"/>
              <a:gd name="connsiteX3" fmla="*/ 6802564 w 6802564"/>
              <a:gd name="connsiteY3" fmla="*/ 2112836 h 4457700"/>
              <a:gd name="connsiteX4" fmla="*/ 2344864 w 6802564"/>
              <a:gd name="connsiteY4" fmla="*/ 4457700 h 445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2564" h="4457700">
                <a:moveTo>
                  <a:pt x="0" y="0"/>
                </a:moveTo>
                <a:lnTo>
                  <a:pt x="6116702" y="0"/>
                </a:lnTo>
                <a:cubicBezTo>
                  <a:pt x="6495493" y="0"/>
                  <a:pt x="6802564" y="307071"/>
                  <a:pt x="6802564" y="685862"/>
                </a:cubicBezTo>
                <a:lnTo>
                  <a:pt x="6802564" y="2112836"/>
                </a:lnTo>
                <a:lnTo>
                  <a:pt x="2344864" y="4457700"/>
                </a:lnTo>
                <a:close/>
              </a:path>
            </a:pathLst>
          </a:custGeom>
          <a:solidFill>
            <a:schemeClr val="tx2">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5" name="Oval 124"/>
          <p:cNvSpPr/>
          <p:nvPr userDrawn="1"/>
        </p:nvSpPr>
        <p:spPr>
          <a:xfrm>
            <a:off x="1160236" y="569686"/>
            <a:ext cx="5718628" cy="571862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11"/>
          <p:cNvSpPr>
            <a:spLocks noGrp="1"/>
          </p:cNvSpPr>
          <p:nvPr>
            <p:ph type="pic" sz="quarter" idx="11"/>
          </p:nvPr>
        </p:nvSpPr>
        <p:spPr>
          <a:xfrm>
            <a:off x="1501902" y="911352"/>
            <a:ext cx="5035296" cy="5035296"/>
          </a:xfrm>
          <a:custGeom>
            <a:avLst/>
            <a:gdLst>
              <a:gd name="connsiteX0" fmla="*/ 2517648 w 5035296"/>
              <a:gd name="connsiteY0" fmla="*/ 0 h 5035296"/>
              <a:gd name="connsiteX1" fmla="*/ 5035296 w 5035296"/>
              <a:gd name="connsiteY1" fmla="*/ 2517648 h 5035296"/>
              <a:gd name="connsiteX2" fmla="*/ 2517648 w 5035296"/>
              <a:gd name="connsiteY2" fmla="*/ 5035296 h 5035296"/>
              <a:gd name="connsiteX3" fmla="*/ 0 w 5035296"/>
              <a:gd name="connsiteY3" fmla="*/ 2517648 h 5035296"/>
              <a:gd name="connsiteX4" fmla="*/ 2517648 w 5035296"/>
              <a:gd name="connsiteY4" fmla="*/ 0 h 503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5296" h="5035296">
                <a:moveTo>
                  <a:pt x="2517648" y="0"/>
                </a:moveTo>
                <a:cubicBezTo>
                  <a:pt x="3908107" y="0"/>
                  <a:pt x="5035296" y="1127189"/>
                  <a:pt x="5035296" y="2517648"/>
                </a:cubicBezTo>
                <a:cubicBezTo>
                  <a:pt x="5035296" y="3908107"/>
                  <a:pt x="3908107" y="5035296"/>
                  <a:pt x="2517648" y="5035296"/>
                </a:cubicBezTo>
                <a:cubicBezTo>
                  <a:pt x="1127189" y="5035296"/>
                  <a:pt x="0" y="3908107"/>
                  <a:pt x="0" y="2517648"/>
                </a:cubicBezTo>
                <a:cubicBezTo>
                  <a:pt x="0" y="1127189"/>
                  <a:pt x="1127189" y="0"/>
                  <a:pt x="2517648" y="0"/>
                </a:cubicBezTo>
                <a:close/>
              </a:path>
            </a:pathLst>
          </a:custGeom>
          <a:solidFill>
            <a:schemeClr val="tx2">
              <a:lumMod val="50000"/>
            </a:schemeClr>
          </a:solidFill>
        </p:spPr>
        <p:txBody>
          <a:bodyPr wrap="square" anchor="ctr">
            <a:noAutofit/>
          </a:bodyPr>
          <a:lstStyle>
            <a:lvl1pPr marL="0" indent="0" algn="ctr">
              <a:buNone/>
              <a:defRPr/>
            </a:lvl1pPr>
          </a:lstStyle>
          <a:p>
            <a:endParaRPr lang="en-ID" dirty="0"/>
          </a:p>
        </p:txBody>
      </p:sp>
      <p:grpSp>
        <p:nvGrpSpPr>
          <p:cNvPr id="27" name="Group 26"/>
          <p:cNvGrpSpPr/>
          <p:nvPr userDrawn="1"/>
        </p:nvGrpSpPr>
        <p:grpSpPr>
          <a:xfrm>
            <a:off x="1154430" y="563880"/>
            <a:ext cx="5730240" cy="5730240"/>
            <a:chOff x="3230880" y="563880"/>
            <a:chExt cx="5730240" cy="5730240"/>
          </a:xfrm>
        </p:grpSpPr>
        <p:sp>
          <p:nvSpPr>
            <p:cNvPr id="14" name="Arc 13"/>
            <p:cNvSpPr/>
            <p:nvPr userDrawn="1"/>
          </p:nvSpPr>
          <p:spPr>
            <a:xfrm>
              <a:off x="3230880" y="563880"/>
              <a:ext cx="5730240" cy="5730240"/>
            </a:xfrm>
            <a:prstGeom prst="arc">
              <a:avLst>
                <a:gd name="adj1" fmla="val 10833613"/>
                <a:gd name="adj2" fmla="val 16214691"/>
              </a:avLst>
            </a:prstGeom>
            <a:ln w="3429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5" name="Arc 14"/>
            <p:cNvSpPr/>
            <p:nvPr userDrawn="1"/>
          </p:nvSpPr>
          <p:spPr>
            <a:xfrm rot="10800000">
              <a:off x="3230880" y="563880"/>
              <a:ext cx="5730240" cy="5730240"/>
            </a:xfrm>
            <a:prstGeom prst="arc">
              <a:avLst>
                <a:gd name="adj1" fmla="val 10833613"/>
                <a:gd name="adj2" fmla="val 16214691"/>
              </a:avLst>
            </a:prstGeom>
            <a:ln w="3429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grpSp>
        <p:nvGrpSpPr>
          <p:cNvPr id="28" name="Group 27"/>
          <p:cNvGrpSpPr/>
          <p:nvPr userDrawn="1"/>
        </p:nvGrpSpPr>
        <p:grpSpPr>
          <a:xfrm>
            <a:off x="1154430" y="563881"/>
            <a:ext cx="5730240" cy="5730240"/>
            <a:chOff x="3230880" y="563881"/>
            <a:chExt cx="5730240" cy="5730240"/>
          </a:xfrm>
        </p:grpSpPr>
        <p:sp>
          <p:nvSpPr>
            <p:cNvPr id="16" name="Arc 15"/>
            <p:cNvSpPr/>
            <p:nvPr userDrawn="1"/>
          </p:nvSpPr>
          <p:spPr>
            <a:xfrm rot="5400000">
              <a:off x="3230880" y="563881"/>
              <a:ext cx="5730240" cy="5730240"/>
            </a:xfrm>
            <a:prstGeom prst="arc">
              <a:avLst>
                <a:gd name="adj1" fmla="val 13867833"/>
                <a:gd name="adj2" fmla="val 16214691"/>
              </a:avLst>
            </a:prstGeom>
            <a:ln w="508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7" name="Arc 16"/>
            <p:cNvSpPr/>
            <p:nvPr userDrawn="1"/>
          </p:nvSpPr>
          <p:spPr>
            <a:xfrm rot="16200000">
              <a:off x="3230880" y="563881"/>
              <a:ext cx="5730240" cy="5730240"/>
            </a:xfrm>
            <a:prstGeom prst="arc">
              <a:avLst>
                <a:gd name="adj1" fmla="val 13867833"/>
                <a:gd name="adj2" fmla="val 16214691"/>
              </a:avLst>
            </a:prstGeom>
            <a:ln w="508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grpSp>
        <p:nvGrpSpPr>
          <p:cNvPr id="26" name="Group 25"/>
          <p:cNvGrpSpPr/>
          <p:nvPr userDrawn="1"/>
        </p:nvGrpSpPr>
        <p:grpSpPr>
          <a:xfrm>
            <a:off x="1695513" y="1514475"/>
            <a:ext cx="4648074" cy="3790950"/>
            <a:chOff x="3743451" y="1514475"/>
            <a:chExt cx="4648074" cy="3790950"/>
          </a:xfrm>
          <a:solidFill>
            <a:schemeClr val="tx2">
              <a:lumMod val="50000"/>
            </a:schemeClr>
          </a:solidFill>
        </p:grpSpPr>
        <p:sp>
          <p:nvSpPr>
            <p:cNvPr id="24" name="Oval 23"/>
            <p:cNvSpPr/>
            <p:nvPr userDrawn="1"/>
          </p:nvSpPr>
          <p:spPr>
            <a:xfrm>
              <a:off x="8201025" y="1514475"/>
              <a:ext cx="190500" cy="1905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Oval 24"/>
            <p:cNvSpPr/>
            <p:nvPr userDrawn="1"/>
          </p:nvSpPr>
          <p:spPr>
            <a:xfrm>
              <a:off x="3743451" y="5114925"/>
              <a:ext cx="190500" cy="1905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32" name="Text Placeholder 33"/>
          <p:cNvSpPr>
            <a:spLocks noGrp="1"/>
          </p:cNvSpPr>
          <p:nvPr>
            <p:ph type="body" sz="quarter" idx="13" hasCustomPrompt="1"/>
          </p:nvPr>
        </p:nvSpPr>
        <p:spPr>
          <a:xfrm>
            <a:off x="7674296" y="2331392"/>
            <a:ext cx="3930019" cy="1097607"/>
          </a:xfrm>
        </p:spPr>
        <p:txBody>
          <a:bodyPr anchor="b">
            <a:noAutofit/>
          </a:bodyPr>
          <a:lstStyle>
            <a:lvl1pPr marL="0" indent="0" algn="ctr">
              <a:lnSpc>
                <a:spcPct val="70000"/>
              </a:lnSpc>
              <a:buNone/>
              <a:defRPr sz="4400" b="1">
                <a:solidFill>
                  <a:schemeClr val="tx1"/>
                </a:solidFill>
                <a:latin typeface="Comfortaa" panose="00000500000000000000" pitchFamily="2" charset="0"/>
              </a:defRPr>
            </a:lvl1pPr>
          </a:lstStyle>
          <a:p>
            <a:pPr lvl="0"/>
            <a:r>
              <a:rPr lang="en-US" dirty="0"/>
              <a:t>YOUR NAME</a:t>
            </a:r>
            <a:endParaRPr lang="en-ID" dirty="0"/>
          </a:p>
        </p:txBody>
      </p:sp>
      <p:sp>
        <p:nvSpPr>
          <p:cNvPr id="33" name="Text Placeholder 46"/>
          <p:cNvSpPr>
            <a:spLocks noGrp="1"/>
          </p:cNvSpPr>
          <p:nvPr>
            <p:ph type="body" sz="quarter" idx="14" hasCustomPrompt="1"/>
          </p:nvPr>
        </p:nvSpPr>
        <p:spPr>
          <a:xfrm>
            <a:off x="7579810" y="3429000"/>
            <a:ext cx="4118991" cy="722086"/>
          </a:xfrm>
        </p:spPr>
        <p:txBody>
          <a:bodyPr anchor="t">
            <a:normAutofit/>
          </a:bodyPr>
          <a:lstStyle>
            <a:lvl1pPr marL="0" indent="0" algn="ctr">
              <a:lnSpc>
                <a:spcPct val="50000"/>
              </a:lnSpc>
              <a:buFont typeface="Arial" panose="020B0604020202020204" pitchFamily="34" charset="0"/>
              <a:buNone/>
              <a:defRPr sz="2000" spc="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a:t>
            </a:r>
            <a:endParaRPr lang="en-ID" dirty="0"/>
          </a:p>
        </p:txBody>
      </p:sp>
      <p:sp>
        <p:nvSpPr>
          <p:cNvPr id="20" name="Rectangle: Rounded Corners 19"/>
          <p:cNvSpPr/>
          <p:nvPr userDrawn="1"/>
        </p:nvSpPr>
        <p:spPr>
          <a:xfrm>
            <a:off x="40633650" y="27083843"/>
            <a:ext cx="6515100" cy="2108056"/>
          </a:xfrm>
          <a:prstGeom prst="roundRect">
            <a:avLst>
              <a:gd name="adj" fmla="val 7630"/>
            </a:avLst>
          </a:prstGeom>
          <a:solidFill>
            <a:srgbClr val="666666"/>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Freeform: Shape 21"/>
          <p:cNvSpPr/>
          <p:nvPr userDrawn="1"/>
        </p:nvSpPr>
        <p:spPr>
          <a:xfrm>
            <a:off x="48122347" y="25313555"/>
            <a:ext cx="6391313" cy="3878344"/>
          </a:xfrm>
          <a:custGeom>
            <a:avLst/>
            <a:gdLst>
              <a:gd name="connsiteX0" fmla="*/ 1437312 w 6391313"/>
              <a:gd name="connsiteY0" fmla="*/ 0 h 3878344"/>
              <a:gd name="connsiteX1" fmla="*/ 6057474 w 6391313"/>
              <a:gd name="connsiteY1" fmla="*/ 0 h 3878344"/>
              <a:gd name="connsiteX2" fmla="*/ 5990206 w 6391313"/>
              <a:gd name="connsiteY2" fmla="*/ 6781 h 3878344"/>
              <a:gd name="connsiteX3" fmla="*/ 5723655 w 6391313"/>
              <a:gd name="connsiteY3" fmla="*/ 333828 h 3878344"/>
              <a:gd name="connsiteX4" fmla="*/ 5723655 w 6391313"/>
              <a:gd name="connsiteY4" fmla="*/ 333829 h 3878344"/>
              <a:gd name="connsiteX5" fmla="*/ 5743912 w 6391313"/>
              <a:gd name="connsiteY5" fmla="*/ 219047 h 3878344"/>
              <a:gd name="connsiteX6" fmla="*/ 5990206 w 6391313"/>
              <a:gd name="connsiteY6" fmla="*/ 6782 h 3878344"/>
              <a:gd name="connsiteX7" fmla="*/ 6057474 w 6391313"/>
              <a:gd name="connsiteY7" fmla="*/ 1 h 3878344"/>
              <a:gd name="connsiteX8" fmla="*/ 6057494 w 6391313"/>
              <a:gd name="connsiteY8" fmla="*/ 1 h 3878344"/>
              <a:gd name="connsiteX9" fmla="*/ 6124762 w 6391313"/>
              <a:gd name="connsiteY9" fmla="*/ 6782 h 3878344"/>
              <a:gd name="connsiteX10" fmla="*/ 6391313 w 6391313"/>
              <a:gd name="connsiteY10" fmla="*/ 333829 h 3878344"/>
              <a:gd name="connsiteX11" fmla="*/ 6384531 w 6391313"/>
              <a:gd name="connsiteY11" fmla="*/ 401107 h 3878344"/>
              <a:gd name="connsiteX12" fmla="*/ 6381486 w 6391313"/>
              <a:gd name="connsiteY12" fmla="*/ 410917 h 3878344"/>
              <a:gd name="connsiteX13" fmla="*/ 6360390 w 6391313"/>
              <a:gd name="connsiteY13" fmla="*/ 472408 h 3878344"/>
              <a:gd name="connsiteX14" fmla="*/ 6360389 w 6391313"/>
              <a:gd name="connsiteY14" fmla="*/ 472410 h 3878344"/>
              <a:gd name="connsiteX15" fmla="*/ 5279955 w 6391313"/>
              <a:gd name="connsiteY15" fmla="*/ 3621783 h 3878344"/>
              <a:gd name="connsiteX16" fmla="*/ 5257384 w 6391313"/>
              <a:gd name="connsiteY16" fmla="*/ 3687577 h 3878344"/>
              <a:gd name="connsiteX17" fmla="*/ 5231621 w 6391313"/>
              <a:gd name="connsiteY17" fmla="*/ 3735040 h 3878344"/>
              <a:gd name="connsiteX18" fmla="*/ 5022083 w 6391313"/>
              <a:gd name="connsiteY18" fmla="*/ 3875440 h 3878344"/>
              <a:gd name="connsiteX19" fmla="*/ 4993275 w 6391313"/>
              <a:gd name="connsiteY19" fmla="*/ 3878344 h 3878344"/>
              <a:gd name="connsiteX20" fmla="*/ 4916335 w 6391313"/>
              <a:gd name="connsiteY20" fmla="*/ 3878344 h 3878344"/>
              <a:gd name="connsiteX21" fmla="*/ 372299 w 6391313"/>
              <a:gd name="connsiteY21" fmla="*/ 3878344 h 3878344"/>
              <a:gd name="connsiteX22" fmla="*/ 295359 w 6391313"/>
              <a:gd name="connsiteY22" fmla="*/ 3878344 h 3878344"/>
              <a:gd name="connsiteX23" fmla="*/ 266551 w 6391313"/>
              <a:gd name="connsiteY23" fmla="*/ 3875440 h 3878344"/>
              <a:gd name="connsiteX24" fmla="*/ 0 w 6391313"/>
              <a:gd name="connsiteY24" fmla="*/ 3548393 h 3878344"/>
              <a:gd name="connsiteX25" fmla="*/ 6782 w 6391313"/>
              <a:gd name="connsiteY25" fmla="*/ 3481115 h 3878344"/>
              <a:gd name="connsiteX26" fmla="*/ 12908 w 6391313"/>
              <a:gd name="connsiteY26" fmla="*/ 3461381 h 3878344"/>
              <a:gd name="connsiteX27" fmla="*/ 30043 w 6391313"/>
              <a:gd name="connsiteY27" fmla="*/ 3411436 h 3878344"/>
              <a:gd name="connsiteX28" fmla="*/ 1122776 w 6391313"/>
              <a:gd name="connsiteY28" fmla="*/ 226214 h 3878344"/>
              <a:gd name="connsiteX29" fmla="*/ 1110255 w 6391313"/>
              <a:gd name="connsiteY29" fmla="*/ 266550 h 3878344"/>
              <a:gd name="connsiteX30" fmla="*/ 1103473 w 6391313"/>
              <a:gd name="connsiteY30" fmla="*/ 333828 h 3878344"/>
              <a:gd name="connsiteX31" fmla="*/ 1103473 w 6391313"/>
              <a:gd name="connsiteY31" fmla="*/ 333829 h 3878344"/>
              <a:gd name="connsiteX32" fmla="*/ 1110255 w 6391313"/>
              <a:gd name="connsiteY32" fmla="*/ 266551 h 3878344"/>
              <a:gd name="connsiteX33" fmla="*/ 1122776 w 6391313"/>
              <a:gd name="connsiteY33" fmla="*/ 226215 h 3878344"/>
              <a:gd name="connsiteX34" fmla="*/ 1131688 w 6391313"/>
              <a:gd name="connsiteY34" fmla="*/ 200239 h 3878344"/>
              <a:gd name="connsiteX35" fmla="*/ 1160486 w 6391313"/>
              <a:gd name="connsiteY35" fmla="*/ 147182 h 3878344"/>
              <a:gd name="connsiteX36" fmla="*/ 1370024 w 6391313"/>
              <a:gd name="connsiteY36" fmla="*/ 6782 h 3878344"/>
              <a:gd name="connsiteX37" fmla="*/ 1437292 w 6391313"/>
              <a:gd name="connsiteY37" fmla="*/ 1 h 3878344"/>
              <a:gd name="connsiteX38" fmla="*/ 1437312 w 6391313"/>
              <a:gd name="connsiteY38" fmla="*/ 1 h 3878344"/>
              <a:gd name="connsiteX39" fmla="*/ 1504580 w 6391313"/>
              <a:gd name="connsiteY39" fmla="*/ 6782 h 3878344"/>
              <a:gd name="connsiteX40" fmla="*/ 1576830 w 6391313"/>
              <a:gd name="connsiteY40" fmla="*/ 31656 h 3878344"/>
              <a:gd name="connsiteX41" fmla="*/ 1593599 w 6391313"/>
              <a:gd name="connsiteY41" fmla="*/ 39983 h 3878344"/>
              <a:gd name="connsiteX42" fmla="*/ 1655769 w 6391313"/>
              <a:gd name="connsiteY42" fmla="*/ 81405 h 3878344"/>
              <a:gd name="connsiteX43" fmla="*/ 1700475 w 6391313"/>
              <a:gd name="connsiteY43" fmla="*/ 131198 h 3878344"/>
              <a:gd name="connsiteX44" fmla="*/ 1750870 w 6391313"/>
              <a:gd name="connsiteY44" fmla="*/ 219038 h 3878344"/>
              <a:gd name="connsiteX45" fmla="*/ 1750875 w 6391313"/>
              <a:gd name="connsiteY45" fmla="*/ 219047 h 3878344"/>
              <a:gd name="connsiteX46" fmla="*/ 1771131 w 6391313"/>
              <a:gd name="connsiteY46" fmla="*/ 333829 h 3878344"/>
              <a:gd name="connsiteX47" fmla="*/ 1771131 w 6391313"/>
              <a:gd name="connsiteY47" fmla="*/ 333828 h 3878344"/>
              <a:gd name="connsiteX48" fmla="*/ 1750875 w 6391313"/>
              <a:gd name="connsiteY48" fmla="*/ 219046 h 3878344"/>
              <a:gd name="connsiteX49" fmla="*/ 1750870 w 6391313"/>
              <a:gd name="connsiteY49" fmla="*/ 219038 h 3878344"/>
              <a:gd name="connsiteX50" fmla="*/ 1711850 w 6391313"/>
              <a:gd name="connsiteY50" fmla="*/ 143866 h 3878344"/>
              <a:gd name="connsiteX51" fmla="*/ 1700475 w 6391313"/>
              <a:gd name="connsiteY51" fmla="*/ 131198 h 3878344"/>
              <a:gd name="connsiteX52" fmla="*/ 1694901 w 6391313"/>
              <a:gd name="connsiteY52" fmla="*/ 121482 h 3878344"/>
              <a:gd name="connsiteX53" fmla="*/ 1610405 w 6391313"/>
              <a:gd name="connsiteY53" fmla="*/ 48328 h 3878344"/>
              <a:gd name="connsiteX54" fmla="*/ 1593599 w 6391313"/>
              <a:gd name="connsiteY54" fmla="*/ 39983 h 3878344"/>
              <a:gd name="connsiteX55" fmla="*/ 1585667 w 6391313"/>
              <a:gd name="connsiteY55" fmla="*/ 34698 h 3878344"/>
              <a:gd name="connsiteX56" fmla="*/ 1576830 w 6391313"/>
              <a:gd name="connsiteY56" fmla="*/ 31656 h 3878344"/>
              <a:gd name="connsiteX57" fmla="*/ 1559709 w 6391313"/>
              <a:gd name="connsiteY57" fmla="*/ 23154 h 3878344"/>
              <a:gd name="connsiteX58" fmla="*/ 1504580 w 6391313"/>
              <a:gd name="connsiteY58" fmla="*/ 6781 h 387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391313" h="3878344">
                <a:moveTo>
                  <a:pt x="1437312" y="0"/>
                </a:moveTo>
                <a:lnTo>
                  <a:pt x="6057474" y="0"/>
                </a:lnTo>
                <a:lnTo>
                  <a:pt x="5990206" y="6781"/>
                </a:lnTo>
                <a:cubicBezTo>
                  <a:pt x="5838085" y="37909"/>
                  <a:pt x="5723655" y="172505"/>
                  <a:pt x="5723655" y="333828"/>
                </a:cubicBezTo>
                <a:lnTo>
                  <a:pt x="5723655" y="333829"/>
                </a:lnTo>
                <a:lnTo>
                  <a:pt x="5743912" y="219047"/>
                </a:lnTo>
                <a:cubicBezTo>
                  <a:pt x="5783226" y="111675"/>
                  <a:pt x="5876115" y="30128"/>
                  <a:pt x="5990206" y="6782"/>
                </a:cubicBezTo>
                <a:lnTo>
                  <a:pt x="6057474" y="1"/>
                </a:lnTo>
                <a:lnTo>
                  <a:pt x="6057494" y="1"/>
                </a:lnTo>
                <a:lnTo>
                  <a:pt x="6124762" y="6782"/>
                </a:lnTo>
                <a:cubicBezTo>
                  <a:pt x="6276883" y="37910"/>
                  <a:pt x="6391313" y="172506"/>
                  <a:pt x="6391313" y="333829"/>
                </a:cubicBezTo>
                <a:cubicBezTo>
                  <a:pt x="6391313" y="356875"/>
                  <a:pt x="6388978" y="379376"/>
                  <a:pt x="6384531" y="401107"/>
                </a:cubicBezTo>
                <a:lnTo>
                  <a:pt x="6381486" y="410917"/>
                </a:lnTo>
                <a:lnTo>
                  <a:pt x="6360390" y="472408"/>
                </a:lnTo>
                <a:lnTo>
                  <a:pt x="6360389" y="472410"/>
                </a:lnTo>
                <a:lnTo>
                  <a:pt x="5279955" y="3621783"/>
                </a:lnTo>
                <a:lnTo>
                  <a:pt x="5257384" y="3687577"/>
                </a:lnTo>
                <a:lnTo>
                  <a:pt x="5231621" y="3735040"/>
                </a:lnTo>
                <a:cubicBezTo>
                  <a:pt x="5183628" y="3806080"/>
                  <a:pt x="5109009" y="3857652"/>
                  <a:pt x="5022083" y="3875440"/>
                </a:cubicBezTo>
                <a:lnTo>
                  <a:pt x="4993275" y="3878344"/>
                </a:lnTo>
                <a:lnTo>
                  <a:pt x="4916335" y="3878344"/>
                </a:lnTo>
                <a:lnTo>
                  <a:pt x="372299" y="3878344"/>
                </a:lnTo>
                <a:lnTo>
                  <a:pt x="295359" y="3878344"/>
                </a:lnTo>
                <a:lnTo>
                  <a:pt x="266551" y="3875440"/>
                </a:lnTo>
                <a:cubicBezTo>
                  <a:pt x="114431" y="3844312"/>
                  <a:pt x="0" y="3709716"/>
                  <a:pt x="0" y="3548393"/>
                </a:cubicBezTo>
                <a:cubicBezTo>
                  <a:pt x="0" y="3525347"/>
                  <a:pt x="2335" y="3502846"/>
                  <a:pt x="6782" y="3481115"/>
                </a:cubicBezTo>
                <a:lnTo>
                  <a:pt x="12908" y="3461381"/>
                </a:lnTo>
                <a:lnTo>
                  <a:pt x="30043" y="3411436"/>
                </a:lnTo>
                <a:lnTo>
                  <a:pt x="1122776" y="226214"/>
                </a:lnTo>
                <a:lnTo>
                  <a:pt x="1110255" y="266550"/>
                </a:lnTo>
                <a:cubicBezTo>
                  <a:pt x="1105808" y="288281"/>
                  <a:pt x="1103473" y="310782"/>
                  <a:pt x="1103473" y="333828"/>
                </a:cubicBezTo>
                <a:lnTo>
                  <a:pt x="1103473" y="333829"/>
                </a:lnTo>
                <a:lnTo>
                  <a:pt x="1110255" y="266551"/>
                </a:lnTo>
                <a:lnTo>
                  <a:pt x="1122776" y="226215"/>
                </a:lnTo>
                <a:lnTo>
                  <a:pt x="1131688" y="200239"/>
                </a:lnTo>
                <a:lnTo>
                  <a:pt x="1160486" y="147182"/>
                </a:lnTo>
                <a:cubicBezTo>
                  <a:pt x="1208479" y="76143"/>
                  <a:pt x="1283098" y="24570"/>
                  <a:pt x="1370024" y="6782"/>
                </a:cubicBezTo>
                <a:lnTo>
                  <a:pt x="1437292" y="1"/>
                </a:lnTo>
                <a:lnTo>
                  <a:pt x="1437312" y="1"/>
                </a:lnTo>
                <a:lnTo>
                  <a:pt x="1504580" y="6782"/>
                </a:lnTo>
                <a:lnTo>
                  <a:pt x="1576830" y="31656"/>
                </a:lnTo>
                <a:lnTo>
                  <a:pt x="1593599" y="39983"/>
                </a:lnTo>
                <a:lnTo>
                  <a:pt x="1655769" y="81405"/>
                </a:lnTo>
                <a:lnTo>
                  <a:pt x="1700475" y="131198"/>
                </a:lnTo>
                <a:lnTo>
                  <a:pt x="1750870" y="219038"/>
                </a:lnTo>
                <a:lnTo>
                  <a:pt x="1750875" y="219047"/>
                </a:lnTo>
                <a:lnTo>
                  <a:pt x="1771131" y="333829"/>
                </a:lnTo>
                <a:lnTo>
                  <a:pt x="1771131" y="333828"/>
                </a:lnTo>
                <a:cubicBezTo>
                  <a:pt x="1771131" y="293497"/>
                  <a:pt x="1763979" y="254837"/>
                  <a:pt x="1750875" y="219046"/>
                </a:cubicBezTo>
                <a:lnTo>
                  <a:pt x="1750870" y="219038"/>
                </a:lnTo>
                <a:lnTo>
                  <a:pt x="1711850" y="143866"/>
                </a:lnTo>
                <a:lnTo>
                  <a:pt x="1700475" y="131198"/>
                </a:lnTo>
                <a:lnTo>
                  <a:pt x="1694901" y="121482"/>
                </a:lnTo>
                <a:cubicBezTo>
                  <a:pt x="1671090" y="92629"/>
                  <a:pt x="1642525" y="67845"/>
                  <a:pt x="1610405" y="48328"/>
                </a:cubicBezTo>
                <a:lnTo>
                  <a:pt x="1593599" y="39983"/>
                </a:lnTo>
                <a:lnTo>
                  <a:pt x="1585667" y="34698"/>
                </a:lnTo>
                <a:lnTo>
                  <a:pt x="1576830" y="31656"/>
                </a:lnTo>
                <a:lnTo>
                  <a:pt x="1559709" y="23154"/>
                </a:lnTo>
                <a:cubicBezTo>
                  <a:pt x="1542022" y="16180"/>
                  <a:pt x="1523595" y="10672"/>
                  <a:pt x="1504580" y="6781"/>
                </a:cubicBezTo>
                <a:close/>
              </a:path>
            </a:pathLst>
          </a:custGeom>
          <a:solidFill>
            <a:srgbClr val="666666"/>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9" name="Picture 21" descr="E:\gambar back ground zoom\logo feb  uns.jpeglogo feb  uns"/>
          <p:cNvPicPr>
            <a:picLocks noChangeAspect="1" noChangeArrowheads="1"/>
          </p:cNvPicPr>
          <p:nvPr userDrawn="1"/>
        </p:nvPicPr>
        <p:blipFill>
          <a:blip r:embed="rId2"/>
          <a:srcRect/>
          <a:stretch>
            <a:fillRect/>
          </a:stretch>
        </p:blipFill>
        <p:spPr bwMode="auto">
          <a:xfrm>
            <a:off x="6884471" y="148386"/>
            <a:ext cx="2843655" cy="995045"/>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E:\Desain\PPT UNS\UNS Bingkai.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77361" y="148386"/>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9326644" y="6020207"/>
            <a:ext cx="1361498" cy="458044"/>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862622" y="5757454"/>
            <a:ext cx="1123134" cy="81858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1" decel="8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0-#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3" presetClass="entr" presetSubtype="16" fill="hold" nodeType="withEffect">
                                  <p:stCondLst>
                                    <p:cond delay="250"/>
                                  </p:stCondLst>
                                  <p:childTnLst>
                                    <p:set>
                                      <p:cBhvr>
                                        <p:cTn id="19" dur="1" fill="hold">
                                          <p:stCondLst>
                                            <p:cond delay="0"/>
                                          </p:stCondLst>
                                        </p:cTn>
                                        <p:tgtEl>
                                          <p:spTgt spid="27"/>
                                        </p:tgtEl>
                                        <p:attrNameLst>
                                          <p:attrName>style.visibility</p:attrName>
                                        </p:attrNameLst>
                                      </p:cBhvr>
                                      <p:to>
                                        <p:strVal val="visible"/>
                                      </p:to>
                                    </p:set>
                                    <p:anim calcmode="lin" valueType="num">
                                      <p:cBhvr>
                                        <p:cTn id="20" dur="250" fill="hold"/>
                                        <p:tgtEl>
                                          <p:spTgt spid="27"/>
                                        </p:tgtEl>
                                        <p:attrNameLst>
                                          <p:attrName>ppt_w</p:attrName>
                                        </p:attrNameLst>
                                      </p:cBhvr>
                                      <p:tavLst>
                                        <p:tav tm="0">
                                          <p:val>
                                            <p:fltVal val="0"/>
                                          </p:val>
                                        </p:tav>
                                        <p:tav tm="100000">
                                          <p:val>
                                            <p:strVal val="#ppt_w"/>
                                          </p:val>
                                        </p:tav>
                                      </p:tavLst>
                                    </p:anim>
                                    <p:anim calcmode="lin" valueType="num">
                                      <p:cBhvr>
                                        <p:cTn id="21" dur="250" fill="hold"/>
                                        <p:tgtEl>
                                          <p:spTgt spid="27"/>
                                        </p:tgtEl>
                                        <p:attrNameLst>
                                          <p:attrName>ppt_h</p:attrName>
                                        </p:attrNameLst>
                                      </p:cBhvr>
                                      <p:tavLst>
                                        <p:tav tm="0">
                                          <p:val>
                                            <p:fltVal val="0"/>
                                          </p:val>
                                        </p:tav>
                                        <p:tav tm="100000">
                                          <p:val>
                                            <p:strVal val="#ppt_h"/>
                                          </p:val>
                                        </p:tav>
                                      </p:tavLst>
                                    </p:anim>
                                    <p:animEffect transition="in" filter="fade">
                                      <p:cBhvr>
                                        <p:cTn id="22" dur="250"/>
                                        <p:tgtEl>
                                          <p:spTgt spid="27"/>
                                        </p:tgtEl>
                                      </p:cBhvr>
                                    </p:animEffect>
                                  </p:childTnLst>
                                </p:cTn>
                              </p:par>
                              <p:par>
                                <p:cTn id="23" presetID="53" presetClass="entr" presetSubtype="16" fill="hold" nodeType="withEffect">
                                  <p:stCondLst>
                                    <p:cond delay="250"/>
                                  </p:stCondLst>
                                  <p:childTnLst>
                                    <p:set>
                                      <p:cBhvr>
                                        <p:cTn id="24" dur="1" fill="hold">
                                          <p:stCondLst>
                                            <p:cond delay="0"/>
                                          </p:stCondLst>
                                        </p:cTn>
                                        <p:tgtEl>
                                          <p:spTgt spid="28"/>
                                        </p:tgtEl>
                                        <p:attrNameLst>
                                          <p:attrName>style.visibility</p:attrName>
                                        </p:attrNameLst>
                                      </p:cBhvr>
                                      <p:to>
                                        <p:strVal val="visible"/>
                                      </p:to>
                                    </p:set>
                                    <p:anim calcmode="lin" valueType="num">
                                      <p:cBhvr>
                                        <p:cTn id="25" dur="250" fill="hold"/>
                                        <p:tgtEl>
                                          <p:spTgt spid="28"/>
                                        </p:tgtEl>
                                        <p:attrNameLst>
                                          <p:attrName>ppt_w</p:attrName>
                                        </p:attrNameLst>
                                      </p:cBhvr>
                                      <p:tavLst>
                                        <p:tav tm="0">
                                          <p:val>
                                            <p:fltVal val="0"/>
                                          </p:val>
                                        </p:tav>
                                        <p:tav tm="100000">
                                          <p:val>
                                            <p:strVal val="#ppt_w"/>
                                          </p:val>
                                        </p:tav>
                                      </p:tavLst>
                                    </p:anim>
                                    <p:anim calcmode="lin" valueType="num">
                                      <p:cBhvr>
                                        <p:cTn id="26" dur="250" fill="hold"/>
                                        <p:tgtEl>
                                          <p:spTgt spid="28"/>
                                        </p:tgtEl>
                                        <p:attrNameLst>
                                          <p:attrName>ppt_h</p:attrName>
                                        </p:attrNameLst>
                                      </p:cBhvr>
                                      <p:tavLst>
                                        <p:tav tm="0">
                                          <p:val>
                                            <p:fltVal val="0"/>
                                          </p:val>
                                        </p:tav>
                                        <p:tav tm="100000">
                                          <p:val>
                                            <p:strVal val="#ppt_h"/>
                                          </p:val>
                                        </p:tav>
                                      </p:tavLst>
                                    </p:anim>
                                    <p:animEffect transition="in" filter="fade">
                                      <p:cBhvr>
                                        <p:cTn id="27" dur="250"/>
                                        <p:tgtEl>
                                          <p:spTgt spid="28"/>
                                        </p:tgtEl>
                                      </p:cBhvr>
                                    </p:animEffect>
                                  </p:childTnLst>
                                </p:cTn>
                              </p:par>
                              <p:par>
                                <p:cTn id="28" presetID="53" presetClass="entr" presetSubtype="16" fill="hold" nodeType="withEffect">
                                  <p:stCondLst>
                                    <p:cond delay="250"/>
                                  </p:stCondLst>
                                  <p:childTnLst>
                                    <p:set>
                                      <p:cBhvr>
                                        <p:cTn id="29" dur="1" fill="hold">
                                          <p:stCondLst>
                                            <p:cond delay="0"/>
                                          </p:stCondLst>
                                        </p:cTn>
                                        <p:tgtEl>
                                          <p:spTgt spid="26"/>
                                        </p:tgtEl>
                                        <p:attrNameLst>
                                          <p:attrName>style.visibility</p:attrName>
                                        </p:attrNameLst>
                                      </p:cBhvr>
                                      <p:to>
                                        <p:strVal val="visible"/>
                                      </p:to>
                                    </p:set>
                                    <p:anim calcmode="lin" valueType="num">
                                      <p:cBhvr>
                                        <p:cTn id="30" dur="250" fill="hold"/>
                                        <p:tgtEl>
                                          <p:spTgt spid="26"/>
                                        </p:tgtEl>
                                        <p:attrNameLst>
                                          <p:attrName>ppt_w</p:attrName>
                                        </p:attrNameLst>
                                      </p:cBhvr>
                                      <p:tavLst>
                                        <p:tav tm="0">
                                          <p:val>
                                            <p:fltVal val="0"/>
                                          </p:val>
                                        </p:tav>
                                        <p:tav tm="100000">
                                          <p:val>
                                            <p:strVal val="#ppt_w"/>
                                          </p:val>
                                        </p:tav>
                                      </p:tavLst>
                                    </p:anim>
                                    <p:anim calcmode="lin" valueType="num">
                                      <p:cBhvr>
                                        <p:cTn id="31" dur="250" fill="hold"/>
                                        <p:tgtEl>
                                          <p:spTgt spid="26"/>
                                        </p:tgtEl>
                                        <p:attrNameLst>
                                          <p:attrName>ppt_h</p:attrName>
                                        </p:attrNameLst>
                                      </p:cBhvr>
                                      <p:tavLst>
                                        <p:tav tm="0">
                                          <p:val>
                                            <p:fltVal val="0"/>
                                          </p:val>
                                        </p:tav>
                                        <p:tav tm="100000">
                                          <p:val>
                                            <p:strVal val="#ppt_h"/>
                                          </p:val>
                                        </p:tav>
                                      </p:tavLst>
                                    </p:anim>
                                    <p:animEffect transition="in" filter="fade">
                                      <p:cBhvr>
                                        <p:cTn id="32" dur="250"/>
                                        <p:tgtEl>
                                          <p:spTgt spid="26"/>
                                        </p:tgtEl>
                                      </p:cBhvr>
                                    </p:animEffect>
                                  </p:childTnLst>
                                </p:cTn>
                              </p:par>
                              <p:par>
                                <p:cTn id="33" presetID="2" presetClass="entr" presetSubtype="2" decel="56000" fill="hold" grpId="0" nodeType="withEffect">
                                  <p:stCondLst>
                                    <p:cond delay="0"/>
                                  </p:stCondLst>
                                  <p:iterate type="wd">
                                    <p:tmPct val="10000"/>
                                  </p:iterate>
                                  <p:childTnLst>
                                    <p:set>
                                      <p:cBhvr>
                                        <p:cTn id="34" dur="1" fill="hold">
                                          <p:stCondLst>
                                            <p:cond delay="0"/>
                                          </p:stCondLst>
                                        </p:cTn>
                                        <p:tgtEl>
                                          <p:spTgt spid="32">
                                            <p:txEl>
                                              <p:pRg st="0" end="0"/>
                                            </p:txEl>
                                          </p:spTgt>
                                        </p:tgtEl>
                                        <p:attrNameLst>
                                          <p:attrName>style.visibility</p:attrName>
                                        </p:attrNameLst>
                                      </p:cBhvr>
                                      <p:to>
                                        <p:strVal val="visible"/>
                                      </p:to>
                                    </p:set>
                                    <p:anim calcmode="lin" valueType="num">
                                      <p:cBhvr additive="base">
                                        <p:cTn id="35" dur="9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36" dur="900" fill="hold"/>
                                        <p:tgtEl>
                                          <p:spTgt spid="32">
                                            <p:txEl>
                                              <p:pRg st="0" end="0"/>
                                            </p:txEl>
                                          </p:spTgt>
                                        </p:tgtEl>
                                        <p:attrNameLst>
                                          <p:attrName>ppt_y</p:attrName>
                                        </p:attrNameLst>
                                      </p:cBhvr>
                                      <p:tavLst>
                                        <p:tav tm="0">
                                          <p:val>
                                            <p:strVal val="#ppt_y"/>
                                          </p:val>
                                        </p:tav>
                                        <p:tav tm="100000">
                                          <p:val>
                                            <p:strVal val="#ppt_y"/>
                                          </p:val>
                                        </p:tav>
                                      </p:tavLst>
                                    </p:anim>
                                  </p:childTnLst>
                                </p:cTn>
                              </p:par>
                              <p:par>
                                <p:cTn id="37" presetID="50" presetClass="entr" presetSubtype="0" decel="100000" fill="hold" grpId="0" nodeType="withEffect">
                                  <p:stCondLst>
                                    <p:cond delay="500"/>
                                  </p:stCondLst>
                                  <p:iterate type="lt">
                                    <p:tmPct val="10000"/>
                                  </p:iterate>
                                  <p:childTnLst>
                                    <p:set>
                                      <p:cBhvr>
                                        <p:cTn id="38" dur="1" fill="hold">
                                          <p:stCondLst>
                                            <p:cond delay="0"/>
                                          </p:stCondLst>
                                        </p:cTn>
                                        <p:tgtEl>
                                          <p:spTgt spid="33">
                                            <p:txEl>
                                              <p:pRg st="0" end="0"/>
                                            </p:txEl>
                                          </p:spTgt>
                                        </p:tgtEl>
                                        <p:attrNameLst>
                                          <p:attrName>style.visibility</p:attrName>
                                        </p:attrNameLst>
                                      </p:cBhvr>
                                      <p:to>
                                        <p:strVal val="visible"/>
                                      </p:to>
                                    </p:set>
                                    <p:anim calcmode="lin" valueType="num">
                                      <p:cBhvr>
                                        <p:cTn id="39" dur="250" fill="hold"/>
                                        <p:tgtEl>
                                          <p:spTgt spid="33">
                                            <p:txEl>
                                              <p:pRg st="0" end="0"/>
                                            </p:txEl>
                                          </p:spTgt>
                                        </p:tgtEl>
                                        <p:attrNameLst>
                                          <p:attrName>ppt_w</p:attrName>
                                        </p:attrNameLst>
                                      </p:cBhvr>
                                      <p:tavLst>
                                        <p:tav tm="0">
                                          <p:val>
                                            <p:strVal val="#ppt_w+.3"/>
                                          </p:val>
                                        </p:tav>
                                        <p:tav tm="100000">
                                          <p:val>
                                            <p:strVal val="#ppt_w"/>
                                          </p:val>
                                        </p:tav>
                                      </p:tavLst>
                                    </p:anim>
                                    <p:anim calcmode="lin" valueType="num">
                                      <p:cBhvr>
                                        <p:cTn id="40" dur="250" fill="hold"/>
                                        <p:tgtEl>
                                          <p:spTgt spid="33">
                                            <p:txEl>
                                              <p:pRg st="0" end="0"/>
                                            </p:txEl>
                                          </p:spTgt>
                                        </p:tgtEl>
                                        <p:attrNameLst>
                                          <p:attrName>ppt_h</p:attrName>
                                        </p:attrNameLst>
                                      </p:cBhvr>
                                      <p:tavLst>
                                        <p:tav tm="0">
                                          <p:val>
                                            <p:strVal val="#ppt_h"/>
                                          </p:val>
                                        </p:tav>
                                        <p:tav tm="100000">
                                          <p:val>
                                            <p:strVal val="#ppt_h"/>
                                          </p:val>
                                        </p:tav>
                                      </p:tavLst>
                                    </p:anim>
                                    <p:animEffect transition="in" filter="fade">
                                      <p:cBhvr>
                                        <p:cTn id="41" dur="250"/>
                                        <p:tgtEl>
                                          <p:spTgt spid="33">
                                            <p:txEl>
                                              <p:pRg st="0" end="0"/>
                                            </p:txEl>
                                          </p:spTgt>
                                        </p:tgtEl>
                                      </p:cBhvr>
                                    </p:animEffect>
                                  </p:childTnLst>
                                </p:cTn>
                              </p:par>
                              <p:par>
                                <p:cTn id="42" presetID="8" presetClass="emph" presetSubtype="0" fill="hold" nodeType="withEffect">
                                  <p:stCondLst>
                                    <p:cond delay="250"/>
                                  </p:stCondLst>
                                  <p:childTnLst>
                                    <p:animRot by="-21600000">
                                      <p:cBhvr>
                                        <p:cTn id="43" dur="500" fill="hold"/>
                                        <p:tgtEl>
                                          <p:spTgt spid="27"/>
                                        </p:tgtEl>
                                        <p:attrNameLst>
                                          <p:attrName>r</p:attrName>
                                        </p:attrNameLst>
                                      </p:cBhvr>
                                    </p:animRot>
                                  </p:childTnLst>
                                </p:cTn>
                              </p:par>
                              <p:par>
                                <p:cTn id="44" presetID="53" presetClass="entr" presetSubtype="16" fill="hold" grpId="0" nodeType="withEffect">
                                  <p:stCondLst>
                                    <p:cond delay="0"/>
                                  </p:stCondLst>
                                  <p:childTnLst>
                                    <p:set>
                                      <p:cBhvr>
                                        <p:cTn id="45" dur="1" fill="hold">
                                          <p:stCondLst>
                                            <p:cond delay="0"/>
                                          </p:stCondLst>
                                        </p:cTn>
                                        <p:tgtEl>
                                          <p:spTgt spid="125"/>
                                        </p:tgtEl>
                                        <p:attrNameLst>
                                          <p:attrName>style.visibility</p:attrName>
                                        </p:attrNameLst>
                                      </p:cBhvr>
                                      <p:to>
                                        <p:strVal val="visible"/>
                                      </p:to>
                                    </p:set>
                                    <p:anim calcmode="lin" valueType="num">
                                      <p:cBhvr>
                                        <p:cTn id="46" dur="500" fill="hold"/>
                                        <p:tgtEl>
                                          <p:spTgt spid="125"/>
                                        </p:tgtEl>
                                        <p:attrNameLst>
                                          <p:attrName>ppt_w</p:attrName>
                                        </p:attrNameLst>
                                      </p:cBhvr>
                                      <p:tavLst>
                                        <p:tav tm="0">
                                          <p:val>
                                            <p:fltVal val="0"/>
                                          </p:val>
                                        </p:tav>
                                        <p:tav tm="100000">
                                          <p:val>
                                            <p:strVal val="#ppt_w"/>
                                          </p:val>
                                        </p:tav>
                                      </p:tavLst>
                                    </p:anim>
                                    <p:anim calcmode="lin" valueType="num">
                                      <p:cBhvr>
                                        <p:cTn id="47" dur="500" fill="hold"/>
                                        <p:tgtEl>
                                          <p:spTgt spid="125"/>
                                        </p:tgtEl>
                                        <p:attrNameLst>
                                          <p:attrName>ppt_h</p:attrName>
                                        </p:attrNameLst>
                                      </p:cBhvr>
                                      <p:tavLst>
                                        <p:tav tm="0">
                                          <p:val>
                                            <p:fltVal val="0"/>
                                          </p:val>
                                        </p:tav>
                                        <p:tav tm="100000">
                                          <p:val>
                                            <p:strVal val="#ppt_h"/>
                                          </p:val>
                                        </p:tav>
                                      </p:tavLst>
                                    </p:anim>
                                    <p:animEffect transition="in" filter="fade">
                                      <p:cBhvr>
                                        <p:cTn id="48" dur="500"/>
                                        <p:tgtEl>
                                          <p:spTgt spid="125"/>
                                        </p:tgtEl>
                                      </p:cBhvr>
                                    </p:animEffect>
                                  </p:childTnLst>
                                </p:cTn>
                              </p:par>
                              <p:par>
                                <p:cTn id="49" presetID="26" presetClass="emph" presetSubtype="0" fill="hold" grpId="1" nodeType="withEffect">
                                  <p:stCondLst>
                                    <p:cond delay="1250"/>
                                  </p:stCondLst>
                                  <p:iterate type="wd">
                                    <p:tmPct val="0"/>
                                  </p:iterate>
                                  <p:childTnLst>
                                    <p:animEffect transition="out" filter="fade">
                                      <p:cBhvr>
                                        <p:cTn id="50" dur="250" tmFilter="0, 0; .2, .5; .8, .5; 1, 0"/>
                                        <p:tgtEl>
                                          <p:spTgt spid="32">
                                            <p:txEl>
                                              <p:pRg st="0" end="0"/>
                                            </p:txEl>
                                          </p:spTgt>
                                        </p:tgtEl>
                                      </p:cBhvr>
                                    </p:animEffect>
                                    <p:animScale>
                                      <p:cBhvr>
                                        <p:cTn id="51" dur="125" autoRev="1" fill="hold"/>
                                        <p:tgtEl>
                                          <p:spTgt spid="32">
                                            <p:txEl>
                                              <p:pRg st="0" end="0"/>
                                            </p:txEl>
                                          </p:spTgt>
                                        </p:tgtEl>
                                      </p:cBhvr>
                                      <p:by x="105000" y="105000"/>
                                    </p:animScale>
                                  </p:childTnLst>
                                </p:cTn>
                              </p:par>
                            </p:childTnLst>
                          </p:cTn>
                        </p:par>
                        <p:par>
                          <p:cTn id="52" fill="hold">
                            <p:stCondLst>
                              <p:cond delay="0"/>
                            </p:stCondLst>
                            <p:childTnLst>
                              <p:par>
                                <p:cTn id="53" presetID="14" presetClass="entr" presetSubtype="1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randombar(horizontal)">
                                      <p:cBhvr>
                                        <p:cTn id="55" dur="500"/>
                                        <p:tgtEl>
                                          <p:spTgt spid="19"/>
                                        </p:tgtEl>
                                      </p:cBhvr>
                                    </p:animEffect>
                                  </p:childTnLst>
                                </p:cTn>
                              </p:par>
                              <p:par>
                                <p:cTn id="56" presetID="14" presetClass="entr" presetSubtype="1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randombar(horizontal)">
                                      <p:cBhvr>
                                        <p:cTn id="58" dur="500"/>
                                        <p:tgtEl>
                                          <p:spTgt spid="21"/>
                                        </p:tgtEl>
                                      </p:cBhvr>
                                    </p:animEffect>
                                  </p:childTnLst>
                                </p:cTn>
                              </p:par>
                              <p:par>
                                <p:cTn id="59" presetID="14" presetClass="entr" presetSubtype="1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randombar(horizontal)">
                                      <p:cBhvr>
                                        <p:cTn id="6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125" grpId="0" animBg="1"/>
      <p:bldP spid="12" grpId="0" animBg="1"/>
      <p:bldP spid="32"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32"/>
                        </p:tgtEl>
                        <p:attrNameLst>
                          <p:attrName>style.visibility</p:attrName>
                        </p:attrNameLst>
                      </p:cBhvr>
                      <p:to>
                        <p:strVal val="visible"/>
                      </p:to>
                    </p:set>
                    <p:anim calcmode="lin" valueType="num">
                      <p:cBhvr additive="base">
                        <p:cTn dur="900" fill="hold"/>
                        <p:tgtEl>
                          <p:spTgt spid="32"/>
                        </p:tgtEl>
                        <p:attrNameLst>
                          <p:attrName>ppt_x</p:attrName>
                        </p:attrNameLst>
                      </p:cBhvr>
                      <p:tavLst>
                        <p:tav tm="0">
                          <p:val>
                            <p:strVal val="1+#ppt_w/2"/>
                          </p:val>
                        </p:tav>
                        <p:tav tm="100000">
                          <p:val>
                            <p:strVal val="#ppt_x"/>
                          </p:val>
                        </p:tav>
                      </p:tavLst>
                    </p:anim>
                    <p:anim calcmode="lin" valueType="num">
                      <p:cBhvr additive="base">
                        <p:cTn dur="900" fill="hold"/>
                        <p:tgtEl>
                          <p:spTgt spid="32"/>
                        </p:tgtEl>
                        <p:attrNameLst>
                          <p:attrName>ppt_y</p:attrName>
                        </p:attrNameLst>
                      </p:cBhvr>
                      <p:tavLst>
                        <p:tav tm="0">
                          <p:val>
                            <p:strVal val="#ppt_y"/>
                          </p:val>
                        </p:tav>
                        <p:tav tm="100000">
                          <p:val>
                            <p:strVal val="#ppt_y"/>
                          </p:val>
                        </p:tav>
                      </p:tavLst>
                    </p:anim>
                  </p:childTnLst>
                </p:cTn>
              </p:par>
            </p:tnLst>
          </p:tmpl>
        </p:tmplLst>
      </p:bldP>
      <p:bldP spid="32" grpId="1" build="p">
        <p:tmplLst>
          <p:tmpl lvl="1">
            <p:tnLst>
              <p:par>
                <p:cTn presetID="26" presetClass="emph" presetSubtype="0" fill="hold" nodeType="withEffect">
                  <p:stCondLst>
                    <p:cond delay="1250"/>
                  </p:stCondLst>
                  <p:iterate type="wd">
                    <p:tmPct val="0"/>
                  </p:iterate>
                  <p:childTnLst>
                    <p:animEffect transition="out" filter="fade">
                      <p:cBhvr>
                        <p:cTn dur="250" tmFilter="0, 0; .2, .5; .8, .5; 1, 0"/>
                        <p:tgtEl>
                          <p:spTgt spid="32"/>
                        </p:tgtEl>
                      </p:cBhvr>
                    </p:animEffect>
                    <p:animScale>
                      <p:cBhvr>
                        <p:cTn dur="125" autoRev="1" fill="hold"/>
                        <p:tgtEl>
                          <p:spTgt spid="32"/>
                        </p:tgtEl>
                      </p:cBhvr>
                      <p:by x="105000" y="105000"/>
                    </p:animScale>
                  </p:childTnLst>
                </p:cTn>
              </p:par>
            </p:tnLst>
          </p:tmpl>
        </p:tmplLst>
      </p:bldP>
      <p:bldP spid="33" grpId="0" build="p">
        <p:tmplLst>
          <p:tmpl lvl="1">
            <p:tnLst>
              <p:par>
                <p:cTn presetID="50" presetClass="entr" presetSubtype="0" decel="100000" fill="hold" nodeType="withEffect">
                  <p:stCondLst>
                    <p:cond delay="500"/>
                  </p:stCondLst>
                  <p:iterate type="lt">
                    <p:tmPct val="10000"/>
                  </p:iterate>
                  <p:childTnLst>
                    <p:set>
                      <p:cBhvr>
                        <p:cTn dur="1" fill="hold">
                          <p:stCondLst>
                            <p:cond delay="0"/>
                          </p:stCondLst>
                        </p:cTn>
                        <p:tgtEl>
                          <p:spTgt spid="33"/>
                        </p:tgtEl>
                        <p:attrNameLst>
                          <p:attrName>style.visibility</p:attrName>
                        </p:attrNameLst>
                      </p:cBhvr>
                      <p:to>
                        <p:strVal val="visible"/>
                      </p:to>
                    </p:set>
                    <p:anim calcmode="lin" valueType="num">
                      <p:cBhvr>
                        <p:cTn dur="250" fill="hold"/>
                        <p:tgtEl>
                          <p:spTgt spid="33"/>
                        </p:tgtEl>
                        <p:attrNameLst>
                          <p:attrName>ppt_w</p:attrName>
                        </p:attrNameLst>
                      </p:cBhvr>
                      <p:tavLst>
                        <p:tav tm="0">
                          <p:val>
                            <p:strVal val="#ppt_w+.3"/>
                          </p:val>
                        </p:tav>
                        <p:tav tm="100000">
                          <p:val>
                            <p:strVal val="#ppt_w"/>
                          </p:val>
                        </p:tav>
                      </p:tavLst>
                    </p:anim>
                    <p:anim calcmode="lin" valueType="num">
                      <p:cBhvr>
                        <p:cTn dur="250" fill="hold"/>
                        <p:tgtEl>
                          <p:spTgt spid="33"/>
                        </p:tgtEl>
                        <p:attrNameLst>
                          <p:attrName>ppt_h</p:attrName>
                        </p:attrNameLst>
                      </p:cBhvr>
                      <p:tavLst>
                        <p:tav tm="0">
                          <p:val>
                            <p:strVal val="#ppt_h"/>
                          </p:val>
                        </p:tav>
                        <p:tav tm="100000">
                          <p:val>
                            <p:strVal val="#ppt_h"/>
                          </p:val>
                        </p:tav>
                      </p:tavLst>
                    </p:anim>
                    <p:animEffect transition="in" filter="fade">
                      <p:cBhvr>
                        <p:cTn dur="250"/>
                        <p:tgtEl>
                          <p:spTgt spid="33"/>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ients 7">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Picture Placeholder 15"/>
          <p:cNvSpPr>
            <a:spLocks noGrp="1"/>
          </p:cNvSpPr>
          <p:nvPr>
            <p:ph type="pic" sz="quarter" idx="18"/>
          </p:nvPr>
        </p:nvSpPr>
        <p:spPr>
          <a:xfrm>
            <a:off x="1162097" y="2464895"/>
            <a:ext cx="2561846" cy="1457040"/>
          </a:xfrm>
        </p:spPr>
        <p:txBody>
          <a:bodyPr>
            <a:normAutofit/>
          </a:bodyPr>
          <a:lstStyle>
            <a:lvl1pPr>
              <a:defRPr sz="1200"/>
            </a:lvl1pPr>
          </a:lstStyle>
          <a:p>
            <a:endParaRPr lang="en-ID"/>
          </a:p>
        </p:txBody>
      </p:sp>
      <p:sp>
        <p:nvSpPr>
          <p:cNvPr id="17" name="Picture Placeholder 15"/>
          <p:cNvSpPr>
            <a:spLocks noGrp="1"/>
          </p:cNvSpPr>
          <p:nvPr>
            <p:ph type="pic" sz="quarter" idx="19"/>
          </p:nvPr>
        </p:nvSpPr>
        <p:spPr>
          <a:xfrm>
            <a:off x="4815077" y="2464895"/>
            <a:ext cx="2561846" cy="1457040"/>
          </a:xfrm>
        </p:spPr>
        <p:txBody>
          <a:bodyPr>
            <a:normAutofit/>
          </a:bodyPr>
          <a:lstStyle>
            <a:lvl1pPr>
              <a:defRPr sz="1200"/>
            </a:lvl1pPr>
          </a:lstStyle>
          <a:p>
            <a:endParaRPr lang="en-ID" dirty="0"/>
          </a:p>
        </p:txBody>
      </p:sp>
      <p:sp>
        <p:nvSpPr>
          <p:cNvPr id="18" name="Picture Placeholder 15"/>
          <p:cNvSpPr>
            <a:spLocks noGrp="1"/>
          </p:cNvSpPr>
          <p:nvPr>
            <p:ph type="pic" sz="quarter" idx="20"/>
          </p:nvPr>
        </p:nvSpPr>
        <p:spPr>
          <a:xfrm>
            <a:off x="8468057" y="2464895"/>
            <a:ext cx="2561846" cy="1457040"/>
          </a:xfrm>
        </p:spPr>
        <p:txBody>
          <a:bodyPr>
            <a:normAutofit/>
          </a:bodyPr>
          <a:lstStyle>
            <a:lvl1pPr>
              <a:defRPr sz="1200"/>
            </a:lvl1pPr>
          </a:lstStyle>
          <a:p>
            <a:endParaRPr lang="en-ID"/>
          </a:p>
        </p:txBody>
      </p:sp>
      <p:sp>
        <p:nvSpPr>
          <p:cNvPr id="19" name="Picture Placeholder 15"/>
          <p:cNvSpPr>
            <a:spLocks noGrp="1"/>
          </p:cNvSpPr>
          <p:nvPr>
            <p:ph type="pic" sz="quarter" idx="21"/>
          </p:nvPr>
        </p:nvSpPr>
        <p:spPr>
          <a:xfrm>
            <a:off x="926367" y="4410534"/>
            <a:ext cx="2163549" cy="1230510"/>
          </a:xfrm>
        </p:spPr>
        <p:txBody>
          <a:bodyPr>
            <a:normAutofit/>
          </a:bodyPr>
          <a:lstStyle>
            <a:lvl1pPr>
              <a:defRPr sz="1200"/>
            </a:lvl1pPr>
          </a:lstStyle>
          <a:p>
            <a:endParaRPr lang="en-ID"/>
          </a:p>
        </p:txBody>
      </p:sp>
      <p:sp>
        <p:nvSpPr>
          <p:cNvPr id="20" name="Picture Placeholder 15"/>
          <p:cNvSpPr>
            <a:spLocks noGrp="1"/>
          </p:cNvSpPr>
          <p:nvPr>
            <p:ph type="pic" sz="quarter" idx="22"/>
          </p:nvPr>
        </p:nvSpPr>
        <p:spPr>
          <a:xfrm>
            <a:off x="3651606" y="4410534"/>
            <a:ext cx="2163549" cy="1230510"/>
          </a:xfrm>
        </p:spPr>
        <p:txBody>
          <a:bodyPr>
            <a:normAutofit/>
          </a:bodyPr>
          <a:lstStyle>
            <a:lvl1pPr>
              <a:defRPr sz="1200"/>
            </a:lvl1pPr>
          </a:lstStyle>
          <a:p>
            <a:endParaRPr lang="en-ID" dirty="0"/>
          </a:p>
        </p:txBody>
      </p:sp>
      <p:sp>
        <p:nvSpPr>
          <p:cNvPr id="21" name="Picture Placeholder 15"/>
          <p:cNvSpPr>
            <a:spLocks noGrp="1"/>
          </p:cNvSpPr>
          <p:nvPr>
            <p:ph type="pic" sz="quarter" idx="23"/>
          </p:nvPr>
        </p:nvSpPr>
        <p:spPr>
          <a:xfrm>
            <a:off x="6376845" y="4410534"/>
            <a:ext cx="2163549" cy="1230510"/>
          </a:xfrm>
        </p:spPr>
        <p:txBody>
          <a:bodyPr>
            <a:normAutofit/>
          </a:bodyPr>
          <a:lstStyle>
            <a:lvl1pPr>
              <a:defRPr sz="1200"/>
            </a:lvl1pPr>
          </a:lstStyle>
          <a:p>
            <a:endParaRPr lang="en-ID" dirty="0"/>
          </a:p>
        </p:txBody>
      </p:sp>
      <p:sp>
        <p:nvSpPr>
          <p:cNvPr id="16" name="Picture Placeholder 15"/>
          <p:cNvSpPr>
            <a:spLocks noGrp="1"/>
          </p:cNvSpPr>
          <p:nvPr>
            <p:ph type="pic" sz="quarter" idx="24"/>
          </p:nvPr>
        </p:nvSpPr>
        <p:spPr>
          <a:xfrm>
            <a:off x="9102084" y="4410534"/>
            <a:ext cx="2163549" cy="1230510"/>
          </a:xfrm>
        </p:spPr>
        <p:txBody>
          <a:bodyPr>
            <a:normAutofit/>
          </a:bodyPr>
          <a:lstStyle>
            <a:lvl1pPr>
              <a:defRPr sz="1200"/>
            </a:lvl1pPr>
          </a:lstStyle>
          <a:p>
            <a:endParaRPr lang="en-ID" dirty="0"/>
          </a:p>
        </p:txBody>
      </p:sp>
      <p:pic>
        <p:nvPicPr>
          <p:cNvPr id="22"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15"/>
                                        </p:tgtEl>
                                        <p:attrNameLst>
                                          <p:attrName>style.visibility</p:attrName>
                                        </p:attrNameLst>
                                      </p:cBhvr>
                                      <p:to>
                                        <p:strVal val="visible"/>
                                      </p:to>
                                    </p:set>
                                    <p:animEffect transition="in" filter="fade">
                                      <p:cBhvr>
                                        <p:cTn id="25" dur="300"/>
                                        <p:tgtEl>
                                          <p:spTgt spid="15"/>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17"/>
                                        </p:tgtEl>
                                        <p:attrNameLst>
                                          <p:attrName>style.visibility</p:attrName>
                                        </p:attrNameLst>
                                      </p:cBhvr>
                                      <p:to>
                                        <p:strVal val="visible"/>
                                      </p:to>
                                    </p:set>
                                    <p:animEffect transition="in" filter="fade">
                                      <p:cBhvr>
                                        <p:cTn id="29" dur="300"/>
                                        <p:tgtEl>
                                          <p:spTgt spid="17"/>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
                                        <p:tgtEl>
                                          <p:spTgt spid="18"/>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19"/>
                                        </p:tgtEl>
                                        <p:attrNameLst>
                                          <p:attrName>style.visibility</p:attrName>
                                        </p:attrNameLst>
                                      </p:cBhvr>
                                      <p:to>
                                        <p:strVal val="visible"/>
                                      </p:to>
                                    </p:set>
                                    <p:animEffect transition="in" filter="fade">
                                      <p:cBhvr>
                                        <p:cTn id="37" dur="300"/>
                                        <p:tgtEl>
                                          <p:spTgt spid="19"/>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20"/>
                                        </p:tgtEl>
                                        <p:attrNameLst>
                                          <p:attrName>style.visibility</p:attrName>
                                        </p:attrNameLst>
                                      </p:cBhvr>
                                      <p:to>
                                        <p:strVal val="visible"/>
                                      </p:to>
                                    </p:set>
                                    <p:animEffect transition="in" filter="fade">
                                      <p:cBhvr>
                                        <p:cTn id="41" dur="300"/>
                                        <p:tgtEl>
                                          <p:spTgt spid="20"/>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21"/>
                                        </p:tgtEl>
                                        <p:attrNameLst>
                                          <p:attrName>style.visibility</p:attrName>
                                        </p:attrNameLst>
                                      </p:cBhvr>
                                      <p:to>
                                        <p:strVal val="visible"/>
                                      </p:to>
                                    </p:set>
                                    <p:animEffect transition="in" filter="fade">
                                      <p:cBhvr>
                                        <p:cTn id="45" dur="300"/>
                                        <p:tgtEl>
                                          <p:spTgt spid="21"/>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16"/>
                                        </p:tgtEl>
                                        <p:attrNameLst>
                                          <p:attrName>style.visibility</p:attrName>
                                        </p:attrNameLst>
                                      </p:cBhvr>
                                      <p:to>
                                        <p:strVal val="visible"/>
                                      </p:to>
                                    </p:set>
                                    <p:animEffect transition="in" filter="fade">
                                      <p:cBhvr>
                                        <p:cTn id="49" dur="300"/>
                                        <p:tgtEl>
                                          <p:spTgt spid="16"/>
                                        </p:tgtEl>
                                      </p:cBhvr>
                                    </p:animEffect>
                                  </p:childTnLst>
                                </p:cTn>
                              </p:par>
                            </p:childTnLst>
                          </p:cTn>
                        </p:par>
                        <p:par>
                          <p:cTn id="50" fill="hold">
                            <p:stCondLst>
                              <p:cond delay="3500"/>
                            </p:stCondLst>
                            <p:childTnLst>
                              <p:par>
                                <p:cTn id="51" presetID="14" presetClass="entr" presetSubtype="10"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randombar(horizontal)">
                                      <p:cBhvr>
                                        <p:cTn id="53" dur="500"/>
                                        <p:tgtEl>
                                          <p:spTgt spid="26"/>
                                        </p:tgtEl>
                                      </p:cBhvr>
                                    </p:animEffect>
                                  </p:childTnLst>
                                </p:cTn>
                              </p:par>
                              <p:par>
                                <p:cTn id="54" presetID="14" presetClass="entr" presetSubtype="1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randombar(horizontal)">
                                      <p:cBhvr>
                                        <p:cTn id="56" dur="500"/>
                                        <p:tgtEl>
                                          <p:spTgt spid="23"/>
                                        </p:tgtEl>
                                      </p:cBhvr>
                                    </p:animEffect>
                                  </p:childTnLst>
                                </p:cTn>
                              </p:par>
                              <p:par>
                                <p:cTn id="57" presetID="14" presetClass="entr" presetSubtype="1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randombar(horizontal)">
                                      <p:cBhvr>
                                        <p:cTn id="59" dur="500"/>
                                        <p:tgtEl>
                                          <p:spTgt spid="22"/>
                                        </p:tgtEl>
                                      </p:cBhvr>
                                    </p:animEffect>
                                  </p:childTnLst>
                                </p:cTn>
                              </p:par>
                              <p:par>
                                <p:cTn id="60" presetID="14" presetClass="entr" presetSubtype="1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randombar(horizontal)">
                                      <p:cBhvr>
                                        <p:cTn id="62" dur="500"/>
                                        <p:tgtEl>
                                          <p:spTgt spid="24"/>
                                        </p:tgtEl>
                                      </p:cBhvr>
                                    </p:animEffect>
                                  </p:childTnLst>
                                </p:cTn>
                              </p:par>
                              <p:par>
                                <p:cTn id="63" presetID="14" presetClass="entr" presetSubtype="1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randombar(horizontal)">
                                      <p:cBhvr>
                                        <p:cTn id="6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5" grpId="0"/>
      <p:bldP spid="17" grpId="0"/>
      <p:bldP spid="18" grpId="0"/>
      <p:bldP spid="19" grpId="0"/>
      <p:bldP spid="20" grpId="0"/>
      <p:bldP spid="21" grpId="0"/>
      <p:bldP spid="16"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ients 8">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Picture Placeholder 15"/>
          <p:cNvSpPr>
            <a:spLocks noGrp="1"/>
          </p:cNvSpPr>
          <p:nvPr>
            <p:ph type="pic" sz="quarter" idx="21"/>
          </p:nvPr>
        </p:nvSpPr>
        <p:spPr>
          <a:xfrm>
            <a:off x="926367" y="2670634"/>
            <a:ext cx="2163549" cy="1230510"/>
          </a:xfrm>
        </p:spPr>
        <p:txBody>
          <a:bodyPr>
            <a:normAutofit/>
          </a:bodyPr>
          <a:lstStyle>
            <a:lvl1pPr>
              <a:defRPr sz="1200"/>
            </a:lvl1pPr>
          </a:lstStyle>
          <a:p>
            <a:endParaRPr lang="en-ID"/>
          </a:p>
        </p:txBody>
      </p:sp>
      <p:sp>
        <p:nvSpPr>
          <p:cNvPr id="20" name="Picture Placeholder 15"/>
          <p:cNvSpPr>
            <a:spLocks noGrp="1"/>
          </p:cNvSpPr>
          <p:nvPr>
            <p:ph type="pic" sz="quarter" idx="22"/>
          </p:nvPr>
        </p:nvSpPr>
        <p:spPr>
          <a:xfrm>
            <a:off x="3651606" y="2670634"/>
            <a:ext cx="2163549" cy="1230510"/>
          </a:xfrm>
        </p:spPr>
        <p:txBody>
          <a:bodyPr>
            <a:normAutofit/>
          </a:bodyPr>
          <a:lstStyle>
            <a:lvl1pPr>
              <a:defRPr sz="1200"/>
            </a:lvl1pPr>
          </a:lstStyle>
          <a:p>
            <a:endParaRPr lang="en-ID" dirty="0"/>
          </a:p>
        </p:txBody>
      </p:sp>
      <p:sp>
        <p:nvSpPr>
          <p:cNvPr id="21" name="Picture Placeholder 15"/>
          <p:cNvSpPr>
            <a:spLocks noGrp="1"/>
          </p:cNvSpPr>
          <p:nvPr>
            <p:ph type="pic" sz="quarter" idx="23"/>
          </p:nvPr>
        </p:nvSpPr>
        <p:spPr>
          <a:xfrm>
            <a:off x="6376845" y="2670634"/>
            <a:ext cx="2163549" cy="1230510"/>
          </a:xfrm>
        </p:spPr>
        <p:txBody>
          <a:bodyPr>
            <a:normAutofit/>
          </a:bodyPr>
          <a:lstStyle>
            <a:lvl1pPr>
              <a:defRPr sz="1200"/>
            </a:lvl1pPr>
          </a:lstStyle>
          <a:p>
            <a:endParaRPr lang="en-ID" dirty="0"/>
          </a:p>
        </p:txBody>
      </p:sp>
      <p:sp>
        <p:nvSpPr>
          <p:cNvPr id="16" name="Picture Placeholder 15"/>
          <p:cNvSpPr>
            <a:spLocks noGrp="1"/>
          </p:cNvSpPr>
          <p:nvPr>
            <p:ph type="pic" sz="quarter" idx="24"/>
          </p:nvPr>
        </p:nvSpPr>
        <p:spPr>
          <a:xfrm>
            <a:off x="9102084" y="2670634"/>
            <a:ext cx="2163549" cy="1230510"/>
          </a:xfrm>
        </p:spPr>
        <p:txBody>
          <a:bodyPr>
            <a:normAutofit/>
          </a:bodyPr>
          <a:lstStyle>
            <a:lvl1pPr>
              <a:defRPr sz="1200"/>
            </a:lvl1pPr>
          </a:lstStyle>
          <a:p>
            <a:endParaRPr lang="en-ID" dirty="0"/>
          </a:p>
        </p:txBody>
      </p:sp>
      <p:sp>
        <p:nvSpPr>
          <p:cNvPr id="26" name="Picture Placeholder 15"/>
          <p:cNvSpPr>
            <a:spLocks noGrp="1"/>
          </p:cNvSpPr>
          <p:nvPr>
            <p:ph type="pic" sz="quarter" idx="25"/>
          </p:nvPr>
        </p:nvSpPr>
        <p:spPr>
          <a:xfrm>
            <a:off x="926367" y="4308934"/>
            <a:ext cx="2163549" cy="1230510"/>
          </a:xfrm>
        </p:spPr>
        <p:txBody>
          <a:bodyPr>
            <a:normAutofit/>
          </a:bodyPr>
          <a:lstStyle>
            <a:lvl1pPr>
              <a:defRPr sz="1200"/>
            </a:lvl1pPr>
          </a:lstStyle>
          <a:p>
            <a:endParaRPr lang="en-ID"/>
          </a:p>
        </p:txBody>
      </p:sp>
      <p:sp>
        <p:nvSpPr>
          <p:cNvPr id="27" name="Picture Placeholder 15"/>
          <p:cNvSpPr>
            <a:spLocks noGrp="1"/>
          </p:cNvSpPr>
          <p:nvPr>
            <p:ph type="pic" sz="quarter" idx="26"/>
          </p:nvPr>
        </p:nvSpPr>
        <p:spPr>
          <a:xfrm>
            <a:off x="3651606" y="4308934"/>
            <a:ext cx="2163549" cy="1230510"/>
          </a:xfrm>
        </p:spPr>
        <p:txBody>
          <a:bodyPr>
            <a:normAutofit/>
          </a:bodyPr>
          <a:lstStyle>
            <a:lvl1pPr>
              <a:defRPr sz="1200"/>
            </a:lvl1pPr>
          </a:lstStyle>
          <a:p>
            <a:endParaRPr lang="en-ID" dirty="0"/>
          </a:p>
        </p:txBody>
      </p:sp>
      <p:sp>
        <p:nvSpPr>
          <p:cNvPr id="28" name="Picture Placeholder 15"/>
          <p:cNvSpPr>
            <a:spLocks noGrp="1"/>
          </p:cNvSpPr>
          <p:nvPr>
            <p:ph type="pic" sz="quarter" idx="27"/>
          </p:nvPr>
        </p:nvSpPr>
        <p:spPr>
          <a:xfrm>
            <a:off x="6376845" y="4308934"/>
            <a:ext cx="2163549" cy="1230510"/>
          </a:xfrm>
        </p:spPr>
        <p:txBody>
          <a:bodyPr>
            <a:normAutofit/>
          </a:bodyPr>
          <a:lstStyle>
            <a:lvl1pPr>
              <a:defRPr sz="1200"/>
            </a:lvl1pPr>
          </a:lstStyle>
          <a:p>
            <a:endParaRPr lang="en-ID" dirty="0"/>
          </a:p>
        </p:txBody>
      </p:sp>
      <p:sp>
        <p:nvSpPr>
          <p:cNvPr id="29" name="Picture Placeholder 15"/>
          <p:cNvSpPr>
            <a:spLocks noGrp="1"/>
          </p:cNvSpPr>
          <p:nvPr>
            <p:ph type="pic" sz="quarter" idx="28"/>
          </p:nvPr>
        </p:nvSpPr>
        <p:spPr>
          <a:xfrm>
            <a:off x="9102084" y="4308934"/>
            <a:ext cx="2163549" cy="1230510"/>
          </a:xfrm>
        </p:spPr>
        <p:txBody>
          <a:bodyPr>
            <a:normAutofit/>
          </a:bodyPr>
          <a:lstStyle>
            <a:lvl1pPr>
              <a:defRPr sz="1200"/>
            </a:lvl1pPr>
          </a:lstStyle>
          <a:p>
            <a:endParaRPr lang="en-ID" dirty="0"/>
          </a:p>
        </p:txBody>
      </p:sp>
      <p:pic>
        <p:nvPicPr>
          <p:cNvPr id="18"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19"/>
                                        </p:tgtEl>
                                        <p:attrNameLst>
                                          <p:attrName>style.visibility</p:attrName>
                                        </p:attrNameLst>
                                      </p:cBhvr>
                                      <p:to>
                                        <p:strVal val="visible"/>
                                      </p:to>
                                    </p:set>
                                    <p:animEffect transition="in" filter="fade">
                                      <p:cBhvr>
                                        <p:cTn id="25" dur="300"/>
                                        <p:tgtEl>
                                          <p:spTgt spid="19"/>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Effect transition="in" filter="fade">
                                      <p:cBhvr>
                                        <p:cTn id="29" dur="300"/>
                                        <p:tgtEl>
                                          <p:spTgt spid="20"/>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1"/>
                                        </p:tgtEl>
                                        <p:attrNameLst>
                                          <p:attrName>style.visibility</p:attrName>
                                        </p:attrNameLst>
                                      </p:cBhvr>
                                      <p:to>
                                        <p:strVal val="visible"/>
                                      </p:to>
                                    </p:set>
                                    <p:animEffect transition="in" filter="fade">
                                      <p:cBhvr>
                                        <p:cTn id="33" dur="300"/>
                                        <p:tgtEl>
                                          <p:spTgt spid="21"/>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16"/>
                                        </p:tgtEl>
                                        <p:attrNameLst>
                                          <p:attrName>style.visibility</p:attrName>
                                        </p:attrNameLst>
                                      </p:cBhvr>
                                      <p:to>
                                        <p:strVal val="visible"/>
                                      </p:to>
                                    </p:set>
                                    <p:animEffect transition="in" filter="fade">
                                      <p:cBhvr>
                                        <p:cTn id="37" dur="300"/>
                                        <p:tgtEl>
                                          <p:spTgt spid="16"/>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26"/>
                                        </p:tgtEl>
                                        <p:attrNameLst>
                                          <p:attrName>style.visibility</p:attrName>
                                        </p:attrNameLst>
                                      </p:cBhvr>
                                      <p:to>
                                        <p:strVal val="visible"/>
                                      </p:to>
                                    </p:set>
                                    <p:animEffect transition="in" filter="fade">
                                      <p:cBhvr>
                                        <p:cTn id="41" dur="300"/>
                                        <p:tgtEl>
                                          <p:spTgt spid="26"/>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27"/>
                                        </p:tgtEl>
                                        <p:attrNameLst>
                                          <p:attrName>style.visibility</p:attrName>
                                        </p:attrNameLst>
                                      </p:cBhvr>
                                      <p:to>
                                        <p:strVal val="visible"/>
                                      </p:to>
                                    </p:set>
                                    <p:animEffect transition="in" filter="fade">
                                      <p:cBhvr>
                                        <p:cTn id="45" dur="300"/>
                                        <p:tgtEl>
                                          <p:spTgt spid="27"/>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28"/>
                                        </p:tgtEl>
                                        <p:attrNameLst>
                                          <p:attrName>style.visibility</p:attrName>
                                        </p:attrNameLst>
                                      </p:cBhvr>
                                      <p:to>
                                        <p:strVal val="visible"/>
                                      </p:to>
                                    </p:set>
                                    <p:animEffect transition="in" filter="fade">
                                      <p:cBhvr>
                                        <p:cTn id="49" dur="300"/>
                                        <p:tgtEl>
                                          <p:spTgt spid="28"/>
                                        </p:tgtEl>
                                      </p:cBhvr>
                                    </p:animEffect>
                                  </p:childTnLst>
                                </p:cTn>
                              </p:par>
                            </p:childTnLst>
                          </p:cTn>
                        </p:par>
                        <p:par>
                          <p:cTn id="50" fill="hold">
                            <p:stCondLst>
                              <p:cond delay="35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29"/>
                                        </p:tgtEl>
                                        <p:attrNameLst>
                                          <p:attrName>style.visibility</p:attrName>
                                        </p:attrNameLst>
                                      </p:cBhvr>
                                      <p:to>
                                        <p:strVal val="visible"/>
                                      </p:to>
                                    </p:set>
                                    <p:animEffect transition="in" filter="fade">
                                      <p:cBhvr>
                                        <p:cTn id="53" dur="300"/>
                                        <p:tgtEl>
                                          <p:spTgt spid="29"/>
                                        </p:tgtEl>
                                      </p:cBhvr>
                                    </p:animEffect>
                                  </p:childTnLst>
                                </p:cTn>
                              </p:par>
                            </p:childTnLst>
                          </p:cTn>
                        </p:par>
                        <p:par>
                          <p:cTn id="54" fill="hold">
                            <p:stCondLst>
                              <p:cond delay="4000"/>
                            </p:stCondLst>
                            <p:childTnLst>
                              <p:par>
                                <p:cTn id="55" presetID="14" presetClass="entr" presetSubtype="10"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randombar(horizontal)">
                                      <p:cBhvr>
                                        <p:cTn id="57" dur="500"/>
                                        <p:tgtEl>
                                          <p:spTgt spid="25"/>
                                        </p:tgtEl>
                                      </p:cBhvr>
                                    </p:animEffect>
                                  </p:childTnLst>
                                </p:cTn>
                              </p:par>
                              <p:par>
                                <p:cTn id="58" presetID="14" presetClass="entr" presetSubtype="1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randombar(horizontal)">
                                      <p:cBhvr>
                                        <p:cTn id="60" dur="500"/>
                                        <p:tgtEl>
                                          <p:spTgt spid="22"/>
                                        </p:tgtEl>
                                      </p:cBhvr>
                                    </p:animEffect>
                                  </p:childTnLst>
                                </p:cTn>
                              </p:par>
                              <p:par>
                                <p:cTn id="61" presetID="14" presetClass="entr" presetSubtype="1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randombar(horizontal)">
                                      <p:cBhvr>
                                        <p:cTn id="63" dur="500"/>
                                        <p:tgtEl>
                                          <p:spTgt spid="18"/>
                                        </p:tgtEl>
                                      </p:cBhvr>
                                    </p:animEffect>
                                  </p:childTnLst>
                                </p:cTn>
                              </p:par>
                              <p:par>
                                <p:cTn id="64" presetID="14" presetClass="entr" presetSubtype="1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par>
                                <p:cTn id="67" presetID="14" presetClass="entr" presetSubtype="1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randombar(horizontal)">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9" grpId="0"/>
      <p:bldP spid="20" grpId="0"/>
      <p:bldP spid="21" grpId="0"/>
      <p:bldP spid="16" grpId="0"/>
      <p:bldP spid="26" grpId="0"/>
      <p:bldP spid="27" grpId="0"/>
      <p:bldP spid="28" grpId="0"/>
      <p:bldP spid="29"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ients 9">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Picture Placeholder 15"/>
          <p:cNvSpPr>
            <a:spLocks noGrp="1"/>
          </p:cNvSpPr>
          <p:nvPr>
            <p:ph type="pic" sz="quarter" idx="21"/>
          </p:nvPr>
        </p:nvSpPr>
        <p:spPr>
          <a:xfrm>
            <a:off x="926367" y="2670634"/>
            <a:ext cx="2163549" cy="1230510"/>
          </a:xfrm>
        </p:spPr>
        <p:txBody>
          <a:bodyPr>
            <a:normAutofit/>
          </a:bodyPr>
          <a:lstStyle>
            <a:lvl1pPr>
              <a:defRPr sz="1200"/>
            </a:lvl1pPr>
          </a:lstStyle>
          <a:p>
            <a:endParaRPr lang="en-ID"/>
          </a:p>
        </p:txBody>
      </p:sp>
      <p:sp>
        <p:nvSpPr>
          <p:cNvPr id="20" name="Picture Placeholder 15"/>
          <p:cNvSpPr>
            <a:spLocks noGrp="1"/>
          </p:cNvSpPr>
          <p:nvPr>
            <p:ph type="pic" sz="quarter" idx="22"/>
          </p:nvPr>
        </p:nvSpPr>
        <p:spPr>
          <a:xfrm>
            <a:off x="3651606" y="2670634"/>
            <a:ext cx="2163549" cy="1230510"/>
          </a:xfrm>
        </p:spPr>
        <p:txBody>
          <a:bodyPr>
            <a:normAutofit/>
          </a:bodyPr>
          <a:lstStyle>
            <a:lvl1pPr>
              <a:defRPr sz="1200"/>
            </a:lvl1pPr>
          </a:lstStyle>
          <a:p>
            <a:endParaRPr lang="en-ID" dirty="0"/>
          </a:p>
        </p:txBody>
      </p:sp>
      <p:sp>
        <p:nvSpPr>
          <p:cNvPr id="21" name="Picture Placeholder 15"/>
          <p:cNvSpPr>
            <a:spLocks noGrp="1"/>
          </p:cNvSpPr>
          <p:nvPr>
            <p:ph type="pic" sz="quarter" idx="23"/>
          </p:nvPr>
        </p:nvSpPr>
        <p:spPr>
          <a:xfrm>
            <a:off x="6376845" y="2670634"/>
            <a:ext cx="2163549" cy="1230510"/>
          </a:xfrm>
        </p:spPr>
        <p:txBody>
          <a:bodyPr>
            <a:normAutofit/>
          </a:bodyPr>
          <a:lstStyle>
            <a:lvl1pPr>
              <a:defRPr sz="1200"/>
            </a:lvl1pPr>
          </a:lstStyle>
          <a:p>
            <a:endParaRPr lang="en-ID" dirty="0"/>
          </a:p>
        </p:txBody>
      </p:sp>
      <p:sp>
        <p:nvSpPr>
          <p:cNvPr id="16" name="Picture Placeholder 15"/>
          <p:cNvSpPr>
            <a:spLocks noGrp="1"/>
          </p:cNvSpPr>
          <p:nvPr>
            <p:ph type="pic" sz="quarter" idx="24"/>
          </p:nvPr>
        </p:nvSpPr>
        <p:spPr>
          <a:xfrm>
            <a:off x="9102084" y="2670634"/>
            <a:ext cx="2163549" cy="1230510"/>
          </a:xfrm>
        </p:spPr>
        <p:txBody>
          <a:bodyPr>
            <a:normAutofit/>
          </a:bodyPr>
          <a:lstStyle>
            <a:lvl1pPr>
              <a:defRPr sz="1200"/>
            </a:lvl1pPr>
          </a:lstStyle>
          <a:p>
            <a:endParaRPr lang="en-ID" dirty="0"/>
          </a:p>
        </p:txBody>
      </p:sp>
      <p:sp>
        <p:nvSpPr>
          <p:cNvPr id="26" name="Picture Placeholder 15"/>
          <p:cNvSpPr>
            <a:spLocks noGrp="1"/>
          </p:cNvSpPr>
          <p:nvPr>
            <p:ph type="pic" sz="quarter" idx="25"/>
          </p:nvPr>
        </p:nvSpPr>
        <p:spPr>
          <a:xfrm>
            <a:off x="926368" y="4308934"/>
            <a:ext cx="1832616" cy="1042293"/>
          </a:xfrm>
        </p:spPr>
        <p:txBody>
          <a:bodyPr>
            <a:normAutofit/>
          </a:bodyPr>
          <a:lstStyle>
            <a:lvl1pPr>
              <a:defRPr sz="1200"/>
            </a:lvl1pPr>
          </a:lstStyle>
          <a:p>
            <a:endParaRPr lang="en-ID"/>
          </a:p>
        </p:txBody>
      </p:sp>
      <p:sp>
        <p:nvSpPr>
          <p:cNvPr id="27" name="Picture Placeholder 15"/>
          <p:cNvSpPr>
            <a:spLocks noGrp="1"/>
          </p:cNvSpPr>
          <p:nvPr>
            <p:ph type="pic" sz="quarter" idx="26"/>
          </p:nvPr>
        </p:nvSpPr>
        <p:spPr>
          <a:xfrm>
            <a:off x="3053030" y="4308934"/>
            <a:ext cx="1832616" cy="1042293"/>
          </a:xfrm>
        </p:spPr>
        <p:txBody>
          <a:bodyPr>
            <a:normAutofit/>
          </a:bodyPr>
          <a:lstStyle>
            <a:lvl1pPr>
              <a:defRPr sz="1200"/>
            </a:lvl1pPr>
          </a:lstStyle>
          <a:p>
            <a:endParaRPr lang="en-ID" dirty="0"/>
          </a:p>
        </p:txBody>
      </p:sp>
      <p:sp>
        <p:nvSpPr>
          <p:cNvPr id="28" name="Picture Placeholder 15"/>
          <p:cNvSpPr>
            <a:spLocks noGrp="1"/>
          </p:cNvSpPr>
          <p:nvPr>
            <p:ph type="pic" sz="quarter" idx="27"/>
          </p:nvPr>
        </p:nvSpPr>
        <p:spPr>
          <a:xfrm>
            <a:off x="5179692" y="4308934"/>
            <a:ext cx="1832616" cy="1042293"/>
          </a:xfrm>
        </p:spPr>
        <p:txBody>
          <a:bodyPr>
            <a:normAutofit/>
          </a:bodyPr>
          <a:lstStyle>
            <a:lvl1pPr>
              <a:defRPr sz="1200"/>
            </a:lvl1pPr>
          </a:lstStyle>
          <a:p>
            <a:endParaRPr lang="en-ID" dirty="0"/>
          </a:p>
        </p:txBody>
      </p:sp>
      <p:sp>
        <p:nvSpPr>
          <p:cNvPr id="29" name="Picture Placeholder 15"/>
          <p:cNvSpPr>
            <a:spLocks noGrp="1"/>
          </p:cNvSpPr>
          <p:nvPr>
            <p:ph type="pic" sz="quarter" idx="28"/>
          </p:nvPr>
        </p:nvSpPr>
        <p:spPr>
          <a:xfrm>
            <a:off x="7306354" y="4308934"/>
            <a:ext cx="1832616" cy="1042293"/>
          </a:xfrm>
        </p:spPr>
        <p:txBody>
          <a:bodyPr>
            <a:normAutofit/>
          </a:bodyPr>
          <a:lstStyle>
            <a:lvl1pPr>
              <a:defRPr sz="1200"/>
            </a:lvl1pPr>
          </a:lstStyle>
          <a:p>
            <a:endParaRPr lang="en-ID" dirty="0"/>
          </a:p>
        </p:txBody>
      </p:sp>
      <p:sp>
        <p:nvSpPr>
          <p:cNvPr id="18" name="Picture Placeholder 15"/>
          <p:cNvSpPr>
            <a:spLocks noGrp="1"/>
          </p:cNvSpPr>
          <p:nvPr>
            <p:ph type="pic" sz="quarter" idx="29"/>
          </p:nvPr>
        </p:nvSpPr>
        <p:spPr>
          <a:xfrm>
            <a:off x="9433016" y="4308934"/>
            <a:ext cx="1832616" cy="1042293"/>
          </a:xfrm>
        </p:spPr>
        <p:txBody>
          <a:bodyPr>
            <a:normAutofit/>
          </a:bodyPr>
          <a:lstStyle>
            <a:lvl1pPr>
              <a:defRPr sz="1200"/>
            </a:lvl1pPr>
          </a:lstStyle>
          <a:p>
            <a:endParaRPr lang="en-ID" dirty="0"/>
          </a:p>
        </p:txBody>
      </p:sp>
      <p:pic>
        <p:nvPicPr>
          <p:cNvPr id="22"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19"/>
                                        </p:tgtEl>
                                        <p:attrNameLst>
                                          <p:attrName>style.visibility</p:attrName>
                                        </p:attrNameLst>
                                      </p:cBhvr>
                                      <p:to>
                                        <p:strVal val="visible"/>
                                      </p:to>
                                    </p:set>
                                    <p:animEffect transition="in" filter="fade">
                                      <p:cBhvr>
                                        <p:cTn id="25" dur="300"/>
                                        <p:tgtEl>
                                          <p:spTgt spid="19"/>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Effect transition="in" filter="fade">
                                      <p:cBhvr>
                                        <p:cTn id="29" dur="300"/>
                                        <p:tgtEl>
                                          <p:spTgt spid="20"/>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1"/>
                                        </p:tgtEl>
                                        <p:attrNameLst>
                                          <p:attrName>style.visibility</p:attrName>
                                        </p:attrNameLst>
                                      </p:cBhvr>
                                      <p:to>
                                        <p:strVal val="visible"/>
                                      </p:to>
                                    </p:set>
                                    <p:animEffect transition="in" filter="fade">
                                      <p:cBhvr>
                                        <p:cTn id="33" dur="300"/>
                                        <p:tgtEl>
                                          <p:spTgt spid="21"/>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16"/>
                                        </p:tgtEl>
                                        <p:attrNameLst>
                                          <p:attrName>style.visibility</p:attrName>
                                        </p:attrNameLst>
                                      </p:cBhvr>
                                      <p:to>
                                        <p:strVal val="visible"/>
                                      </p:to>
                                    </p:set>
                                    <p:animEffect transition="in" filter="fade">
                                      <p:cBhvr>
                                        <p:cTn id="37" dur="300"/>
                                        <p:tgtEl>
                                          <p:spTgt spid="16"/>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26"/>
                                        </p:tgtEl>
                                        <p:attrNameLst>
                                          <p:attrName>style.visibility</p:attrName>
                                        </p:attrNameLst>
                                      </p:cBhvr>
                                      <p:to>
                                        <p:strVal val="visible"/>
                                      </p:to>
                                    </p:set>
                                    <p:animEffect transition="in" filter="fade">
                                      <p:cBhvr>
                                        <p:cTn id="41" dur="300"/>
                                        <p:tgtEl>
                                          <p:spTgt spid="26"/>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27"/>
                                        </p:tgtEl>
                                        <p:attrNameLst>
                                          <p:attrName>style.visibility</p:attrName>
                                        </p:attrNameLst>
                                      </p:cBhvr>
                                      <p:to>
                                        <p:strVal val="visible"/>
                                      </p:to>
                                    </p:set>
                                    <p:animEffect transition="in" filter="fade">
                                      <p:cBhvr>
                                        <p:cTn id="45" dur="300"/>
                                        <p:tgtEl>
                                          <p:spTgt spid="27"/>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28"/>
                                        </p:tgtEl>
                                        <p:attrNameLst>
                                          <p:attrName>style.visibility</p:attrName>
                                        </p:attrNameLst>
                                      </p:cBhvr>
                                      <p:to>
                                        <p:strVal val="visible"/>
                                      </p:to>
                                    </p:set>
                                    <p:animEffect transition="in" filter="fade">
                                      <p:cBhvr>
                                        <p:cTn id="49" dur="300"/>
                                        <p:tgtEl>
                                          <p:spTgt spid="28"/>
                                        </p:tgtEl>
                                      </p:cBhvr>
                                    </p:animEffect>
                                  </p:childTnLst>
                                </p:cTn>
                              </p:par>
                            </p:childTnLst>
                          </p:cTn>
                        </p:par>
                        <p:par>
                          <p:cTn id="50" fill="hold">
                            <p:stCondLst>
                              <p:cond delay="35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29"/>
                                        </p:tgtEl>
                                        <p:attrNameLst>
                                          <p:attrName>style.visibility</p:attrName>
                                        </p:attrNameLst>
                                      </p:cBhvr>
                                      <p:to>
                                        <p:strVal val="visible"/>
                                      </p:to>
                                    </p:set>
                                    <p:animEffect transition="in" filter="fade">
                                      <p:cBhvr>
                                        <p:cTn id="53" dur="300"/>
                                        <p:tgtEl>
                                          <p:spTgt spid="29"/>
                                        </p:tgtEl>
                                      </p:cBhvr>
                                    </p:animEffect>
                                  </p:childTnLst>
                                </p:cTn>
                              </p:par>
                            </p:childTnLst>
                          </p:cTn>
                        </p:par>
                        <p:par>
                          <p:cTn id="54" fill="hold">
                            <p:stCondLst>
                              <p:cond delay="40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18"/>
                                        </p:tgtEl>
                                        <p:attrNameLst>
                                          <p:attrName>style.visibility</p:attrName>
                                        </p:attrNameLst>
                                      </p:cBhvr>
                                      <p:to>
                                        <p:strVal val="visible"/>
                                      </p:to>
                                    </p:set>
                                    <p:animEffect transition="in" filter="fade">
                                      <p:cBhvr>
                                        <p:cTn id="57" dur="300"/>
                                        <p:tgtEl>
                                          <p:spTgt spid="18"/>
                                        </p:tgtEl>
                                      </p:cBhvr>
                                    </p:animEffect>
                                  </p:childTnLst>
                                </p:cTn>
                              </p:par>
                            </p:childTnLst>
                          </p:cTn>
                        </p:par>
                        <p:par>
                          <p:cTn id="58" fill="hold">
                            <p:stCondLst>
                              <p:cond delay="4500"/>
                            </p:stCondLst>
                            <p:childTnLst>
                              <p:par>
                                <p:cTn id="59" presetID="14" presetClass="entr" presetSubtype="10"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randombar(horizontal)">
                                      <p:cBhvr>
                                        <p:cTn id="61" dur="500"/>
                                        <p:tgtEl>
                                          <p:spTgt spid="30"/>
                                        </p:tgtEl>
                                      </p:cBhvr>
                                    </p:animEffect>
                                  </p:childTnLst>
                                </p:cTn>
                              </p:par>
                              <p:par>
                                <p:cTn id="62" presetID="14" presetClass="entr" presetSubtype="1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randombar(horizontal)">
                                      <p:cBhvr>
                                        <p:cTn id="64" dur="500"/>
                                        <p:tgtEl>
                                          <p:spTgt spid="23"/>
                                        </p:tgtEl>
                                      </p:cBhvr>
                                    </p:animEffect>
                                  </p:childTnLst>
                                </p:cTn>
                              </p:par>
                              <p:par>
                                <p:cTn id="65" presetID="14" presetClass="entr" presetSubtype="1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randombar(horizontal)">
                                      <p:cBhvr>
                                        <p:cTn id="67" dur="500"/>
                                        <p:tgtEl>
                                          <p:spTgt spid="22"/>
                                        </p:tgtEl>
                                      </p:cBhvr>
                                    </p:animEffect>
                                  </p:childTnLst>
                                </p:cTn>
                              </p:par>
                              <p:par>
                                <p:cTn id="68" presetID="14" presetClass="entr" presetSubtype="1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randombar(horizontal)">
                                      <p:cBhvr>
                                        <p:cTn id="70" dur="500"/>
                                        <p:tgtEl>
                                          <p:spTgt spid="24"/>
                                        </p:tgtEl>
                                      </p:cBhvr>
                                    </p:animEffect>
                                  </p:childTnLst>
                                </p:cTn>
                              </p:par>
                              <p:par>
                                <p:cTn id="71" presetID="14" presetClass="entr" presetSubtype="1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randombar(horizontal)">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9" grpId="0"/>
      <p:bldP spid="20" grpId="0"/>
      <p:bldP spid="21" grpId="0"/>
      <p:bldP spid="16" grpId="0"/>
      <p:bldP spid="26" grpId="0"/>
      <p:bldP spid="27" grpId="0"/>
      <p:bldP spid="28" grpId="0"/>
      <p:bldP spid="29" grpId="0"/>
      <p:bldP spid="18"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ients 10">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Picture Placeholder 15"/>
          <p:cNvSpPr>
            <a:spLocks noGrp="1"/>
          </p:cNvSpPr>
          <p:nvPr>
            <p:ph type="pic" sz="quarter" idx="25"/>
          </p:nvPr>
        </p:nvSpPr>
        <p:spPr>
          <a:xfrm>
            <a:off x="926368" y="2594434"/>
            <a:ext cx="1832616" cy="1042293"/>
          </a:xfrm>
        </p:spPr>
        <p:txBody>
          <a:bodyPr>
            <a:normAutofit/>
          </a:bodyPr>
          <a:lstStyle>
            <a:lvl1pPr>
              <a:defRPr sz="1200"/>
            </a:lvl1pPr>
          </a:lstStyle>
          <a:p>
            <a:endParaRPr lang="en-ID"/>
          </a:p>
        </p:txBody>
      </p:sp>
      <p:sp>
        <p:nvSpPr>
          <p:cNvPr id="27" name="Picture Placeholder 15"/>
          <p:cNvSpPr>
            <a:spLocks noGrp="1"/>
          </p:cNvSpPr>
          <p:nvPr>
            <p:ph type="pic" sz="quarter" idx="26"/>
          </p:nvPr>
        </p:nvSpPr>
        <p:spPr>
          <a:xfrm>
            <a:off x="3053030" y="2594434"/>
            <a:ext cx="1832616" cy="1042293"/>
          </a:xfrm>
        </p:spPr>
        <p:txBody>
          <a:bodyPr>
            <a:normAutofit/>
          </a:bodyPr>
          <a:lstStyle>
            <a:lvl1pPr>
              <a:defRPr sz="1200"/>
            </a:lvl1pPr>
          </a:lstStyle>
          <a:p>
            <a:endParaRPr lang="en-ID" dirty="0"/>
          </a:p>
        </p:txBody>
      </p:sp>
      <p:sp>
        <p:nvSpPr>
          <p:cNvPr id="28" name="Picture Placeholder 15"/>
          <p:cNvSpPr>
            <a:spLocks noGrp="1"/>
          </p:cNvSpPr>
          <p:nvPr>
            <p:ph type="pic" sz="quarter" idx="27"/>
          </p:nvPr>
        </p:nvSpPr>
        <p:spPr>
          <a:xfrm>
            <a:off x="5179692" y="2594434"/>
            <a:ext cx="1832616" cy="1042293"/>
          </a:xfrm>
        </p:spPr>
        <p:txBody>
          <a:bodyPr>
            <a:normAutofit/>
          </a:bodyPr>
          <a:lstStyle>
            <a:lvl1pPr>
              <a:defRPr sz="1200"/>
            </a:lvl1pPr>
          </a:lstStyle>
          <a:p>
            <a:endParaRPr lang="en-ID" dirty="0"/>
          </a:p>
        </p:txBody>
      </p:sp>
      <p:sp>
        <p:nvSpPr>
          <p:cNvPr id="29" name="Picture Placeholder 15"/>
          <p:cNvSpPr>
            <a:spLocks noGrp="1"/>
          </p:cNvSpPr>
          <p:nvPr>
            <p:ph type="pic" sz="quarter" idx="28"/>
          </p:nvPr>
        </p:nvSpPr>
        <p:spPr>
          <a:xfrm>
            <a:off x="7306354" y="2594434"/>
            <a:ext cx="1832616" cy="1042293"/>
          </a:xfrm>
        </p:spPr>
        <p:txBody>
          <a:bodyPr>
            <a:normAutofit/>
          </a:bodyPr>
          <a:lstStyle>
            <a:lvl1pPr>
              <a:defRPr sz="1200"/>
            </a:lvl1pPr>
          </a:lstStyle>
          <a:p>
            <a:endParaRPr lang="en-ID" dirty="0"/>
          </a:p>
        </p:txBody>
      </p:sp>
      <p:sp>
        <p:nvSpPr>
          <p:cNvPr id="18" name="Picture Placeholder 15"/>
          <p:cNvSpPr>
            <a:spLocks noGrp="1"/>
          </p:cNvSpPr>
          <p:nvPr>
            <p:ph type="pic" sz="quarter" idx="29"/>
          </p:nvPr>
        </p:nvSpPr>
        <p:spPr>
          <a:xfrm>
            <a:off x="9433016" y="2594434"/>
            <a:ext cx="1832616" cy="1042293"/>
          </a:xfrm>
        </p:spPr>
        <p:txBody>
          <a:bodyPr>
            <a:normAutofit/>
          </a:bodyPr>
          <a:lstStyle>
            <a:lvl1pPr>
              <a:defRPr sz="1200"/>
            </a:lvl1pPr>
          </a:lstStyle>
          <a:p>
            <a:endParaRPr lang="en-ID" dirty="0"/>
          </a:p>
        </p:txBody>
      </p:sp>
      <p:sp>
        <p:nvSpPr>
          <p:cNvPr id="22" name="Picture Placeholder 15"/>
          <p:cNvSpPr>
            <a:spLocks noGrp="1"/>
          </p:cNvSpPr>
          <p:nvPr>
            <p:ph type="pic" sz="quarter" idx="30"/>
          </p:nvPr>
        </p:nvSpPr>
        <p:spPr>
          <a:xfrm>
            <a:off x="926368" y="4207334"/>
            <a:ext cx="1832616" cy="1042293"/>
          </a:xfrm>
        </p:spPr>
        <p:txBody>
          <a:bodyPr>
            <a:normAutofit/>
          </a:bodyPr>
          <a:lstStyle>
            <a:lvl1pPr>
              <a:defRPr sz="1200"/>
            </a:lvl1pPr>
          </a:lstStyle>
          <a:p>
            <a:endParaRPr lang="en-ID"/>
          </a:p>
        </p:txBody>
      </p:sp>
      <p:sp>
        <p:nvSpPr>
          <p:cNvPr id="23" name="Picture Placeholder 15"/>
          <p:cNvSpPr>
            <a:spLocks noGrp="1"/>
          </p:cNvSpPr>
          <p:nvPr>
            <p:ph type="pic" sz="quarter" idx="31"/>
          </p:nvPr>
        </p:nvSpPr>
        <p:spPr>
          <a:xfrm>
            <a:off x="3053030" y="4207334"/>
            <a:ext cx="1832616" cy="1042293"/>
          </a:xfrm>
        </p:spPr>
        <p:txBody>
          <a:bodyPr>
            <a:normAutofit/>
          </a:bodyPr>
          <a:lstStyle>
            <a:lvl1pPr>
              <a:defRPr sz="1200"/>
            </a:lvl1pPr>
          </a:lstStyle>
          <a:p>
            <a:endParaRPr lang="en-ID" dirty="0"/>
          </a:p>
        </p:txBody>
      </p:sp>
      <p:sp>
        <p:nvSpPr>
          <p:cNvPr id="24" name="Picture Placeholder 15"/>
          <p:cNvSpPr>
            <a:spLocks noGrp="1"/>
          </p:cNvSpPr>
          <p:nvPr>
            <p:ph type="pic" sz="quarter" idx="32"/>
          </p:nvPr>
        </p:nvSpPr>
        <p:spPr>
          <a:xfrm>
            <a:off x="5179692" y="4207334"/>
            <a:ext cx="1832616" cy="1042293"/>
          </a:xfrm>
        </p:spPr>
        <p:txBody>
          <a:bodyPr>
            <a:normAutofit/>
          </a:bodyPr>
          <a:lstStyle>
            <a:lvl1pPr>
              <a:defRPr sz="1200"/>
            </a:lvl1pPr>
          </a:lstStyle>
          <a:p>
            <a:endParaRPr lang="en-ID" dirty="0"/>
          </a:p>
        </p:txBody>
      </p:sp>
      <p:sp>
        <p:nvSpPr>
          <p:cNvPr id="25" name="Picture Placeholder 15"/>
          <p:cNvSpPr>
            <a:spLocks noGrp="1"/>
          </p:cNvSpPr>
          <p:nvPr>
            <p:ph type="pic" sz="quarter" idx="33"/>
          </p:nvPr>
        </p:nvSpPr>
        <p:spPr>
          <a:xfrm>
            <a:off x="7306354" y="4207334"/>
            <a:ext cx="1832616" cy="1042293"/>
          </a:xfrm>
        </p:spPr>
        <p:txBody>
          <a:bodyPr>
            <a:normAutofit/>
          </a:bodyPr>
          <a:lstStyle>
            <a:lvl1pPr>
              <a:defRPr sz="1200"/>
            </a:lvl1pPr>
          </a:lstStyle>
          <a:p>
            <a:endParaRPr lang="en-ID" dirty="0"/>
          </a:p>
        </p:txBody>
      </p:sp>
      <p:sp>
        <p:nvSpPr>
          <p:cNvPr id="30" name="Picture Placeholder 15"/>
          <p:cNvSpPr>
            <a:spLocks noGrp="1"/>
          </p:cNvSpPr>
          <p:nvPr>
            <p:ph type="pic" sz="quarter" idx="34"/>
          </p:nvPr>
        </p:nvSpPr>
        <p:spPr>
          <a:xfrm>
            <a:off x="9433016" y="4207334"/>
            <a:ext cx="1832616" cy="1042293"/>
          </a:xfrm>
        </p:spPr>
        <p:txBody>
          <a:bodyPr>
            <a:normAutofit/>
          </a:bodyPr>
          <a:lstStyle>
            <a:lvl1pPr>
              <a:defRPr sz="1200"/>
            </a:lvl1pPr>
          </a:lstStyle>
          <a:p>
            <a:endParaRPr lang="en-ID" dirty="0"/>
          </a:p>
        </p:txBody>
      </p:sp>
      <p:pic>
        <p:nvPicPr>
          <p:cNvPr id="20"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Effect transition="in" filter="fade">
                                      <p:cBhvr>
                                        <p:cTn id="25" dur="300"/>
                                        <p:tgtEl>
                                          <p:spTgt spid="2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7"/>
                                        </p:tgtEl>
                                        <p:attrNameLst>
                                          <p:attrName>style.visibility</p:attrName>
                                        </p:attrNameLst>
                                      </p:cBhvr>
                                      <p:to>
                                        <p:strVal val="visible"/>
                                      </p:to>
                                    </p:set>
                                    <p:animEffect transition="in" filter="fade">
                                      <p:cBhvr>
                                        <p:cTn id="29" dur="300"/>
                                        <p:tgtEl>
                                          <p:spTgt spid="27"/>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8"/>
                                        </p:tgtEl>
                                        <p:attrNameLst>
                                          <p:attrName>style.visibility</p:attrName>
                                        </p:attrNameLst>
                                      </p:cBhvr>
                                      <p:to>
                                        <p:strVal val="visible"/>
                                      </p:to>
                                    </p:set>
                                    <p:animEffect transition="in" filter="fade">
                                      <p:cBhvr>
                                        <p:cTn id="33" dur="300"/>
                                        <p:tgtEl>
                                          <p:spTgt spid="28"/>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18"/>
                                        </p:tgtEl>
                                        <p:attrNameLst>
                                          <p:attrName>style.visibility</p:attrName>
                                        </p:attrNameLst>
                                      </p:cBhvr>
                                      <p:to>
                                        <p:strVal val="visible"/>
                                      </p:to>
                                    </p:set>
                                    <p:animEffect transition="in" filter="fade">
                                      <p:cBhvr>
                                        <p:cTn id="41" dur="300"/>
                                        <p:tgtEl>
                                          <p:spTgt spid="18"/>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22"/>
                                        </p:tgtEl>
                                        <p:attrNameLst>
                                          <p:attrName>style.visibility</p:attrName>
                                        </p:attrNameLst>
                                      </p:cBhvr>
                                      <p:to>
                                        <p:strVal val="visible"/>
                                      </p:to>
                                    </p:set>
                                    <p:animEffect transition="in" filter="fade">
                                      <p:cBhvr>
                                        <p:cTn id="45" dur="300"/>
                                        <p:tgtEl>
                                          <p:spTgt spid="22"/>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23"/>
                                        </p:tgtEl>
                                        <p:attrNameLst>
                                          <p:attrName>style.visibility</p:attrName>
                                        </p:attrNameLst>
                                      </p:cBhvr>
                                      <p:to>
                                        <p:strVal val="visible"/>
                                      </p:to>
                                    </p:set>
                                    <p:animEffect transition="in" filter="fade">
                                      <p:cBhvr>
                                        <p:cTn id="49" dur="300"/>
                                        <p:tgtEl>
                                          <p:spTgt spid="23"/>
                                        </p:tgtEl>
                                      </p:cBhvr>
                                    </p:animEffect>
                                  </p:childTnLst>
                                </p:cTn>
                              </p:par>
                            </p:childTnLst>
                          </p:cTn>
                        </p:par>
                        <p:par>
                          <p:cTn id="50" fill="hold">
                            <p:stCondLst>
                              <p:cond delay="35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24"/>
                                        </p:tgtEl>
                                        <p:attrNameLst>
                                          <p:attrName>style.visibility</p:attrName>
                                        </p:attrNameLst>
                                      </p:cBhvr>
                                      <p:to>
                                        <p:strVal val="visible"/>
                                      </p:to>
                                    </p:set>
                                    <p:animEffect transition="in" filter="fade">
                                      <p:cBhvr>
                                        <p:cTn id="53" dur="300"/>
                                        <p:tgtEl>
                                          <p:spTgt spid="24"/>
                                        </p:tgtEl>
                                      </p:cBhvr>
                                    </p:animEffect>
                                  </p:childTnLst>
                                </p:cTn>
                              </p:par>
                            </p:childTnLst>
                          </p:cTn>
                        </p:par>
                        <p:par>
                          <p:cTn id="54" fill="hold">
                            <p:stCondLst>
                              <p:cond delay="40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25"/>
                                        </p:tgtEl>
                                        <p:attrNameLst>
                                          <p:attrName>style.visibility</p:attrName>
                                        </p:attrNameLst>
                                      </p:cBhvr>
                                      <p:to>
                                        <p:strVal val="visible"/>
                                      </p:to>
                                    </p:set>
                                    <p:animEffect transition="in" filter="fade">
                                      <p:cBhvr>
                                        <p:cTn id="57" dur="300"/>
                                        <p:tgtEl>
                                          <p:spTgt spid="25"/>
                                        </p:tgtEl>
                                      </p:cBhvr>
                                    </p:animEffect>
                                  </p:childTnLst>
                                </p:cTn>
                              </p:par>
                            </p:childTnLst>
                          </p:cTn>
                        </p:par>
                        <p:par>
                          <p:cTn id="58" fill="hold">
                            <p:stCondLst>
                              <p:cond delay="4500"/>
                            </p:stCondLst>
                            <p:childTnLst>
                              <p:par>
                                <p:cTn id="59" presetID="10" presetClass="entr" presetSubtype="0" fill="hold" grpId="0" nodeType="afterEffect" nodePh="1">
                                  <p:stCondLst>
                                    <p:cond delay="0"/>
                                  </p:stCondLst>
                                  <p:endCondLst>
                                    <p:cond evt="begin" delay="0">
                                      <p:tn val="59"/>
                                    </p:cond>
                                  </p:endCondLst>
                                  <p:childTnLst>
                                    <p:set>
                                      <p:cBhvr>
                                        <p:cTn id="60" dur="1" fill="hold">
                                          <p:stCondLst>
                                            <p:cond delay="0"/>
                                          </p:stCondLst>
                                        </p:cTn>
                                        <p:tgtEl>
                                          <p:spTgt spid="30"/>
                                        </p:tgtEl>
                                        <p:attrNameLst>
                                          <p:attrName>style.visibility</p:attrName>
                                        </p:attrNameLst>
                                      </p:cBhvr>
                                      <p:to>
                                        <p:strVal val="visible"/>
                                      </p:to>
                                    </p:set>
                                    <p:animEffect transition="in" filter="fade">
                                      <p:cBhvr>
                                        <p:cTn id="61" dur="300"/>
                                        <p:tgtEl>
                                          <p:spTgt spid="30"/>
                                        </p:tgtEl>
                                      </p:cBhvr>
                                    </p:animEffect>
                                  </p:childTnLst>
                                </p:cTn>
                              </p:par>
                            </p:childTnLst>
                          </p:cTn>
                        </p:par>
                        <p:par>
                          <p:cTn id="62" fill="hold">
                            <p:stCondLst>
                              <p:cond delay="5000"/>
                            </p:stCondLst>
                            <p:childTnLst>
                              <p:par>
                                <p:cTn id="63" presetID="14" presetClass="entr" presetSubtype="1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randombar(horizontal)">
                                      <p:cBhvr>
                                        <p:cTn id="65" dur="500"/>
                                        <p:tgtEl>
                                          <p:spTgt spid="33"/>
                                        </p:tgtEl>
                                      </p:cBhvr>
                                    </p:animEffect>
                                  </p:childTnLst>
                                </p:cTn>
                              </p:par>
                              <p:par>
                                <p:cTn id="66" presetID="14" presetClass="entr" presetSubtype="1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randombar(horizontal)">
                                      <p:cBhvr>
                                        <p:cTn id="68" dur="500"/>
                                        <p:tgtEl>
                                          <p:spTgt spid="21"/>
                                        </p:tgtEl>
                                      </p:cBhvr>
                                    </p:animEffect>
                                  </p:childTnLst>
                                </p:cTn>
                              </p:par>
                              <p:par>
                                <p:cTn id="69" presetID="14" presetClass="entr" presetSubtype="1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randombar(horizontal)">
                                      <p:cBhvr>
                                        <p:cTn id="71" dur="500"/>
                                        <p:tgtEl>
                                          <p:spTgt spid="20"/>
                                        </p:tgtEl>
                                      </p:cBhvr>
                                    </p:animEffect>
                                  </p:childTnLst>
                                </p:cTn>
                              </p:par>
                              <p:par>
                                <p:cTn id="72" presetID="14" presetClass="entr" presetSubtype="1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randombar(horizontal)">
                                      <p:cBhvr>
                                        <p:cTn id="74" dur="500"/>
                                        <p:tgtEl>
                                          <p:spTgt spid="31"/>
                                        </p:tgtEl>
                                      </p:cBhvr>
                                    </p:animEffect>
                                  </p:childTnLst>
                                </p:cTn>
                              </p:par>
                              <p:par>
                                <p:cTn id="75" presetID="14" presetClass="entr" presetSubtype="1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randombar(horizontal)">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6" grpId="0"/>
      <p:bldP spid="27" grpId="0"/>
      <p:bldP spid="28" grpId="0"/>
      <p:bldP spid="29" grpId="0"/>
      <p:bldP spid="18" grpId="0"/>
      <p:bldP spid="22" grpId="0"/>
      <p:bldP spid="23" grpId="0"/>
      <p:bldP spid="24" grpId="0"/>
      <p:bldP spid="25" grpId="0"/>
      <p:bldP spid="30"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ients 11">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Picture Placeholder 15"/>
          <p:cNvSpPr>
            <a:spLocks noGrp="1"/>
          </p:cNvSpPr>
          <p:nvPr>
            <p:ph type="pic" sz="quarter" idx="25"/>
          </p:nvPr>
        </p:nvSpPr>
        <p:spPr>
          <a:xfrm>
            <a:off x="1993579" y="2312538"/>
            <a:ext cx="1832616" cy="1042293"/>
          </a:xfrm>
        </p:spPr>
        <p:txBody>
          <a:bodyPr>
            <a:normAutofit/>
          </a:bodyPr>
          <a:lstStyle>
            <a:lvl1pPr>
              <a:defRPr sz="1200"/>
            </a:lvl1pPr>
          </a:lstStyle>
          <a:p>
            <a:endParaRPr lang="en-ID"/>
          </a:p>
        </p:txBody>
      </p:sp>
      <p:sp>
        <p:nvSpPr>
          <p:cNvPr id="27" name="Picture Placeholder 15"/>
          <p:cNvSpPr>
            <a:spLocks noGrp="1"/>
          </p:cNvSpPr>
          <p:nvPr>
            <p:ph type="pic" sz="quarter" idx="26"/>
          </p:nvPr>
        </p:nvSpPr>
        <p:spPr>
          <a:xfrm>
            <a:off x="4120241" y="2312538"/>
            <a:ext cx="1832616" cy="1042293"/>
          </a:xfrm>
        </p:spPr>
        <p:txBody>
          <a:bodyPr>
            <a:normAutofit/>
          </a:bodyPr>
          <a:lstStyle>
            <a:lvl1pPr>
              <a:defRPr sz="1200"/>
            </a:lvl1pPr>
          </a:lstStyle>
          <a:p>
            <a:endParaRPr lang="en-ID" dirty="0"/>
          </a:p>
        </p:txBody>
      </p:sp>
      <p:sp>
        <p:nvSpPr>
          <p:cNvPr id="28" name="Picture Placeholder 15"/>
          <p:cNvSpPr>
            <a:spLocks noGrp="1"/>
          </p:cNvSpPr>
          <p:nvPr>
            <p:ph type="pic" sz="quarter" idx="27"/>
          </p:nvPr>
        </p:nvSpPr>
        <p:spPr>
          <a:xfrm>
            <a:off x="6246903" y="2312538"/>
            <a:ext cx="1832616" cy="1042293"/>
          </a:xfrm>
        </p:spPr>
        <p:txBody>
          <a:bodyPr>
            <a:normAutofit/>
          </a:bodyPr>
          <a:lstStyle>
            <a:lvl1pPr>
              <a:defRPr sz="1200"/>
            </a:lvl1pPr>
          </a:lstStyle>
          <a:p>
            <a:endParaRPr lang="en-ID" dirty="0"/>
          </a:p>
        </p:txBody>
      </p:sp>
      <p:sp>
        <p:nvSpPr>
          <p:cNvPr id="29" name="Picture Placeholder 15"/>
          <p:cNvSpPr>
            <a:spLocks noGrp="1"/>
          </p:cNvSpPr>
          <p:nvPr>
            <p:ph type="pic" sz="quarter" idx="28"/>
          </p:nvPr>
        </p:nvSpPr>
        <p:spPr>
          <a:xfrm>
            <a:off x="8373565" y="2312538"/>
            <a:ext cx="1832616" cy="1042293"/>
          </a:xfrm>
        </p:spPr>
        <p:txBody>
          <a:bodyPr>
            <a:normAutofit/>
          </a:bodyPr>
          <a:lstStyle>
            <a:lvl1pPr>
              <a:defRPr sz="1200"/>
            </a:lvl1pPr>
          </a:lstStyle>
          <a:p>
            <a:endParaRPr lang="en-ID" dirty="0"/>
          </a:p>
        </p:txBody>
      </p:sp>
      <p:sp>
        <p:nvSpPr>
          <p:cNvPr id="20" name="Picture Placeholder 15"/>
          <p:cNvSpPr>
            <a:spLocks noGrp="1"/>
          </p:cNvSpPr>
          <p:nvPr>
            <p:ph type="pic" sz="quarter" idx="29"/>
          </p:nvPr>
        </p:nvSpPr>
        <p:spPr>
          <a:xfrm>
            <a:off x="1993579" y="3746089"/>
            <a:ext cx="1832616" cy="1042293"/>
          </a:xfrm>
        </p:spPr>
        <p:txBody>
          <a:bodyPr>
            <a:normAutofit/>
          </a:bodyPr>
          <a:lstStyle>
            <a:lvl1pPr>
              <a:defRPr sz="1200"/>
            </a:lvl1pPr>
          </a:lstStyle>
          <a:p>
            <a:endParaRPr lang="en-ID"/>
          </a:p>
        </p:txBody>
      </p:sp>
      <p:sp>
        <p:nvSpPr>
          <p:cNvPr id="21" name="Picture Placeholder 15"/>
          <p:cNvSpPr>
            <a:spLocks noGrp="1"/>
          </p:cNvSpPr>
          <p:nvPr>
            <p:ph type="pic" sz="quarter" idx="30"/>
          </p:nvPr>
        </p:nvSpPr>
        <p:spPr>
          <a:xfrm>
            <a:off x="4120241" y="3746089"/>
            <a:ext cx="1832616" cy="1042293"/>
          </a:xfrm>
        </p:spPr>
        <p:txBody>
          <a:bodyPr>
            <a:normAutofit/>
          </a:bodyPr>
          <a:lstStyle>
            <a:lvl1pPr>
              <a:defRPr sz="1200"/>
            </a:lvl1pPr>
          </a:lstStyle>
          <a:p>
            <a:endParaRPr lang="en-ID" dirty="0"/>
          </a:p>
        </p:txBody>
      </p:sp>
      <p:sp>
        <p:nvSpPr>
          <p:cNvPr id="31" name="Picture Placeholder 15"/>
          <p:cNvSpPr>
            <a:spLocks noGrp="1"/>
          </p:cNvSpPr>
          <p:nvPr>
            <p:ph type="pic" sz="quarter" idx="31"/>
          </p:nvPr>
        </p:nvSpPr>
        <p:spPr>
          <a:xfrm>
            <a:off x="6246903" y="3746089"/>
            <a:ext cx="1832616" cy="1042293"/>
          </a:xfrm>
        </p:spPr>
        <p:txBody>
          <a:bodyPr>
            <a:normAutofit/>
          </a:bodyPr>
          <a:lstStyle>
            <a:lvl1pPr>
              <a:defRPr sz="1200"/>
            </a:lvl1pPr>
          </a:lstStyle>
          <a:p>
            <a:endParaRPr lang="en-ID" dirty="0"/>
          </a:p>
        </p:txBody>
      </p:sp>
      <p:sp>
        <p:nvSpPr>
          <p:cNvPr id="32" name="Picture Placeholder 15"/>
          <p:cNvSpPr>
            <a:spLocks noGrp="1"/>
          </p:cNvSpPr>
          <p:nvPr>
            <p:ph type="pic" sz="quarter" idx="32"/>
          </p:nvPr>
        </p:nvSpPr>
        <p:spPr>
          <a:xfrm>
            <a:off x="8373565" y="3746089"/>
            <a:ext cx="1832616" cy="1042293"/>
          </a:xfrm>
        </p:spPr>
        <p:txBody>
          <a:bodyPr>
            <a:normAutofit/>
          </a:bodyPr>
          <a:lstStyle>
            <a:lvl1pPr>
              <a:defRPr sz="1200"/>
            </a:lvl1pPr>
          </a:lstStyle>
          <a:p>
            <a:endParaRPr lang="en-ID" dirty="0"/>
          </a:p>
        </p:txBody>
      </p:sp>
      <p:sp>
        <p:nvSpPr>
          <p:cNvPr id="33" name="Picture Placeholder 15"/>
          <p:cNvSpPr>
            <a:spLocks noGrp="1"/>
          </p:cNvSpPr>
          <p:nvPr>
            <p:ph type="pic" sz="quarter" idx="33"/>
          </p:nvPr>
        </p:nvSpPr>
        <p:spPr>
          <a:xfrm>
            <a:off x="3062537" y="5083570"/>
            <a:ext cx="1832616" cy="1042293"/>
          </a:xfrm>
        </p:spPr>
        <p:txBody>
          <a:bodyPr>
            <a:normAutofit/>
          </a:bodyPr>
          <a:lstStyle>
            <a:lvl1pPr>
              <a:defRPr sz="1200"/>
            </a:lvl1pPr>
          </a:lstStyle>
          <a:p>
            <a:endParaRPr lang="en-ID"/>
          </a:p>
        </p:txBody>
      </p:sp>
      <p:sp>
        <p:nvSpPr>
          <p:cNvPr id="34" name="Picture Placeholder 15"/>
          <p:cNvSpPr>
            <a:spLocks noGrp="1"/>
          </p:cNvSpPr>
          <p:nvPr>
            <p:ph type="pic" sz="quarter" idx="34"/>
          </p:nvPr>
        </p:nvSpPr>
        <p:spPr>
          <a:xfrm>
            <a:off x="5189199" y="5083570"/>
            <a:ext cx="1832616" cy="1042293"/>
          </a:xfrm>
        </p:spPr>
        <p:txBody>
          <a:bodyPr>
            <a:normAutofit/>
          </a:bodyPr>
          <a:lstStyle>
            <a:lvl1pPr>
              <a:defRPr sz="1200"/>
            </a:lvl1pPr>
          </a:lstStyle>
          <a:p>
            <a:endParaRPr lang="en-ID" dirty="0"/>
          </a:p>
        </p:txBody>
      </p:sp>
      <p:sp>
        <p:nvSpPr>
          <p:cNvPr id="35" name="Picture Placeholder 15"/>
          <p:cNvSpPr>
            <a:spLocks noGrp="1"/>
          </p:cNvSpPr>
          <p:nvPr>
            <p:ph type="pic" sz="quarter" idx="35"/>
          </p:nvPr>
        </p:nvSpPr>
        <p:spPr>
          <a:xfrm>
            <a:off x="7315861" y="5083570"/>
            <a:ext cx="1832616" cy="1042293"/>
          </a:xfrm>
        </p:spPr>
        <p:txBody>
          <a:bodyPr>
            <a:normAutofit/>
          </a:bodyPr>
          <a:lstStyle>
            <a:lvl1pPr>
              <a:defRPr sz="1200"/>
            </a:lvl1pPr>
          </a:lstStyle>
          <a:p>
            <a:endParaRPr lang="en-ID" dirty="0"/>
          </a:p>
        </p:txBody>
      </p:sp>
      <p:pic>
        <p:nvPicPr>
          <p:cNvPr id="22"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Effect transition="in" filter="fade">
                                      <p:cBhvr>
                                        <p:cTn id="25" dur="300"/>
                                        <p:tgtEl>
                                          <p:spTgt spid="2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7"/>
                                        </p:tgtEl>
                                        <p:attrNameLst>
                                          <p:attrName>style.visibility</p:attrName>
                                        </p:attrNameLst>
                                      </p:cBhvr>
                                      <p:to>
                                        <p:strVal val="visible"/>
                                      </p:to>
                                    </p:set>
                                    <p:animEffect transition="in" filter="fade">
                                      <p:cBhvr>
                                        <p:cTn id="29" dur="300"/>
                                        <p:tgtEl>
                                          <p:spTgt spid="27"/>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8"/>
                                        </p:tgtEl>
                                        <p:attrNameLst>
                                          <p:attrName>style.visibility</p:attrName>
                                        </p:attrNameLst>
                                      </p:cBhvr>
                                      <p:to>
                                        <p:strVal val="visible"/>
                                      </p:to>
                                    </p:set>
                                    <p:animEffect transition="in" filter="fade">
                                      <p:cBhvr>
                                        <p:cTn id="33" dur="300"/>
                                        <p:tgtEl>
                                          <p:spTgt spid="28"/>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20"/>
                                        </p:tgtEl>
                                        <p:attrNameLst>
                                          <p:attrName>style.visibility</p:attrName>
                                        </p:attrNameLst>
                                      </p:cBhvr>
                                      <p:to>
                                        <p:strVal val="visible"/>
                                      </p:to>
                                    </p:set>
                                    <p:animEffect transition="in" filter="fade">
                                      <p:cBhvr>
                                        <p:cTn id="41" dur="300"/>
                                        <p:tgtEl>
                                          <p:spTgt spid="20"/>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21"/>
                                        </p:tgtEl>
                                        <p:attrNameLst>
                                          <p:attrName>style.visibility</p:attrName>
                                        </p:attrNameLst>
                                      </p:cBhvr>
                                      <p:to>
                                        <p:strVal val="visible"/>
                                      </p:to>
                                    </p:set>
                                    <p:animEffect transition="in" filter="fade">
                                      <p:cBhvr>
                                        <p:cTn id="45" dur="300"/>
                                        <p:tgtEl>
                                          <p:spTgt spid="21"/>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31"/>
                                        </p:tgtEl>
                                        <p:attrNameLst>
                                          <p:attrName>style.visibility</p:attrName>
                                        </p:attrNameLst>
                                      </p:cBhvr>
                                      <p:to>
                                        <p:strVal val="visible"/>
                                      </p:to>
                                    </p:set>
                                    <p:animEffect transition="in" filter="fade">
                                      <p:cBhvr>
                                        <p:cTn id="49" dur="300"/>
                                        <p:tgtEl>
                                          <p:spTgt spid="31"/>
                                        </p:tgtEl>
                                      </p:cBhvr>
                                    </p:animEffect>
                                  </p:childTnLst>
                                </p:cTn>
                              </p:par>
                            </p:childTnLst>
                          </p:cTn>
                        </p:par>
                        <p:par>
                          <p:cTn id="50" fill="hold">
                            <p:stCondLst>
                              <p:cond delay="35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32"/>
                                        </p:tgtEl>
                                        <p:attrNameLst>
                                          <p:attrName>style.visibility</p:attrName>
                                        </p:attrNameLst>
                                      </p:cBhvr>
                                      <p:to>
                                        <p:strVal val="visible"/>
                                      </p:to>
                                    </p:set>
                                    <p:animEffect transition="in" filter="fade">
                                      <p:cBhvr>
                                        <p:cTn id="53" dur="300"/>
                                        <p:tgtEl>
                                          <p:spTgt spid="32"/>
                                        </p:tgtEl>
                                      </p:cBhvr>
                                    </p:animEffect>
                                  </p:childTnLst>
                                </p:cTn>
                              </p:par>
                            </p:childTnLst>
                          </p:cTn>
                        </p:par>
                        <p:par>
                          <p:cTn id="54" fill="hold">
                            <p:stCondLst>
                              <p:cond delay="40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33"/>
                                        </p:tgtEl>
                                        <p:attrNameLst>
                                          <p:attrName>style.visibility</p:attrName>
                                        </p:attrNameLst>
                                      </p:cBhvr>
                                      <p:to>
                                        <p:strVal val="visible"/>
                                      </p:to>
                                    </p:set>
                                    <p:animEffect transition="in" filter="fade">
                                      <p:cBhvr>
                                        <p:cTn id="57" dur="300"/>
                                        <p:tgtEl>
                                          <p:spTgt spid="33"/>
                                        </p:tgtEl>
                                      </p:cBhvr>
                                    </p:animEffect>
                                  </p:childTnLst>
                                </p:cTn>
                              </p:par>
                            </p:childTnLst>
                          </p:cTn>
                        </p:par>
                        <p:par>
                          <p:cTn id="58" fill="hold">
                            <p:stCondLst>
                              <p:cond delay="4500"/>
                            </p:stCondLst>
                            <p:childTnLst>
                              <p:par>
                                <p:cTn id="59" presetID="10" presetClass="entr" presetSubtype="0" fill="hold" grpId="0" nodeType="afterEffect" nodePh="1">
                                  <p:stCondLst>
                                    <p:cond delay="0"/>
                                  </p:stCondLst>
                                  <p:endCondLst>
                                    <p:cond evt="begin" delay="0">
                                      <p:tn val="59"/>
                                    </p:cond>
                                  </p:endCondLst>
                                  <p:childTnLst>
                                    <p:set>
                                      <p:cBhvr>
                                        <p:cTn id="60" dur="1" fill="hold">
                                          <p:stCondLst>
                                            <p:cond delay="0"/>
                                          </p:stCondLst>
                                        </p:cTn>
                                        <p:tgtEl>
                                          <p:spTgt spid="34"/>
                                        </p:tgtEl>
                                        <p:attrNameLst>
                                          <p:attrName>style.visibility</p:attrName>
                                        </p:attrNameLst>
                                      </p:cBhvr>
                                      <p:to>
                                        <p:strVal val="visible"/>
                                      </p:to>
                                    </p:set>
                                    <p:animEffect transition="in" filter="fade">
                                      <p:cBhvr>
                                        <p:cTn id="61" dur="300"/>
                                        <p:tgtEl>
                                          <p:spTgt spid="34"/>
                                        </p:tgtEl>
                                      </p:cBhvr>
                                    </p:animEffect>
                                  </p:childTnLst>
                                </p:cTn>
                              </p:par>
                            </p:childTnLst>
                          </p:cTn>
                        </p:par>
                        <p:par>
                          <p:cTn id="62" fill="hold">
                            <p:stCondLst>
                              <p:cond delay="50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35"/>
                                        </p:tgtEl>
                                        <p:attrNameLst>
                                          <p:attrName>style.visibility</p:attrName>
                                        </p:attrNameLst>
                                      </p:cBhvr>
                                      <p:to>
                                        <p:strVal val="visible"/>
                                      </p:to>
                                    </p:set>
                                    <p:animEffect transition="in" filter="fade">
                                      <p:cBhvr>
                                        <p:cTn id="65" dur="300"/>
                                        <p:tgtEl>
                                          <p:spTgt spid="35"/>
                                        </p:tgtEl>
                                      </p:cBhvr>
                                    </p:animEffect>
                                  </p:childTnLst>
                                </p:cTn>
                              </p:par>
                            </p:childTnLst>
                          </p:cTn>
                        </p:par>
                        <p:par>
                          <p:cTn id="66" fill="hold">
                            <p:stCondLst>
                              <p:cond delay="5500"/>
                            </p:stCondLst>
                            <p:childTnLst>
                              <p:par>
                                <p:cTn id="67" presetID="14" presetClass="entr" presetSubtype="10" fill="hold"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randombar(horizontal)">
                                      <p:cBhvr>
                                        <p:cTn id="69" dur="500"/>
                                        <p:tgtEl>
                                          <p:spTgt spid="30"/>
                                        </p:tgtEl>
                                      </p:cBhvr>
                                    </p:animEffect>
                                  </p:childTnLst>
                                </p:cTn>
                              </p:par>
                              <p:par>
                                <p:cTn id="70" presetID="14" presetClass="entr" presetSubtype="1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randombar(horizontal)">
                                      <p:cBhvr>
                                        <p:cTn id="72" dur="500"/>
                                        <p:tgtEl>
                                          <p:spTgt spid="23"/>
                                        </p:tgtEl>
                                      </p:cBhvr>
                                    </p:animEffect>
                                  </p:childTnLst>
                                </p:cTn>
                              </p:par>
                              <p:par>
                                <p:cTn id="73" presetID="14" presetClass="entr" presetSubtype="10"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randombar(horizontal)">
                                      <p:cBhvr>
                                        <p:cTn id="75" dur="500"/>
                                        <p:tgtEl>
                                          <p:spTgt spid="22"/>
                                        </p:tgtEl>
                                      </p:cBhvr>
                                    </p:animEffect>
                                  </p:childTnLst>
                                </p:cTn>
                              </p:par>
                              <p:par>
                                <p:cTn id="76" presetID="14" presetClass="entr" presetSubtype="10"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randombar(horizontal)">
                                      <p:cBhvr>
                                        <p:cTn id="78" dur="500"/>
                                        <p:tgtEl>
                                          <p:spTgt spid="24"/>
                                        </p:tgtEl>
                                      </p:cBhvr>
                                    </p:animEffect>
                                  </p:childTnLst>
                                </p:cTn>
                              </p:par>
                              <p:par>
                                <p:cTn id="79" presetID="14" presetClass="entr" presetSubtype="10"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randombar(horizontal)">
                                      <p:cBhvr>
                                        <p:cTn id="8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6" grpId="0"/>
      <p:bldP spid="27" grpId="0"/>
      <p:bldP spid="28" grpId="0"/>
      <p:bldP spid="29" grpId="0"/>
      <p:bldP spid="20" grpId="0"/>
      <p:bldP spid="21" grpId="0"/>
      <p:bldP spid="31" grpId="0"/>
      <p:bldP spid="32" grpId="0"/>
      <p:bldP spid="33" grpId="0"/>
      <p:bldP spid="34" grpId="0"/>
      <p:bldP spid="35"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ients 12">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Picture Placeholder 15"/>
          <p:cNvSpPr>
            <a:spLocks noGrp="1"/>
          </p:cNvSpPr>
          <p:nvPr>
            <p:ph type="pic" sz="quarter" idx="25"/>
          </p:nvPr>
        </p:nvSpPr>
        <p:spPr>
          <a:xfrm>
            <a:off x="1993579" y="2312538"/>
            <a:ext cx="1832616" cy="1042293"/>
          </a:xfrm>
        </p:spPr>
        <p:txBody>
          <a:bodyPr>
            <a:normAutofit/>
          </a:bodyPr>
          <a:lstStyle>
            <a:lvl1pPr>
              <a:defRPr sz="1200"/>
            </a:lvl1pPr>
          </a:lstStyle>
          <a:p>
            <a:endParaRPr lang="en-ID"/>
          </a:p>
        </p:txBody>
      </p:sp>
      <p:sp>
        <p:nvSpPr>
          <p:cNvPr id="27" name="Picture Placeholder 15"/>
          <p:cNvSpPr>
            <a:spLocks noGrp="1"/>
          </p:cNvSpPr>
          <p:nvPr>
            <p:ph type="pic" sz="quarter" idx="26"/>
          </p:nvPr>
        </p:nvSpPr>
        <p:spPr>
          <a:xfrm>
            <a:off x="4120241" y="2312538"/>
            <a:ext cx="1832616" cy="1042293"/>
          </a:xfrm>
        </p:spPr>
        <p:txBody>
          <a:bodyPr>
            <a:normAutofit/>
          </a:bodyPr>
          <a:lstStyle>
            <a:lvl1pPr>
              <a:defRPr sz="1200"/>
            </a:lvl1pPr>
          </a:lstStyle>
          <a:p>
            <a:endParaRPr lang="en-ID" dirty="0"/>
          </a:p>
        </p:txBody>
      </p:sp>
      <p:sp>
        <p:nvSpPr>
          <p:cNvPr id="28" name="Picture Placeholder 15"/>
          <p:cNvSpPr>
            <a:spLocks noGrp="1"/>
          </p:cNvSpPr>
          <p:nvPr>
            <p:ph type="pic" sz="quarter" idx="27"/>
          </p:nvPr>
        </p:nvSpPr>
        <p:spPr>
          <a:xfrm>
            <a:off x="6246903" y="2312538"/>
            <a:ext cx="1832616" cy="1042293"/>
          </a:xfrm>
        </p:spPr>
        <p:txBody>
          <a:bodyPr>
            <a:normAutofit/>
          </a:bodyPr>
          <a:lstStyle>
            <a:lvl1pPr>
              <a:defRPr sz="1200"/>
            </a:lvl1pPr>
          </a:lstStyle>
          <a:p>
            <a:endParaRPr lang="en-ID" dirty="0"/>
          </a:p>
        </p:txBody>
      </p:sp>
      <p:sp>
        <p:nvSpPr>
          <p:cNvPr id="29" name="Picture Placeholder 15"/>
          <p:cNvSpPr>
            <a:spLocks noGrp="1"/>
          </p:cNvSpPr>
          <p:nvPr>
            <p:ph type="pic" sz="quarter" idx="28"/>
          </p:nvPr>
        </p:nvSpPr>
        <p:spPr>
          <a:xfrm>
            <a:off x="8373565" y="2312538"/>
            <a:ext cx="1832616" cy="1042293"/>
          </a:xfrm>
        </p:spPr>
        <p:txBody>
          <a:bodyPr>
            <a:normAutofit/>
          </a:bodyPr>
          <a:lstStyle>
            <a:lvl1pPr>
              <a:defRPr sz="1200"/>
            </a:lvl1pPr>
          </a:lstStyle>
          <a:p>
            <a:endParaRPr lang="en-ID" dirty="0"/>
          </a:p>
        </p:txBody>
      </p:sp>
      <p:sp>
        <p:nvSpPr>
          <p:cNvPr id="20" name="Picture Placeholder 15"/>
          <p:cNvSpPr>
            <a:spLocks noGrp="1"/>
          </p:cNvSpPr>
          <p:nvPr>
            <p:ph type="pic" sz="quarter" idx="29"/>
          </p:nvPr>
        </p:nvSpPr>
        <p:spPr>
          <a:xfrm>
            <a:off x="1993579" y="3746089"/>
            <a:ext cx="1832616" cy="1042293"/>
          </a:xfrm>
        </p:spPr>
        <p:txBody>
          <a:bodyPr>
            <a:normAutofit/>
          </a:bodyPr>
          <a:lstStyle>
            <a:lvl1pPr>
              <a:defRPr sz="1200"/>
            </a:lvl1pPr>
          </a:lstStyle>
          <a:p>
            <a:endParaRPr lang="en-ID"/>
          </a:p>
        </p:txBody>
      </p:sp>
      <p:sp>
        <p:nvSpPr>
          <p:cNvPr id="21" name="Picture Placeholder 15"/>
          <p:cNvSpPr>
            <a:spLocks noGrp="1"/>
          </p:cNvSpPr>
          <p:nvPr>
            <p:ph type="pic" sz="quarter" idx="30"/>
          </p:nvPr>
        </p:nvSpPr>
        <p:spPr>
          <a:xfrm>
            <a:off x="4120241" y="3746089"/>
            <a:ext cx="1832616" cy="1042293"/>
          </a:xfrm>
        </p:spPr>
        <p:txBody>
          <a:bodyPr>
            <a:normAutofit/>
          </a:bodyPr>
          <a:lstStyle>
            <a:lvl1pPr>
              <a:defRPr sz="1200"/>
            </a:lvl1pPr>
          </a:lstStyle>
          <a:p>
            <a:endParaRPr lang="en-ID" dirty="0"/>
          </a:p>
        </p:txBody>
      </p:sp>
      <p:sp>
        <p:nvSpPr>
          <p:cNvPr id="31" name="Picture Placeholder 15"/>
          <p:cNvSpPr>
            <a:spLocks noGrp="1"/>
          </p:cNvSpPr>
          <p:nvPr>
            <p:ph type="pic" sz="quarter" idx="31"/>
          </p:nvPr>
        </p:nvSpPr>
        <p:spPr>
          <a:xfrm>
            <a:off x="6246903" y="3746089"/>
            <a:ext cx="1832616" cy="1042293"/>
          </a:xfrm>
        </p:spPr>
        <p:txBody>
          <a:bodyPr>
            <a:normAutofit/>
          </a:bodyPr>
          <a:lstStyle>
            <a:lvl1pPr>
              <a:defRPr sz="1200"/>
            </a:lvl1pPr>
          </a:lstStyle>
          <a:p>
            <a:endParaRPr lang="en-ID" dirty="0"/>
          </a:p>
        </p:txBody>
      </p:sp>
      <p:sp>
        <p:nvSpPr>
          <p:cNvPr id="32" name="Picture Placeholder 15"/>
          <p:cNvSpPr>
            <a:spLocks noGrp="1"/>
          </p:cNvSpPr>
          <p:nvPr>
            <p:ph type="pic" sz="quarter" idx="32"/>
          </p:nvPr>
        </p:nvSpPr>
        <p:spPr>
          <a:xfrm>
            <a:off x="8373565" y="3746089"/>
            <a:ext cx="1832616" cy="1042293"/>
          </a:xfrm>
        </p:spPr>
        <p:txBody>
          <a:bodyPr>
            <a:normAutofit/>
          </a:bodyPr>
          <a:lstStyle>
            <a:lvl1pPr>
              <a:defRPr sz="1200"/>
            </a:lvl1pPr>
          </a:lstStyle>
          <a:p>
            <a:endParaRPr lang="en-ID" dirty="0"/>
          </a:p>
        </p:txBody>
      </p:sp>
      <p:sp>
        <p:nvSpPr>
          <p:cNvPr id="22" name="Picture Placeholder 15"/>
          <p:cNvSpPr>
            <a:spLocks noGrp="1"/>
          </p:cNvSpPr>
          <p:nvPr>
            <p:ph type="pic" sz="quarter" idx="33"/>
          </p:nvPr>
        </p:nvSpPr>
        <p:spPr>
          <a:xfrm>
            <a:off x="1993579" y="5179640"/>
            <a:ext cx="1832616" cy="1042293"/>
          </a:xfrm>
        </p:spPr>
        <p:txBody>
          <a:bodyPr>
            <a:normAutofit/>
          </a:bodyPr>
          <a:lstStyle>
            <a:lvl1pPr>
              <a:defRPr sz="1200"/>
            </a:lvl1pPr>
          </a:lstStyle>
          <a:p>
            <a:endParaRPr lang="en-ID"/>
          </a:p>
        </p:txBody>
      </p:sp>
      <p:sp>
        <p:nvSpPr>
          <p:cNvPr id="23" name="Picture Placeholder 15"/>
          <p:cNvSpPr>
            <a:spLocks noGrp="1"/>
          </p:cNvSpPr>
          <p:nvPr>
            <p:ph type="pic" sz="quarter" idx="34"/>
          </p:nvPr>
        </p:nvSpPr>
        <p:spPr>
          <a:xfrm>
            <a:off x="4120241" y="5179640"/>
            <a:ext cx="1832616" cy="1042293"/>
          </a:xfrm>
        </p:spPr>
        <p:txBody>
          <a:bodyPr>
            <a:normAutofit/>
          </a:bodyPr>
          <a:lstStyle>
            <a:lvl1pPr>
              <a:defRPr sz="1200"/>
            </a:lvl1pPr>
          </a:lstStyle>
          <a:p>
            <a:endParaRPr lang="en-ID" dirty="0"/>
          </a:p>
        </p:txBody>
      </p:sp>
      <p:sp>
        <p:nvSpPr>
          <p:cNvPr id="24" name="Picture Placeholder 15"/>
          <p:cNvSpPr>
            <a:spLocks noGrp="1"/>
          </p:cNvSpPr>
          <p:nvPr>
            <p:ph type="pic" sz="quarter" idx="35"/>
          </p:nvPr>
        </p:nvSpPr>
        <p:spPr>
          <a:xfrm>
            <a:off x="6246903" y="5179640"/>
            <a:ext cx="1832616" cy="1042293"/>
          </a:xfrm>
        </p:spPr>
        <p:txBody>
          <a:bodyPr>
            <a:normAutofit/>
          </a:bodyPr>
          <a:lstStyle>
            <a:lvl1pPr>
              <a:defRPr sz="1200"/>
            </a:lvl1pPr>
          </a:lstStyle>
          <a:p>
            <a:endParaRPr lang="en-ID" dirty="0"/>
          </a:p>
        </p:txBody>
      </p:sp>
      <p:sp>
        <p:nvSpPr>
          <p:cNvPr id="25" name="Picture Placeholder 15"/>
          <p:cNvSpPr>
            <a:spLocks noGrp="1"/>
          </p:cNvSpPr>
          <p:nvPr>
            <p:ph type="pic" sz="quarter" idx="36"/>
          </p:nvPr>
        </p:nvSpPr>
        <p:spPr>
          <a:xfrm>
            <a:off x="8373565" y="5179640"/>
            <a:ext cx="1832616" cy="1042293"/>
          </a:xfrm>
        </p:spPr>
        <p:txBody>
          <a:bodyPr>
            <a:normAutofit/>
          </a:bodyPr>
          <a:lstStyle>
            <a:lvl1pPr>
              <a:defRPr sz="1200"/>
            </a:lvl1pPr>
          </a:lstStyle>
          <a:p>
            <a:endParaRPr lang="en-ID" dirty="0"/>
          </a:p>
        </p:txBody>
      </p:sp>
      <p:pic>
        <p:nvPicPr>
          <p:cNvPr id="30"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Effect transition="in" filter="fade">
                                      <p:cBhvr>
                                        <p:cTn id="25" dur="300"/>
                                        <p:tgtEl>
                                          <p:spTgt spid="2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7"/>
                                        </p:tgtEl>
                                        <p:attrNameLst>
                                          <p:attrName>style.visibility</p:attrName>
                                        </p:attrNameLst>
                                      </p:cBhvr>
                                      <p:to>
                                        <p:strVal val="visible"/>
                                      </p:to>
                                    </p:set>
                                    <p:animEffect transition="in" filter="fade">
                                      <p:cBhvr>
                                        <p:cTn id="29" dur="300"/>
                                        <p:tgtEl>
                                          <p:spTgt spid="27"/>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8"/>
                                        </p:tgtEl>
                                        <p:attrNameLst>
                                          <p:attrName>style.visibility</p:attrName>
                                        </p:attrNameLst>
                                      </p:cBhvr>
                                      <p:to>
                                        <p:strVal val="visible"/>
                                      </p:to>
                                    </p:set>
                                    <p:animEffect transition="in" filter="fade">
                                      <p:cBhvr>
                                        <p:cTn id="33" dur="300"/>
                                        <p:tgtEl>
                                          <p:spTgt spid="28"/>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20"/>
                                        </p:tgtEl>
                                        <p:attrNameLst>
                                          <p:attrName>style.visibility</p:attrName>
                                        </p:attrNameLst>
                                      </p:cBhvr>
                                      <p:to>
                                        <p:strVal val="visible"/>
                                      </p:to>
                                    </p:set>
                                    <p:animEffect transition="in" filter="fade">
                                      <p:cBhvr>
                                        <p:cTn id="41" dur="300"/>
                                        <p:tgtEl>
                                          <p:spTgt spid="20"/>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21"/>
                                        </p:tgtEl>
                                        <p:attrNameLst>
                                          <p:attrName>style.visibility</p:attrName>
                                        </p:attrNameLst>
                                      </p:cBhvr>
                                      <p:to>
                                        <p:strVal val="visible"/>
                                      </p:to>
                                    </p:set>
                                    <p:animEffect transition="in" filter="fade">
                                      <p:cBhvr>
                                        <p:cTn id="45" dur="300"/>
                                        <p:tgtEl>
                                          <p:spTgt spid="21"/>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31"/>
                                        </p:tgtEl>
                                        <p:attrNameLst>
                                          <p:attrName>style.visibility</p:attrName>
                                        </p:attrNameLst>
                                      </p:cBhvr>
                                      <p:to>
                                        <p:strVal val="visible"/>
                                      </p:to>
                                    </p:set>
                                    <p:animEffect transition="in" filter="fade">
                                      <p:cBhvr>
                                        <p:cTn id="49" dur="300"/>
                                        <p:tgtEl>
                                          <p:spTgt spid="31"/>
                                        </p:tgtEl>
                                      </p:cBhvr>
                                    </p:animEffect>
                                  </p:childTnLst>
                                </p:cTn>
                              </p:par>
                            </p:childTnLst>
                          </p:cTn>
                        </p:par>
                        <p:par>
                          <p:cTn id="50" fill="hold">
                            <p:stCondLst>
                              <p:cond delay="35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32"/>
                                        </p:tgtEl>
                                        <p:attrNameLst>
                                          <p:attrName>style.visibility</p:attrName>
                                        </p:attrNameLst>
                                      </p:cBhvr>
                                      <p:to>
                                        <p:strVal val="visible"/>
                                      </p:to>
                                    </p:set>
                                    <p:animEffect transition="in" filter="fade">
                                      <p:cBhvr>
                                        <p:cTn id="53" dur="300"/>
                                        <p:tgtEl>
                                          <p:spTgt spid="32"/>
                                        </p:tgtEl>
                                      </p:cBhvr>
                                    </p:animEffect>
                                  </p:childTnLst>
                                </p:cTn>
                              </p:par>
                            </p:childTnLst>
                          </p:cTn>
                        </p:par>
                        <p:par>
                          <p:cTn id="54" fill="hold">
                            <p:stCondLst>
                              <p:cond delay="40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22"/>
                                        </p:tgtEl>
                                        <p:attrNameLst>
                                          <p:attrName>style.visibility</p:attrName>
                                        </p:attrNameLst>
                                      </p:cBhvr>
                                      <p:to>
                                        <p:strVal val="visible"/>
                                      </p:to>
                                    </p:set>
                                    <p:animEffect transition="in" filter="fade">
                                      <p:cBhvr>
                                        <p:cTn id="57" dur="300"/>
                                        <p:tgtEl>
                                          <p:spTgt spid="22"/>
                                        </p:tgtEl>
                                      </p:cBhvr>
                                    </p:animEffect>
                                  </p:childTnLst>
                                </p:cTn>
                              </p:par>
                            </p:childTnLst>
                          </p:cTn>
                        </p:par>
                        <p:par>
                          <p:cTn id="58" fill="hold">
                            <p:stCondLst>
                              <p:cond delay="4500"/>
                            </p:stCondLst>
                            <p:childTnLst>
                              <p:par>
                                <p:cTn id="59" presetID="10" presetClass="entr" presetSubtype="0" fill="hold" grpId="0" nodeType="afterEffect" nodePh="1">
                                  <p:stCondLst>
                                    <p:cond delay="0"/>
                                  </p:stCondLst>
                                  <p:endCondLst>
                                    <p:cond evt="begin" delay="0">
                                      <p:tn val="59"/>
                                    </p:cond>
                                  </p:endCondLst>
                                  <p:childTnLst>
                                    <p:set>
                                      <p:cBhvr>
                                        <p:cTn id="60" dur="1" fill="hold">
                                          <p:stCondLst>
                                            <p:cond delay="0"/>
                                          </p:stCondLst>
                                        </p:cTn>
                                        <p:tgtEl>
                                          <p:spTgt spid="23"/>
                                        </p:tgtEl>
                                        <p:attrNameLst>
                                          <p:attrName>style.visibility</p:attrName>
                                        </p:attrNameLst>
                                      </p:cBhvr>
                                      <p:to>
                                        <p:strVal val="visible"/>
                                      </p:to>
                                    </p:set>
                                    <p:animEffect transition="in" filter="fade">
                                      <p:cBhvr>
                                        <p:cTn id="61" dur="300"/>
                                        <p:tgtEl>
                                          <p:spTgt spid="23"/>
                                        </p:tgtEl>
                                      </p:cBhvr>
                                    </p:animEffect>
                                  </p:childTnLst>
                                </p:cTn>
                              </p:par>
                            </p:childTnLst>
                          </p:cTn>
                        </p:par>
                        <p:par>
                          <p:cTn id="62" fill="hold">
                            <p:stCondLst>
                              <p:cond delay="50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24"/>
                                        </p:tgtEl>
                                        <p:attrNameLst>
                                          <p:attrName>style.visibility</p:attrName>
                                        </p:attrNameLst>
                                      </p:cBhvr>
                                      <p:to>
                                        <p:strVal val="visible"/>
                                      </p:to>
                                    </p:set>
                                    <p:animEffect transition="in" filter="fade">
                                      <p:cBhvr>
                                        <p:cTn id="65" dur="300"/>
                                        <p:tgtEl>
                                          <p:spTgt spid="24"/>
                                        </p:tgtEl>
                                      </p:cBhvr>
                                    </p:animEffect>
                                  </p:childTnLst>
                                </p:cTn>
                              </p:par>
                            </p:childTnLst>
                          </p:cTn>
                        </p:par>
                        <p:par>
                          <p:cTn id="66" fill="hold">
                            <p:stCondLst>
                              <p:cond delay="5500"/>
                            </p:stCondLst>
                            <p:childTnLst>
                              <p:par>
                                <p:cTn id="67" presetID="10" presetClass="entr" presetSubtype="0" fill="hold" grpId="0" nodeType="afterEffect" nodePh="1">
                                  <p:stCondLst>
                                    <p:cond delay="0"/>
                                  </p:stCondLst>
                                  <p:endCondLst>
                                    <p:cond evt="begin" delay="0">
                                      <p:tn val="67"/>
                                    </p:cond>
                                  </p:endCondLst>
                                  <p:childTnLst>
                                    <p:set>
                                      <p:cBhvr>
                                        <p:cTn id="68" dur="1" fill="hold">
                                          <p:stCondLst>
                                            <p:cond delay="0"/>
                                          </p:stCondLst>
                                        </p:cTn>
                                        <p:tgtEl>
                                          <p:spTgt spid="25"/>
                                        </p:tgtEl>
                                        <p:attrNameLst>
                                          <p:attrName>style.visibility</p:attrName>
                                        </p:attrNameLst>
                                      </p:cBhvr>
                                      <p:to>
                                        <p:strVal val="visible"/>
                                      </p:to>
                                    </p:set>
                                    <p:animEffect transition="in" filter="fade">
                                      <p:cBhvr>
                                        <p:cTn id="69" dur="300"/>
                                        <p:tgtEl>
                                          <p:spTgt spid="25"/>
                                        </p:tgtEl>
                                      </p:cBhvr>
                                    </p:animEffect>
                                  </p:childTnLst>
                                </p:cTn>
                              </p:par>
                            </p:childTnLst>
                          </p:cTn>
                        </p:par>
                        <p:par>
                          <p:cTn id="70" fill="hold">
                            <p:stCondLst>
                              <p:cond delay="6000"/>
                            </p:stCondLst>
                            <p:childTnLst>
                              <p:par>
                                <p:cTn id="71" presetID="14" presetClass="entr" presetSubtype="10"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randombar(horizontal)">
                                      <p:cBhvr>
                                        <p:cTn id="73" dur="500"/>
                                        <p:tgtEl>
                                          <p:spTgt spid="36"/>
                                        </p:tgtEl>
                                      </p:cBhvr>
                                    </p:animEffect>
                                  </p:childTnLst>
                                </p:cTn>
                              </p:par>
                              <p:par>
                                <p:cTn id="74" presetID="14" presetClass="entr" presetSubtype="10"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randombar(horizontal)">
                                      <p:cBhvr>
                                        <p:cTn id="76" dur="500"/>
                                        <p:tgtEl>
                                          <p:spTgt spid="33"/>
                                        </p:tgtEl>
                                      </p:cBhvr>
                                    </p:animEffect>
                                  </p:childTnLst>
                                </p:cTn>
                              </p:par>
                              <p:par>
                                <p:cTn id="77" presetID="14" presetClass="entr" presetSubtype="1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randombar(horizontal)">
                                      <p:cBhvr>
                                        <p:cTn id="79" dur="500"/>
                                        <p:tgtEl>
                                          <p:spTgt spid="30"/>
                                        </p:tgtEl>
                                      </p:cBhvr>
                                    </p:animEffect>
                                  </p:childTnLst>
                                </p:cTn>
                              </p:par>
                              <p:par>
                                <p:cTn id="80" presetID="14" presetClass="entr" presetSubtype="10"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randombar(horizontal)">
                                      <p:cBhvr>
                                        <p:cTn id="82" dur="500"/>
                                        <p:tgtEl>
                                          <p:spTgt spid="34"/>
                                        </p:tgtEl>
                                      </p:cBhvr>
                                    </p:animEffect>
                                  </p:childTnLst>
                                </p:cTn>
                              </p:par>
                              <p:par>
                                <p:cTn id="83" presetID="14" presetClass="entr" presetSubtype="10"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randombar(horizontal)">
                                      <p:cBhvr>
                                        <p:cTn id="8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6" grpId="0"/>
      <p:bldP spid="27" grpId="0"/>
      <p:bldP spid="28" grpId="0"/>
      <p:bldP spid="29" grpId="0"/>
      <p:bldP spid="20" grpId="0"/>
      <p:bldP spid="21" grpId="0"/>
      <p:bldP spid="31" grpId="0"/>
      <p:bldP spid="32" grpId="0"/>
      <p:bldP spid="22" grpId="0"/>
      <p:bldP spid="23" grpId="0"/>
      <p:bldP spid="24" grpId="0"/>
      <p:bldP spid="25"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ients 13">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Picture Placeholder 15"/>
          <p:cNvSpPr>
            <a:spLocks noGrp="1"/>
          </p:cNvSpPr>
          <p:nvPr>
            <p:ph type="pic" sz="quarter" idx="25"/>
          </p:nvPr>
        </p:nvSpPr>
        <p:spPr>
          <a:xfrm>
            <a:off x="935875" y="2312538"/>
            <a:ext cx="1832616" cy="1042293"/>
          </a:xfrm>
        </p:spPr>
        <p:txBody>
          <a:bodyPr>
            <a:normAutofit/>
          </a:bodyPr>
          <a:lstStyle>
            <a:lvl1pPr>
              <a:defRPr sz="1200"/>
            </a:lvl1pPr>
          </a:lstStyle>
          <a:p>
            <a:endParaRPr lang="en-ID"/>
          </a:p>
        </p:txBody>
      </p:sp>
      <p:sp>
        <p:nvSpPr>
          <p:cNvPr id="27" name="Picture Placeholder 15"/>
          <p:cNvSpPr>
            <a:spLocks noGrp="1"/>
          </p:cNvSpPr>
          <p:nvPr>
            <p:ph type="pic" sz="quarter" idx="26"/>
          </p:nvPr>
        </p:nvSpPr>
        <p:spPr>
          <a:xfrm>
            <a:off x="3062537" y="2312538"/>
            <a:ext cx="1832616" cy="1042293"/>
          </a:xfrm>
        </p:spPr>
        <p:txBody>
          <a:bodyPr>
            <a:normAutofit/>
          </a:bodyPr>
          <a:lstStyle>
            <a:lvl1pPr>
              <a:defRPr sz="1200"/>
            </a:lvl1pPr>
          </a:lstStyle>
          <a:p>
            <a:endParaRPr lang="en-ID" dirty="0"/>
          </a:p>
        </p:txBody>
      </p:sp>
      <p:sp>
        <p:nvSpPr>
          <p:cNvPr id="28" name="Picture Placeholder 15"/>
          <p:cNvSpPr>
            <a:spLocks noGrp="1"/>
          </p:cNvSpPr>
          <p:nvPr>
            <p:ph type="pic" sz="quarter" idx="27"/>
          </p:nvPr>
        </p:nvSpPr>
        <p:spPr>
          <a:xfrm>
            <a:off x="5189199" y="2312538"/>
            <a:ext cx="1832616" cy="1042293"/>
          </a:xfrm>
        </p:spPr>
        <p:txBody>
          <a:bodyPr>
            <a:normAutofit/>
          </a:bodyPr>
          <a:lstStyle>
            <a:lvl1pPr>
              <a:defRPr sz="1200"/>
            </a:lvl1pPr>
          </a:lstStyle>
          <a:p>
            <a:endParaRPr lang="en-ID" dirty="0"/>
          </a:p>
        </p:txBody>
      </p:sp>
      <p:sp>
        <p:nvSpPr>
          <p:cNvPr id="29" name="Picture Placeholder 15"/>
          <p:cNvSpPr>
            <a:spLocks noGrp="1"/>
          </p:cNvSpPr>
          <p:nvPr>
            <p:ph type="pic" sz="quarter" idx="28"/>
          </p:nvPr>
        </p:nvSpPr>
        <p:spPr>
          <a:xfrm>
            <a:off x="7315861" y="2312538"/>
            <a:ext cx="1832616" cy="1042293"/>
          </a:xfrm>
        </p:spPr>
        <p:txBody>
          <a:bodyPr>
            <a:normAutofit/>
          </a:bodyPr>
          <a:lstStyle>
            <a:lvl1pPr>
              <a:defRPr sz="1200"/>
            </a:lvl1pPr>
          </a:lstStyle>
          <a:p>
            <a:endParaRPr lang="en-ID" dirty="0"/>
          </a:p>
        </p:txBody>
      </p:sp>
      <p:sp>
        <p:nvSpPr>
          <p:cNvPr id="30" name="Picture Placeholder 15"/>
          <p:cNvSpPr>
            <a:spLocks noGrp="1"/>
          </p:cNvSpPr>
          <p:nvPr>
            <p:ph type="pic" sz="quarter" idx="29"/>
          </p:nvPr>
        </p:nvSpPr>
        <p:spPr>
          <a:xfrm>
            <a:off x="9442523" y="2312538"/>
            <a:ext cx="1832616" cy="1042293"/>
          </a:xfrm>
        </p:spPr>
        <p:txBody>
          <a:bodyPr>
            <a:normAutofit/>
          </a:bodyPr>
          <a:lstStyle>
            <a:lvl1pPr>
              <a:defRPr sz="1200"/>
            </a:lvl1pPr>
          </a:lstStyle>
          <a:p>
            <a:endParaRPr lang="en-ID" dirty="0"/>
          </a:p>
        </p:txBody>
      </p:sp>
      <p:sp>
        <p:nvSpPr>
          <p:cNvPr id="33" name="Picture Placeholder 15"/>
          <p:cNvSpPr>
            <a:spLocks noGrp="1"/>
          </p:cNvSpPr>
          <p:nvPr>
            <p:ph type="pic" sz="quarter" idx="30"/>
          </p:nvPr>
        </p:nvSpPr>
        <p:spPr>
          <a:xfrm>
            <a:off x="935875" y="3746089"/>
            <a:ext cx="1832616" cy="1042293"/>
          </a:xfrm>
        </p:spPr>
        <p:txBody>
          <a:bodyPr>
            <a:normAutofit/>
          </a:bodyPr>
          <a:lstStyle>
            <a:lvl1pPr>
              <a:defRPr sz="1200"/>
            </a:lvl1pPr>
          </a:lstStyle>
          <a:p>
            <a:endParaRPr lang="en-ID"/>
          </a:p>
        </p:txBody>
      </p:sp>
      <p:sp>
        <p:nvSpPr>
          <p:cNvPr id="34" name="Picture Placeholder 15"/>
          <p:cNvSpPr>
            <a:spLocks noGrp="1"/>
          </p:cNvSpPr>
          <p:nvPr>
            <p:ph type="pic" sz="quarter" idx="31"/>
          </p:nvPr>
        </p:nvSpPr>
        <p:spPr>
          <a:xfrm>
            <a:off x="3062537" y="3746089"/>
            <a:ext cx="1832616" cy="1042293"/>
          </a:xfrm>
        </p:spPr>
        <p:txBody>
          <a:bodyPr>
            <a:normAutofit/>
          </a:bodyPr>
          <a:lstStyle>
            <a:lvl1pPr>
              <a:defRPr sz="1200"/>
            </a:lvl1pPr>
          </a:lstStyle>
          <a:p>
            <a:endParaRPr lang="en-ID" dirty="0"/>
          </a:p>
        </p:txBody>
      </p:sp>
      <p:sp>
        <p:nvSpPr>
          <p:cNvPr id="35" name="Picture Placeholder 15"/>
          <p:cNvSpPr>
            <a:spLocks noGrp="1"/>
          </p:cNvSpPr>
          <p:nvPr>
            <p:ph type="pic" sz="quarter" idx="32"/>
          </p:nvPr>
        </p:nvSpPr>
        <p:spPr>
          <a:xfrm>
            <a:off x="5189199" y="3746089"/>
            <a:ext cx="1832616" cy="1042293"/>
          </a:xfrm>
        </p:spPr>
        <p:txBody>
          <a:bodyPr>
            <a:normAutofit/>
          </a:bodyPr>
          <a:lstStyle>
            <a:lvl1pPr>
              <a:defRPr sz="1200"/>
            </a:lvl1pPr>
          </a:lstStyle>
          <a:p>
            <a:endParaRPr lang="en-ID" dirty="0"/>
          </a:p>
        </p:txBody>
      </p:sp>
      <p:sp>
        <p:nvSpPr>
          <p:cNvPr id="36" name="Picture Placeholder 15"/>
          <p:cNvSpPr>
            <a:spLocks noGrp="1"/>
          </p:cNvSpPr>
          <p:nvPr>
            <p:ph type="pic" sz="quarter" idx="33"/>
          </p:nvPr>
        </p:nvSpPr>
        <p:spPr>
          <a:xfrm>
            <a:off x="7315861" y="3746089"/>
            <a:ext cx="1832616" cy="1042293"/>
          </a:xfrm>
        </p:spPr>
        <p:txBody>
          <a:bodyPr>
            <a:normAutofit/>
          </a:bodyPr>
          <a:lstStyle>
            <a:lvl1pPr>
              <a:defRPr sz="1200"/>
            </a:lvl1pPr>
          </a:lstStyle>
          <a:p>
            <a:endParaRPr lang="en-ID" dirty="0"/>
          </a:p>
        </p:txBody>
      </p:sp>
      <p:sp>
        <p:nvSpPr>
          <p:cNvPr id="37" name="Picture Placeholder 15"/>
          <p:cNvSpPr>
            <a:spLocks noGrp="1"/>
          </p:cNvSpPr>
          <p:nvPr>
            <p:ph type="pic" sz="quarter" idx="34"/>
          </p:nvPr>
        </p:nvSpPr>
        <p:spPr>
          <a:xfrm>
            <a:off x="9442523" y="3746089"/>
            <a:ext cx="1832616" cy="1042293"/>
          </a:xfrm>
        </p:spPr>
        <p:txBody>
          <a:bodyPr>
            <a:normAutofit/>
          </a:bodyPr>
          <a:lstStyle>
            <a:lvl1pPr>
              <a:defRPr sz="1200"/>
            </a:lvl1pPr>
          </a:lstStyle>
          <a:p>
            <a:endParaRPr lang="en-ID" dirty="0"/>
          </a:p>
        </p:txBody>
      </p:sp>
      <p:sp>
        <p:nvSpPr>
          <p:cNvPr id="39" name="Picture Placeholder 15"/>
          <p:cNvSpPr>
            <a:spLocks noGrp="1"/>
          </p:cNvSpPr>
          <p:nvPr>
            <p:ph type="pic" sz="quarter" idx="36"/>
          </p:nvPr>
        </p:nvSpPr>
        <p:spPr>
          <a:xfrm>
            <a:off x="3062537" y="5179640"/>
            <a:ext cx="1832616" cy="1042293"/>
          </a:xfrm>
        </p:spPr>
        <p:txBody>
          <a:bodyPr>
            <a:normAutofit/>
          </a:bodyPr>
          <a:lstStyle>
            <a:lvl1pPr>
              <a:defRPr sz="1200"/>
            </a:lvl1pPr>
          </a:lstStyle>
          <a:p>
            <a:endParaRPr lang="en-ID" dirty="0"/>
          </a:p>
        </p:txBody>
      </p:sp>
      <p:sp>
        <p:nvSpPr>
          <p:cNvPr id="40" name="Picture Placeholder 15"/>
          <p:cNvSpPr>
            <a:spLocks noGrp="1"/>
          </p:cNvSpPr>
          <p:nvPr>
            <p:ph type="pic" sz="quarter" idx="37"/>
          </p:nvPr>
        </p:nvSpPr>
        <p:spPr>
          <a:xfrm>
            <a:off x="5189199" y="5179640"/>
            <a:ext cx="1832616" cy="1042293"/>
          </a:xfrm>
        </p:spPr>
        <p:txBody>
          <a:bodyPr>
            <a:normAutofit/>
          </a:bodyPr>
          <a:lstStyle>
            <a:lvl1pPr>
              <a:defRPr sz="1200"/>
            </a:lvl1pPr>
          </a:lstStyle>
          <a:p>
            <a:endParaRPr lang="en-ID" dirty="0"/>
          </a:p>
        </p:txBody>
      </p:sp>
      <p:sp>
        <p:nvSpPr>
          <p:cNvPr id="41" name="Picture Placeholder 15"/>
          <p:cNvSpPr>
            <a:spLocks noGrp="1"/>
          </p:cNvSpPr>
          <p:nvPr>
            <p:ph type="pic" sz="quarter" idx="38"/>
          </p:nvPr>
        </p:nvSpPr>
        <p:spPr>
          <a:xfrm>
            <a:off x="7315861" y="5179640"/>
            <a:ext cx="1832616" cy="1042293"/>
          </a:xfrm>
        </p:spPr>
        <p:txBody>
          <a:bodyPr>
            <a:normAutofit/>
          </a:bodyPr>
          <a:lstStyle>
            <a:lvl1pPr>
              <a:defRPr sz="1200"/>
            </a:lvl1pPr>
          </a:lstStyle>
          <a:p>
            <a:endParaRPr lang="en-ID" dirty="0"/>
          </a:p>
        </p:txBody>
      </p:sp>
      <p:pic>
        <p:nvPicPr>
          <p:cNvPr id="23"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Effect transition="in" filter="fade">
                                      <p:cBhvr>
                                        <p:cTn id="25" dur="300"/>
                                        <p:tgtEl>
                                          <p:spTgt spid="2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7"/>
                                        </p:tgtEl>
                                        <p:attrNameLst>
                                          <p:attrName>style.visibility</p:attrName>
                                        </p:attrNameLst>
                                      </p:cBhvr>
                                      <p:to>
                                        <p:strVal val="visible"/>
                                      </p:to>
                                    </p:set>
                                    <p:animEffect transition="in" filter="fade">
                                      <p:cBhvr>
                                        <p:cTn id="29" dur="300"/>
                                        <p:tgtEl>
                                          <p:spTgt spid="27"/>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8"/>
                                        </p:tgtEl>
                                        <p:attrNameLst>
                                          <p:attrName>style.visibility</p:attrName>
                                        </p:attrNameLst>
                                      </p:cBhvr>
                                      <p:to>
                                        <p:strVal val="visible"/>
                                      </p:to>
                                    </p:set>
                                    <p:animEffect transition="in" filter="fade">
                                      <p:cBhvr>
                                        <p:cTn id="33" dur="300"/>
                                        <p:tgtEl>
                                          <p:spTgt spid="28"/>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30"/>
                                        </p:tgtEl>
                                        <p:attrNameLst>
                                          <p:attrName>style.visibility</p:attrName>
                                        </p:attrNameLst>
                                      </p:cBhvr>
                                      <p:to>
                                        <p:strVal val="visible"/>
                                      </p:to>
                                    </p:set>
                                    <p:animEffect transition="in" filter="fade">
                                      <p:cBhvr>
                                        <p:cTn id="41" dur="300"/>
                                        <p:tgtEl>
                                          <p:spTgt spid="30"/>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33"/>
                                        </p:tgtEl>
                                        <p:attrNameLst>
                                          <p:attrName>style.visibility</p:attrName>
                                        </p:attrNameLst>
                                      </p:cBhvr>
                                      <p:to>
                                        <p:strVal val="visible"/>
                                      </p:to>
                                    </p:set>
                                    <p:animEffect transition="in" filter="fade">
                                      <p:cBhvr>
                                        <p:cTn id="45" dur="300"/>
                                        <p:tgtEl>
                                          <p:spTgt spid="33"/>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34"/>
                                        </p:tgtEl>
                                        <p:attrNameLst>
                                          <p:attrName>style.visibility</p:attrName>
                                        </p:attrNameLst>
                                      </p:cBhvr>
                                      <p:to>
                                        <p:strVal val="visible"/>
                                      </p:to>
                                    </p:set>
                                    <p:animEffect transition="in" filter="fade">
                                      <p:cBhvr>
                                        <p:cTn id="49" dur="300"/>
                                        <p:tgtEl>
                                          <p:spTgt spid="34"/>
                                        </p:tgtEl>
                                      </p:cBhvr>
                                    </p:animEffect>
                                  </p:childTnLst>
                                </p:cTn>
                              </p:par>
                            </p:childTnLst>
                          </p:cTn>
                        </p:par>
                        <p:par>
                          <p:cTn id="50" fill="hold">
                            <p:stCondLst>
                              <p:cond delay="35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35"/>
                                        </p:tgtEl>
                                        <p:attrNameLst>
                                          <p:attrName>style.visibility</p:attrName>
                                        </p:attrNameLst>
                                      </p:cBhvr>
                                      <p:to>
                                        <p:strVal val="visible"/>
                                      </p:to>
                                    </p:set>
                                    <p:animEffect transition="in" filter="fade">
                                      <p:cBhvr>
                                        <p:cTn id="53" dur="300"/>
                                        <p:tgtEl>
                                          <p:spTgt spid="35"/>
                                        </p:tgtEl>
                                      </p:cBhvr>
                                    </p:animEffect>
                                  </p:childTnLst>
                                </p:cTn>
                              </p:par>
                            </p:childTnLst>
                          </p:cTn>
                        </p:par>
                        <p:par>
                          <p:cTn id="54" fill="hold">
                            <p:stCondLst>
                              <p:cond delay="40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36"/>
                                        </p:tgtEl>
                                        <p:attrNameLst>
                                          <p:attrName>style.visibility</p:attrName>
                                        </p:attrNameLst>
                                      </p:cBhvr>
                                      <p:to>
                                        <p:strVal val="visible"/>
                                      </p:to>
                                    </p:set>
                                    <p:animEffect transition="in" filter="fade">
                                      <p:cBhvr>
                                        <p:cTn id="57" dur="300"/>
                                        <p:tgtEl>
                                          <p:spTgt spid="36"/>
                                        </p:tgtEl>
                                      </p:cBhvr>
                                    </p:animEffect>
                                  </p:childTnLst>
                                </p:cTn>
                              </p:par>
                            </p:childTnLst>
                          </p:cTn>
                        </p:par>
                        <p:par>
                          <p:cTn id="58" fill="hold">
                            <p:stCondLst>
                              <p:cond delay="4500"/>
                            </p:stCondLst>
                            <p:childTnLst>
                              <p:par>
                                <p:cTn id="59" presetID="10" presetClass="entr" presetSubtype="0" fill="hold" grpId="0" nodeType="afterEffect" nodePh="1">
                                  <p:stCondLst>
                                    <p:cond delay="0"/>
                                  </p:stCondLst>
                                  <p:endCondLst>
                                    <p:cond evt="begin" delay="0">
                                      <p:tn val="59"/>
                                    </p:cond>
                                  </p:endCondLst>
                                  <p:childTnLst>
                                    <p:set>
                                      <p:cBhvr>
                                        <p:cTn id="60" dur="1" fill="hold">
                                          <p:stCondLst>
                                            <p:cond delay="0"/>
                                          </p:stCondLst>
                                        </p:cTn>
                                        <p:tgtEl>
                                          <p:spTgt spid="37"/>
                                        </p:tgtEl>
                                        <p:attrNameLst>
                                          <p:attrName>style.visibility</p:attrName>
                                        </p:attrNameLst>
                                      </p:cBhvr>
                                      <p:to>
                                        <p:strVal val="visible"/>
                                      </p:to>
                                    </p:set>
                                    <p:animEffect transition="in" filter="fade">
                                      <p:cBhvr>
                                        <p:cTn id="61" dur="300"/>
                                        <p:tgtEl>
                                          <p:spTgt spid="37"/>
                                        </p:tgtEl>
                                      </p:cBhvr>
                                    </p:animEffect>
                                  </p:childTnLst>
                                </p:cTn>
                              </p:par>
                            </p:childTnLst>
                          </p:cTn>
                        </p:par>
                        <p:par>
                          <p:cTn id="62" fill="hold">
                            <p:stCondLst>
                              <p:cond delay="50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39"/>
                                        </p:tgtEl>
                                        <p:attrNameLst>
                                          <p:attrName>style.visibility</p:attrName>
                                        </p:attrNameLst>
                                      </p:cBhvr>
                                      <p:to>
                                        <p:strVal val="visible"/>
                                      </p:to>
                                    </p:set>
                                    <p:animEffect transition="in" filter="fade">
                                      <p:cBhvr>
                                        <p:cTn id="65" dur="300"/>
                                        <p:tgtEl>
                                          <p:spTgt spid="39"/>
                                        </p:tgtEl>
                                      </p:cBhvr>
                                    </p:animEffect>
                                  </p:childTnLst>
                                </p:cTn>
                              </p:par>
                            </p:childTnLst>
                          </p:cTn>
                        </p:par>
                        <p:par>
                          <p:cTn id="66" fill="hold">
                            <p:stCondLst>
                              <p:cond delay="5500"/>
                            </p:stCondLst>
                            <p:childTnLst>
                              <p:par>
                                <p:cTn id="67" presetID="10" presetClass="entr" presetSubtype="0" fill="hold" grpId="0" nodeType="afterEffect" nodePh="1">
                                  <p:stCondLst>
                                    <p:cond delay="0"/>
                                  </p:stCondLst>
                                  <p:endCondLst>
                                    <p:cond evt="begin" delay="0">
                                      <p:tn val="67"/>
                                    </p:cond>
                                  </p:endCondLst>
                                  <p:childTnLst>
                                    <p:set>
                                      <p:cBhvr>
                                        <p:cTn id="68" dur="1" fill="hold">
                                          <p:stCondLst>
                                            <p:cond delay="0"/>
                                          </p:stCondLst>
                                        </p:cTn>
                                        <p:tgtEl>
                                          <p:spTgt spid="40"/>
                                        </p:tgtEl>
                                        <p:attrNameLst>
                                          <p:attrName>style.visibility</p:attrName>
                                        </p:attrNameLst>
                                      </p:cBhvr>
                                      <p:to>
                                        <p:strVal val="visible"/>
                                      </p:to>
                                    </p:set>
                                    <p:animEffect transition="in" filter="fade">
                                      <p:cBhvr>
                                        <p:cTn id="69" dur="300"/>
                                        <p:tgtEl>
                                          <p:spTgt spid="40"/>
                                        </p:tgtEl>
                                      </p:cBhvr>
                                    </p:animEffect>
                                  </p:childTnLst>
                                </p:cTn>
                              </p:par>
                            </p:childTnLst>
                          </p:cTn>
                        </p:par>
                        <p:par>
                          <p:cTn id="70" fill="hold">
                            <p:stCondLst>
                              <p:cond delay="6000"/>
                            </p:stCondLst>
                            <p:childTnLst>
                              <p:par>
                                <p:cTn id="71" presetID="10" presetClass="entr" presetSubtype="0" fill="hold" grpId="0" nodeType="afterEffect" nodePh="1">
                                  <p:stCondLst>
                                    <p:cond delay="0"/>
                                  </p:stCondLst>
                                  <p:endCondLst>
                                    <p:cond evt="begin" delay="0">
                                      <p:tn val="71"/>
                                    </p:cond>
                                  </p:endCondLst>
                                  <p:childTnLst>
                                    <p:set>
                                      <p:cBhvr>
                                        <p:cTn id="72" dur="1" fill="hold">
                                          <p:stCondLst>
                                            <p:cond delay="0"/>
                                          </p:stCondLst>
                                        </p:cTn>
                                        <p:tgtEl>
                                          <p:spTgt spid="41"/>
                                        </p:tgtEl>
                                        <p:attrNameLst>
                                          <p:attrName>style.visibility</p:attrName>
                                        </p:attrNameLst>
                                      </p:cBhvr>
                                      <p:to>
                                        <p:strVal val="visible"/>
                                      </p:to>
                                    </p:set>
                                    <p:animEffect transition="in" filter="fade">
                                      <p:cBhvr>
                                        <p:cTn id="73" dur="300"/>
                                        <p:tgtEl>
                                          <p:spTgt spid="41"/>
                                        </p:tgtEl>
                                      </p:cBhvr>
                                    </p:animEffect>
                                  </p:childTnLst>
                                </p:cTn>
                              </p:par>
                            </p:childTnLst>
                          </p:cTn>
                        </p:par>
                        <p:par>
                          <p:cTn id="74" fill="hold">
                            <p:stCondLst>
                              <p:cond delay="6500"/>
                            </p:stCondLst>
                            <p:childTnLst>
                              <p:par>
                                <p:cTn id="75" presetID="14" presetClass="entr" presetSubtype="10" fill="hold"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randombar(horizontal)">
                                      <p:cBhvr>
                                        <p:cTn id="77" dur="500"/>
                                        <p:tgtEl>
                                          <p:spTgt spid="32"/>
                                        </p:tgtEl>
                                      </p:cBhvr>
                                    </p:animEffect>
                                  </p:childTnLst>
                                </p:cTn>
                              </p:par>
                              <p:par>
                                <p:cTn id="78" presetID="14" presetClass="entr" presetSubtype="10"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randombar(horizontal)">
                                      <p:cBhvr>
                                        <p:cTn id="80" dur="500"/>
                                        <p:tgtEl>
                                          <p:spTgt spid="24"/>
                                        </p:tgtEl>
                                      </p:cBhvr>
                                    </p:animEffect>
                                  </p:childTnLst>
                                </p:cTn>
                              </p:par>
                              <p:par>
                                <p:cTn id="81" presetID="14" presetClass="entr" presetSubtype="1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randombar(horizontal)">
                                      <p:cBhvr>
                                        <p:cTn id="83" dur="500"/>
                                        <p:tgtEl>
                                          <p:spTgt spid="23"/>
                                        </p:tgtEl>
                                      </p:cBhvr>
                                    </p:animEffect>
                                  </p:childTnLst>
                                </p:cTn>
                              </p:par>
                              <p:par>
                                <p:cTn id="84" presetID="14" presetClass="entr" presetSubtype="10" fill="hold"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randombar(horizontal)">
                                      <p:cBhvr>
                                        <p:cTn id="86" dur="500"/>
                                        <p:tgtEl>
                                          <p:spTgt spid="25"/>
                                        </p:tgtEl>
                                      </p:cBhvr>
                                    </p:animEffect>
                                  </p:childTnLst>
                                </p:cTn>
                              </p:par>
                              <p:par>
                                <p:cTn id="87" presetID="14" presetClass="entr" presetSubtype="1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randombar(horizontal)">
                                      <p:cBhvr>
                                        <p:cTn id="8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6" grpId="0"/>
      <p:bldP spid="27" grpId="0"/>
      <p:bldP spid="28" grpId="0"/>
      <p:bldP spid="29" grpId="0"/>
      <p:bldP spid="30" grpId="0"/>
      <p:bldP spid="33" grpId="0"/>
      <p:bldP spid="34" grpId="0"/>
      <p:bldP spid="35" grpId="0"/>
      <p:bldP spid="36" grpId="0"/>
      <p:bldP spid="37" grpId="0"/>
      <p:bldP spid="39" grpId="0"/>
      <p:bldP spid="40" grpId="0"/>
      <p:bldP spid="41"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ients 14">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Picture Placeholder 15"/>
          <p:cNvSpPr>
            <a:spLocks noGrp="1"/>
          </p:cNvSpPr>
          <p:nvPr>
            <p:ph type="pic" sz="quarter" idx="25"/>
          </p:nvPr>
        </p:nvSpPr>
        <p:spPr>
          <a:xfrm>
            <a:off x="935875" y="2312538"/>
            <a:ext cx="1832616" cy="1042293"/>
          </a:xfrm>
        </p:spPr>
        <p:txBody>
          <a:bodyPr>
            <a:normAutofit/>
          </a:bodyPr>
          <a:lstStyle>
            <a:lvl1pPr>
              <a:defRPr sz="1200"/>
            </a:lvl1pPr>
          </a:lstStyle>
          <a:p>
            <a:endParaRPr lang="en-ID"/>
          </a:p>
        </p:txBody>
      </p:sp>
      <p:sp>
        <p:nvSpPr>
          <p:cNvPr id="27" name="Picture Placeholder 15"/>
          <p:cNvSpPr>
            <a:spLocks noGrp="1"/>
          </p:cNvSpPr>
          <p:nvPr>
            <p:ph type="pic" sz="quarter" idx="26"/>
          </p:nvPr>
        </p:nvSpPr>
        <p:spPr>
          <a:xfrm>
            <a:off x="3062537" y="2312538"/>
            <a:ext cx="1832616" cy="1042293"/>
          </a:xfrm>
        </p:spPr>
        <p:txBody>
          <a:bodyPr>
            <a:normAutofit/>
          </a:bodyPr>
          <a:lstStyle>
            <a:lvl1pPr>
              <a:defRPr sz="1200"/>
            </a:lvl1pPr>
          </a:lstStyle>
          <a:p>
            <a:endParaRPr lang="en-ID" dirty="0"/>
          </a:p>
        </p:txBody>
      </p:sp>
      <p:sp>
        <p:nvSpPr>
          <p:cNvPr id="28" name="Picture Placeholder 15"/>
          <p:cNvSpPr>
            <a:spLocks noGrp="1"/>
          </p:cNvSpPr>
          <p:nvPr>
            <p:ph type="pic" sz="quarter" idx="27"/>
          </p:nvPr>
        </p:nvSpPr>
        <p:spPr>
          <a:xfrm>
            <a:off x="5189199" y="2312538"/>
            <a:ext cx="1832616" cy="1042293"/>
          </a:xfrm>
        </p:spPr>
        <p:txBody>
          <a:bodyPr>
            <a:normAutofit/>
          </a:bodyPr>
          <a:lstStyle>
            <a:lvl1pPr>
              <a:defRPr sz="1200"/>
            </a:lvl1pPr>
          </a:lstStyle>
          <a:p>
            <a:endParaRPr lang="en-ID" dirty="0"/>
          </a:p>
        </p:txBody>
      </p:sp>
      <p:sp>
        <p:nvSpPr>
          <p:cNvPr id="29" name="Picture Placeholder 15"/>
          <p:cNvSpPr>
            <a:spLocks noGrp="1"/>
          </p:cNvSpPr>
          <p:nvPr>
            <p:ph type="pic" sz="quarter" idx="28"/>
          </p:nvPr>
        </p:nvSpPr>
        <p:spPr>
          <a:xfrm>
            <a:off x="7315861" y="2312538"/>
            <a:ext cx="1832616" cy="1042293"/>
          </a:xfrm>
        </p:spPr>
        <p:txBody>
          <a:bodyPr>
            <a:normAutofit/>
          </a:bodyPr>
          <a:lstStyle>
            <a:lvl1pPr>
              <a:defRPr sz="1200"/>
            </a:lvl1pPr>
          </a:lstStyle>
          <a:p>
            <a:endParaRPr lang="en-ID" dirty="0"/>
          </a:p>
        </p:txBody>
      </p:sp>
      <p:sp>
        <p:nvSpPr>
          <p:cNvPr id="30" name="Picture Placeholder 15"/>
          <p:cNvSpPr>
            <a:spLocks noGrp="1"/>
          </p:cNvSpPr>
          <p:nvPr>
            <p:ph type="pic" sz="quarter" idx="29"/>
          </p:nvPr>
        </p:nvSpPr>
        <p:spPr>
          <a:xfrm>
            <a:off x="9442523" y="2312538"/>
            <a:ext cx="1832616" cy="1042293"/>
          </a:xfrm>
        </p:spPr>
        <p:txBody>
          <a:bodyPr>
            <a:normAutofit/>
          </a:bodyPr>
          <a:lstStyle>
            <a:lvl1pPr>
              <a:defRPr sz="1200"/>
            </a:lvl1pPr>
          </a:lstStyle>
          <a:p>
            <a:endParaRPr lang="en-ID" dirty="0"/>
          </a:p>
        </p:txBody>
      </p:sp>
      <p:sp>
        <p:nvSpPr>
          <p:cNvPr id="33" name="Picture Placeholder 15"/>
          <p:cNvSpPr>
            <a:spLocks noGrp="1"/>
          </p:cNvSpPr>
          <p:nvPr>
            <p:ph type="pic" sz="quarter" idx="30"/>
          </p:nvPr>
        </p:nvSpPr>
        <p:spPr>
          <a:xfrm>
            <a:off x="935875" y="3746089"/>
            <a:ext cx="1832616" cy="1042293"/>
          </a:xfrm>
        </p:spPr>
        <p:txBody>
          <a:bodyPr>
            <a:normAutofit/>
          </a:bodyPr>
          <a:lstStyle>
            <a:lvl1pPr>
              <a:defRPr sz="1200"/>
            </a:lvl1pPr>
          </a:lstStyle>
          <a:p>
            <a:endParaRPr lang="en-ID"/>
          </a:p>
        </p:txBody>
      </p:sp>
      <p:sp>
        <p:nvSpPr>
          <p:cNvPr id="34" name="Picture Placeholder 15"/>
          <p:cNvSpPr>
            <a:spLocks noGrp="1"/>
          </p:cNvSpPr>
          <p:nvPr>
            <p:ph type="pic" sz="quarter" idx="31"/>
          </p:nvPr>
        </p:nvSpPr>
        <p:spPr>
          <a:xfrm>
            <a:off x="3062537" y="3746089"/>
            <a:ext cx="1832616" cy="1042293"/>
          </a:xfrm>
        </p:spPr>
        <p:txBody>
          <a:bodyPr>
            <a:normAutofit/>
          </a:bodyPr>
          <a:lstStyle>
            <a:lvl1pPr>
              <a:defRPr sz="1200"/>
            </a:lvl1pPr>
          </a:lstStyle>
          <a:p>
            <a:endParaRPr lang="en-ID" dirty="0"/>
          </a:p>
        </p:txBody>
      </p:sp>
      <p:sp>
        <p:nvSpPr>
          <p:cNvPr id="35" name="Picture Placeholder 15"/>
          <p:cNvSpPr>
            <a:spLocks noGrp="1"/>
          </p:cNvSpPr>
          <p:nvPr>
            <p:ph type="pic" sz="quarter" idx="32"/>
          </p:nvPr>
        </p:nvSpPr>
        <p:spPr>
          <a:xfrm>
            <a:off x="5189199" y="3746089"/>
            <a:ext cx="1832616" cy="1042293"/>
          </a:xfrm>
        </p:spPr>
        <p:txBody>
          <a:bodyPr>
            <a:normAutofit/>
          </a:bodyPr>
          <a:lstStyle>
            <a:lvl1pPr>
              <a:defRPr sz="1200"/>
            </a:lvl1pPr>
          </a:lstStyle>
          <a:p>
            <a:endParaRPr lang="en-ID" dirty="0"/>
          </a:p>
        </p:txBody>
      </p:sp>
      <p:sp>
        <p:nvSpPr>
          <p:cNvPr id="36" name="Picture Placeholder 15"/>
          <p:cNvSpPr>
            <a:spLocks noGrp="1"/>
          </p:cNvSpPr>
          <p:nvPr>
            <p:ph type="pic" sz="quarter" idx="33"/>
          </p:nvPr>
        </p:nvSpPr>
        <p:spPr>
          <a:xfrm>
            <a:off x="7315861" y="3746089"/>
            <a:ext cx="1832616" cy="1042293"/>
          </a:xfrm>
        </p:spPr>
        <p:txBody>
          <a:bodyPr>
            <a:normAutofit/>
          </a:bodyPr>
          <a:lstStyle>
            <a:lvl1pPr>
              <a:defRPr sz="1200"/>
            </a:lvl1pPr>
          </a:lstStyle>
          <a:p>
            <a:endParaRPr lang="en-ID" dirty="0"/>
          </a:p>
        </p:txBody>
      </p:sp>
      <p:sp>
        <p:nvSpPr>
          <p:cNvPr id="37" name="Picture Placeholder 15"/>
          <p:cNvSpPr>
            <a:spLocks noGrp="1"/>
          </p:cNvSpPr>
          <p:nvPr>
            <p:ph type="pic" sz="quarter" idx="34"/>
          </p:nvPr>
        </p:nvSpPr>
        <p:spPr>
          <a:xfrm>
            <a:off x="9442523" y="3746089"/>
            <a:ext cx="1832616" cy="1042293"/>
          </a:xfrm>
        </p:spPr>
        <p:txBody>
          <a:bodyPr>
            <a:normAutofit/>
          </a:bodyPr>
          <a:lstStyle>
            <a:lvl1pPr>
              <a:defRPr sz="1200"/>
            </a:lvl1pPr>
          </a:lstStyle>
          <a:p>
            <a:endParaRPr lang="en-ID" dirty="0"/>
          </a:p>
        </p:txBody>
      </p:sp>
      <p:sp>
        <p:nvSpPr>
          <p:cNvPr id="39" name="Picture Placeholder 15"/>
          <p:cNvSpPr>
            <a:spLocks noGrp="1"/>
          </p:cNvSpPr>
          <p:nvPr>
            <p:ph type="pic" sz="quarter" idx="36"/>
          </p:nvPr>
        </p:nvSpPr>
        <p:spPr>
          <a:xfrm>
            <a:off x="1988812" y="5179640"/>
            <a:ext cx="1832616" cy="1042293"/>
          </a:xfrm>
        </p:spPr>
        <p:txBody>
          <a:bodyPr>
            <a:normAutofit/>
          </a:bodyPr>
          <a:lstStyle>
            <a:lvl1pPr>
              <a:defRPr sz="1200"/>
            </a:lvl1pPr>
          </a:lstStyle>
          <a:p>
            <a:endParaRPr lang="en-ID" dirty="0"/>
          </a:p>
        </p:txBody>
      </p:sp>
      <p:sp>
        <p:nvSpPr>
          <p:cNvPr id="40" name="Picture Placeholder 15"/>
          <p:cNvSpPr>
            <a:spLocks noGrp="1"/>
          </p:cNvSpPr>
          <p:nvPr>
            <p:ph type="pic" sz="quarter" idx="37"/>
          </p:nvPr>
        </p:nvSpPr>
        <p:spPr>
          <a:xfrm>
            <a:off x="4115474" y="5179640"/>
            <a:ext cx="1832616" cy="1042293"/>
          </a:xfrm>
        </p:spPr>
        <p:txBody>
          <a:bodyPr>
            <a:normAutofit/>
          </a:bodyPr>
          <a:lstStyle>
            <a:lvl1pPr>
              <a:defRPr sz="1200"/>
            </a:lvl1pPr>
          </a:lstStyle>
          <a:p>
            <a:endParaRPr lang="en-ID" dirty="0"/>
          </a:p>
        </p:txBody>
      </p:sp>
      <p:sp>
        <p:nvSpPr>
          <p:cNvPr id="41" name="Picture Placeholder 15"/>
          <p:cNvSpPr>
            <a:spLocks noGrp="1"/>
          </p:cNvSpPr>
          <p:nvPr>
            <p:ph type="pic" sz="quarter" idx="38"/>
          </p:nvPr>
        </p:nvSpPr>
        <p:spPr>
          <a:xfrm>
            <a:off x="6242136" y="5179640"/>
            <a:ext cx="1832616" cy="1042293"/>
          </a:xfrm>
        </p:spPr>
        <p:txBody>
          <a:bodyPr>
            <a:normAutofit/>
          </a:bodyPr>
          <a:lstStyle>
            <a:lvl1pPr>
              <a:defRPr sz="1200"/>
            </a:lvl1pPr>
          </a:lstStyle>
          <a:p>
            <a:endParaRPr lang="en-ID" dirty="0"/>
          </a:p>
        </p:txBody>
      </p:sp>
      <p:sp>
        <p:nvSpPr>
          <p:cNvPr id="23" name="Picture Placeholder 15"/>
          <p:cNvSpPr>
            <a:spLocks noGrp="1"/>
          </p:cNvSpPr>
          <p:nvPr>
            <p:ph type="pic" sz="quarter" idx="39"/>
          </p:nvPr>
        </p:nvSpPr>
        <p:spPr>
          <a:xfrm>
            <a:off x="8368798" y="5179640"/>
            <a:ext cx="1832616" cy="1042293"/>
          </a:xfrm>
        </p:spPr>
        <p:txBody>
          <a:bodyPr>
            <a:normAutofit/>
          </a:bodyPr>
          <a:lstStyle>
            <a:lvl1pPr>
              <a:defRPr sz="1200"/>
            </a:lvl1pPr>
          </a:lstStyle>
          <a:p>
            <a:endParaRPr lang="en-ID" dirty="0"/>
          </a:p>
        </p:txBody>
      </p:sp>
      <p:pic>
        <p:nvPicPr>
          <p:cNvPr id="24"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Effect transition="in" filter="fade">
                                      <p:cBhvr>
                                        <p:cTn id="25" dur="300"/>
                                        <p:tgtEl>
                                          <p:spTgt spid="2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7"/>
                                        </p:tgtEl>
                                        <p:attrNameLst>
                                          <p:attrName>style.visibility</p:attrName>
                                        </p:attrNameLst>
                                      </p:cBhvr>
                                      <p:to>
                                        <p:strVal val="visible"/>
                                      </p:to>
                                    </p:set>
                                    <p:animEffect transition="in" filter="fade">
                                      <p:cBhvr>
                                        <p:cTn id="29" dur="300"/>
                                        <p:tgtEl>
                                          <p:spTgt spid="27"/>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8"/>
                                        </p:tgtEl>
                                        <p:attrNameLst>
                                          <p:attrName>style.visibility</p:attrName>
                                        </p:attrNameLst>
                                      </p:cBhvr>
                                      <p:to>
                                        <p:strVal val="visible"/>
                                      </p:to>
                                    </p:set>
                                    <p:animEffect transition="in" filter="fade">
                                      <p:cBhvr>
                                        <p:cTn id="33" dur="300"/>
                                        <p:tgtEl>
                                          <p:spTgt spid="28"/>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30"/>
                                        </p:tgtEl>
                                        <p:attrNameLst>
                                          <p:attrName>style.visibility</p:attrName>
                                        </p:attrNameLst>
                                      </p:cBhvr>
                                      <p:to>
                                        <p:strVal val="visible"/>
                                      </p:to>
                                    </p:set>
                                    <p:animEffect transition="in" filter="fade">
                                      <p:cBhvr>
                                        <p:cTn id="41" dur="300"/>
                                        <p:tgtEl>
                                          <p:spTgt spid="30"/>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33"/>
                                        </p:tgtEl>
                                        <p:attrNameLst>
                                          <p:attrName>style.visibility</p:attrName>
                                        </p:attrNameLst>
                                      </p:cBhvr>
                                      <p:to>
                                        <p:strVal val="visible"/>
                                      </p:to>
                                    </p:set>
                                    <p:animEffect transition="in" filter="fade">
                                      <p:cBhvr>
                                        <p:cTn id="45" dur="300"/>
                                        <p:tgtEl>
                                          <p:spTgt spid="33"/>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34"/>
                                        </p:tgtEl>
                                        <p:attrNameLst>
                                          <p:attrName>style.visibility</p:attrName>
                                        </p:attrNameLst>
                                      </p:cBhvr>
                                      <p:to>
                                        <p:strVal val="visible"/>
                                      </p:to>
                                    </p:set>
                                    <p:animEffect transition="in" filter="fade">
                                      <p:cBhvr>
                                        <p:cTn id="49" dur="300"/>
                                        <p:tgtEl>
                                          <p:spTgt spid="34"/>
                                        </p:tgtEl>
                                      </p:cBhvr>
                                    </p:animEffect>
                                  </p:childTnLst>
                                </p:cTn>
                              </p:par>
                            </p:childTnLst>
                          </p:cTn>
                        </p:par>
                        <p:par>
                          <p:cTn id="50" fill="hold">
                            <p:stCondLst>
                              <p:cond delay="35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35"/>
                                        </p:tgtEl>
                                        <p:attrNameLst>
                                          <p:attrName>style.visibility</p:attrName>
                                        </p:attrNameLst>
                                      </p:cBhvr>
                                      <p:to>
                                        <p:strVal val="visible"/>
                                      </p:to>
                                    </p:set>
                                    <p:animEffect transition="in" filter="fade">
                                      <p:cBhvr>
                                        <p:cTn id="53" dur="300"/>
                                        <p:tgtEl>
                                          <p:spTgt spid="35"/>
                                        </p:tgtEl>
                                      </p:cBhvr>
                                    </p:animEffect>
                                  </p:childTnLst>
                                </p:cTn>
                              </p:par>
                            </p:childTnLst>
                          </p:cTn>
                        </p:par>
                        <p:par>
                          <p:cTn id="54" fill="hold">
                            <p:stCondLst>
                              <p:cond delay="40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36"/>
                                        </p:tgtEl>
                                        <p:attrNameLst>
                                          <p:attrName>style.visibility</p:attrName>
                                        </p:attrNameLst>
                                      </p:cBhvr>
                                      <p:to>
                                        <p:strVal val="visible"/>
                                      </p:to>
                                    </p:set>
                                    <p:animEffect transition="in" filter="fade">
                                      <p:cBhvr>
                                        <p:cTn id="57" dur="300"/>
                                        <p:tgtEl>
                                          <p:spTgt spid="36"/>
                                        </p:tgtEl>
                                      </p:cBhvr>
                                    </p:animEffect>
                                  </p:childTnLst>
                                </p:cTn>
                              </p:par>
                            </p:childTnLst>
                          </p:cTn>
                        </p:par>
                        <p:par>
                          <p:cTn id="58" fill="hold">
                            <p:stCondLst>
                              <p:cond delay="4500"/>
                            </p:stCondLst>
                            <p:childTnLst>
                              <p:par>
                                <p:cTn id="59" presetID="10" presetClass="entr" presetSubtype="0" fill="hold" grpId="0" nodeType="afterEffect" nodePh="1">
                                  <p:stCondLst>
                                    <p:cond delay="0"/>
                                  </p:stCondLst>
                                  <p:endCondLst>
                                    <p:cond evt="begin" delay="0">
                                      <p:tn val="59"/>
                                    </p:cond>
                                  </p:endCondLst>
                                  <p:childTnLst>
                                    <p:set>
                                      <p:cBhvr>
                                        <p:cTn id="60" dur="1" fill="hold">
                                          <p:stCondLst>
                                            <p:cond delay="0"/>
                                          </p:stCondLst>
                                        </p:cTn>
                                        <p:tgtEl>
                                          <p:spTgt spid="37"/>
                                        </p:tgtEl>
                                        <p:attrNameLst>
                                          <p:attrName>style.visibility</p:attrName>
                                        </p:attrNameLst>
                                      </p:cBhvr>
                                      <p:to>
                                        <p:strVal val="visible"/>
                                      </p:to>
                                    </p:set>
                                    <p:animEffect transition="in" filter="fade">
                                      <p:cBhvr>
                                        <p:cTn id="61" dur="300"/>
                                        <p:tgtEl>
                                          <p:spTgt spid="37"/>
                                        </p:tgtEl>
                                      </p:cBhvr>
                                    </p:animEffect>
                                  </p:childTnLst>
                                </p:cTn>
                              </p:par>
                            </p:childTnLst>
                          </p:cTn>
                        </p:par>
                        <p:par>
                          <p:cTn id="62" fill="hold">
                            <p:stCondLst>
                              <p:cond delay="50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39"/>
                                        </p:tgtEl>
                                        <p:attrNameLst>
                                          <p:attrName>style.visibility</p:attrName>
                                        </p:attrNameLst>
                                      </p:cBhvr>
                                      <p:to>
                                        <p:strVal val="visible"/>
                                      </p:to>
                                    </p:set>
                                    <p:animEffect transition="in" filter="fade">
                                      <p:cBhvr>
                                        <p:cTn id="65" dur="300"/>
                                        <p:tgtEl>
                                          <p:spTgt spid="39"/>
                                        </p:tgtEl>
                                      </p:cBhvr>
                                    </p:animEffect>
                                  </p:childTnLst>
                                </p:cTn>
                              </p:par>
                            </p:childTnLst>
                          </p:cTn>
                        </p:par>
                        <p:par>
                          <p:cTn id="66" fill="hold">
                            <p:stCondLst>
                              <p:cond delay="5500"/>
                            </p:stCondLst>
                            <p:childTnLst>
                              <p:par>
                                <p:cTn id="67" presetID="10" presetClass="entr" presetSubtype="0" fill="hold" grpId="0" nodeType="afterEffect" nodePh="1">
                                  <p:stCondLst>
                                    <p:cond delay="0"/>
                                  </p:stCondLst>
                                  <p:endCondLst>
                                    <p:cond evt="begin" delay="0">
                                      <p:tn val="67"/>
                                    </p:cond>
                                  </p:endCondLst>
                                  <p:childTnLst>
                                    <p:set>
                                      <p:cBhvr>
                                        <p:cTn id="68" dur="1" fill="hold">
                                          <p:stCondLst>
                                            <p:cond delay="0"/>
                                          </p:stCondLst>
                                        </p:cTn>
                                        <p:tgtEl>
                                          <p:spTgt spid="40"/>
                                        </p:tgtEl>
                                        <p:attrNameLst>
                                          <p:attrName>style.visibility</p:attrName>
                                        </p:attrNameLst>
                                      </p:cBhvr>
                                      <p:to>
                                        <p:strVal val="visible"/>
                                      </p:to>
                                    </p:set>
                                    <p:animEffect transition="in" filter="fade">
                                      <p:cBhvr>
                                        <p:cTn id="69" dur="300"/>
                                        <p:tgtEl>
                                          <p:spTgt spid="40"/>
                                        </p:tgtEl>
                                      </p:cBhvr>
                                    </p:animEffect>
                                  </p:childTnLst>
                                </p:cTn>
                              </p:par>
                            </p:childTnLst>
                          </p:cTn>
                        </p:par>
                        <p:par>
                          <p:cTn id="70" fill="hold">
                            <p:stCondLst>
                              <p:cond delay="6000"/>
                            </p:stCondLst>
                            <p:childTnLst>
                              <p:par>
                                <p:cTn id="71" presetID="10" presetClass="entr" presetSubtype="0" fill="hold" grpId="0" nodeType="afterEffect" nodePh="1">
                                  <p:stCondLst>
                                    <p:cond delay="0"/>
                                  </p:stCondLst>
                                  <p:endCondLst>
                                    <p:cond evt="begin" delay="0">
                                      <p:tn val="71"/>
                                    </p:cond>
                                  </p:endCondLst>
                                  <p:childTnLst>
                                    <p:set>
                                      <p:cBhvr>
                                        <p:cTn id="72" dur="1" fill="hold">
                                          <p:stCondLst>
                                            <p:cond delay="0"/>
                                          </p:stCondLst>
                                        </p:cTn>
                                        <p:tgtEl>
                                          <p:spTgt spid="41"/>
                                        </p:tgtEl>
                                        <p:attrNameLst>
                                          <p:attrName>style.visibility</p:attrName>
                                        </p:attrNameLst>
                                      </p:cBhvr>
                                      <p:to>
                                        <p:strVal val="visible"/>
                                      </p:to>
                                    </p:set>
                                    <p:animEffect transition="in" filter="fade">
                                      <p:cBhvr>
                                        <p:cTn id="73" dur="300"/>
                                        <p:tgtEl>
                                          <p:spTgt spid="41"/>
                                        </p:tgtEl>
                                      </p:cBhvr>
                                    </p:animEffect>
                                  </p:childTnLst>
                                </p:cTn>
                              </p:par>
                            </p:childTnLst>
                          </p:cTn>
                        </p:par>
                        <p:par>
                          <p:cTn id="74" fill="hold">
                            <p:stCondLst>
                              <p:cond delay="6500"/>
                            </p:stCondLst>
                            <p:childTnLst>
                              <p:par>
                                <p:cTn id="75" presetID="10" presetClass="entr" presetSubtype="0" fill="hold" grpId="0" nodeType="afterEffect" nodePh="1">
                                  <p:stCondLst>
                                    <p:cond delay="0"/>
                                  </p:stCondLst>
                                  <p:endCondLst>
                                    <p:cond evt="begin" delay="0">
                                      <p:tn val="75"/>
                                    </p:cond>
                                  </p:endCondLst>
                                  <p:childTnLst>
                                    <p:set>
                                      <p:cBhvr>
                                        <p:cTn id="76" dur="1" fill="hold">
                                          <p:stCondLst>
                                            <p:cond delay="0"/>
                                          </p:stCondLst>
                                        </p:cTn>
                                        <p:tgtEl>
                                          <p:spTgt spid="23"/>
                                        </p:tgtEl>
                                        <p:attrNameLst>
                                          <p:attrName>style.visibility</p:attrName>
                                        </p:attrNameLst>
                                      </p:cBhvr>
                                      <p:to>
                                        <p:strVal val="visible"/>
                                      </p:to>
                                    </p:set>
                                    <p:animEffect transition="in" filter="fade">
                                      <p:cBhvr>
                                        <p:cTn id="77" dur="300"/>
                                        <p:tgtEl>
                                          <p:spTgt spid="23"/>
                                        </p:tgtEl>
                                      </p:cBhvr>
                                    </p:animEffect>
                                  </p:childTnLst>
                                </p:cTn>
                              </p:par>
                            </p:childTnLst>
                          </p:cTn>
                        </p:par>
                        <p:par>
                          <p:cTn id="78" fill="hold">
                            <p:stCondLst>
                              <p:cond delay="7000"/>
                            </p:stCondLst>
                            <p:childTnLst>
                              <p:par>
                                <p:cTn id="79" presetID="14" presetClass="entr" presetSubtype="10" fill="hold" nodeType="after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randombar(horizontal)">
                                      <p:cBhvr>
                                        <p:cTn id="81" dur="500"/>
                                        <p:tgtEl>
                                          <p:spTgt spid="38"/>
                                        </p:tgtEl>
                                      </p:cBhvr>
                                    </p:animEffect>
                                  </p:childTnLst>
                                </p:cTn>
                              </p:par>
                              <p:par>
                                <p:cTn id="82" presetID="14" presetClass="entr" presetSubtype="10" fill="hold"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randombar(horizontal)">
                                      <p:cBhvr>
                                        <p:cTn id="84" dur="500"/>
                                        <p:tgtEl>
                                          <p:spTgt spid="25"/>
                                        </p:tgtEl>
                                      </p:cBhvr>
                                    </p:animEffect>
                                  </p:childTnLst>
                                </p:cTn>
                              </p:par>
                              <p:par>
                                <p:cTn id="85" presetID="14" presetClass="entr" presetSubtype="10"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randombar(horizontal)">
                                      <p:cBhvr>
                                        <p:cTn id="87" dur="500"/>
                                        <p:tgtEl>
                                          <p:spTgt spid="24"/>
                                        </p:tgtEl>
                                      </p:cBhvr>
                                    </p:animEffect>
                                  </p:childTnLst>
                                </p:cTn>
                              </p:par>
                              <p:par>
                                <p:cTn id="88" presetID="14" presetClass="entr" presetSubtype="10" fill="hold"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randombar(horizontal)">
                                      <p:cBhvr>
                                        <p:cTn id="90" dur="500"/>
                                        <p:tgtEl>
                                          <p:spTgt spid="31"/>
                                        </p:tgtEl>
                                      </p:cBhvr>
                                    </p:animEffect>
                                  </p:childTnLst>
                                </p:cTn>
                              </p:par>
                              <p:par>
                                <p:cTn id="91" presetID="14" presetClass="entr" presetSubtype="10"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randombar(horizontal)">
                                      <p:cBhvr>
                                        <p:cTn id="9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6" grpId="0"/>
      <p:bldP spid="27" grpId="0"/>
      <p:bldP spid="28" grpId="0"/>
      <p:bldP spid="29" grpId="0"/>
      <p:bldP spid="30" grpId="0"/>
      <p:bldP spid="33" grpId="0"/>
      <p:bldP spid="34" grpId="0"/>
      <p:bldP spid="35" grpId="0"/>
      <p:bldP spid="36" grpId="0"/>
      <p:bldP spid="37" grpId="0"/>
      <p:bldP spid="39" grpId="0"/>
      <p:bldP spid="40" grpId="0"/>
      <p:bldP spid="41" grpId="0"/>
      <p:bldP spid="23"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ients 15">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Picture Placeholder 15"/>
          <p:cNvSpPr>
            <a:spLocks noGrp="1"/>
          </p:cNvSpPr>
          <p:nvPr>
            <p:ph type="pic" sz="quarter" idx="25"/>
          </p:nvPr>
        </p:nvSpPr>
        <p:spPr>
          <a:xfrm>
            <a:off x="935875" y="2312538"/>
            <a:ext cx="1832616" cy="1042293"/>
          </a:xfrm>
        </p:spPr>
        <p:txBody>
          <a:bodyPr>
            <a:normAutofit/>
          </a:bodyPr>
          <a:lstStyle>
            <a:lvl1pPr>
              <a:defRPr sz="1200"/>
            </a:lvl1pPr>
          </a:lstStyle>
          <a:p>
            <a:endParaRPr lang="en-ID"/>
          </a:p>
        </p:txBody>
      </p:sp>
      <p:sp>
        <p:nvSpPr>
          <p:cNvPr id="27" name="Picture Placeholder 15"/>
          <p:cNvSpPr>
            <a:spLocks noGrp="1"/>
          </p:cNvSpPr>
          <p:nvPr>
            <p:ph type="pic" sz="quarter" idx="26"/>
          </p:nvPr>
        </p:nvSpPr>
        <p:spPr>
          <a:xfrm>
            <a:off x="3062537" y="2312538"/>
            <a:ext cx="1832616" cy="1042293"/>
          </a:xfrm>
        </p:spPr>
        <p:txBody>
          <a:bodyPr>
            <a:normAutofit/>
          </a:bodyPr>
          <a:lstStyle>
            <a:lvl1pPr>
              <a:defRPr sz="1200"/>
            </a:lvl1pPr>
          </a:lstStyle>
          <a:p>
            <a:endParaRPr lang="en-ID" dirty="0"/>
          </a:p>
        </p:txBody>
      </p:sp>
      <p:sp>
        <p:nvSpPr>
          <p:cNvPr id="28" name="Picture Placeholder 15"/>
          <p:cNvSpPr>
            <a:spLocks noGrp="1"/>
          </p:cNvSpPr>
          <p:nvPr>
            <p:ph type="pic" sz="quarter" idx="27"/>
          </p:nvPr>
        </p:nvSpPr>
        <p:spPr>
          <a:xfrm>
            <a:off x="5189199" y="2312538"/>
            <a:ext cx="1832616" cy="1042293"/>
          </a:xfrm>
        </p:spPr>
        <p:txBody>
          <a:bodyPr>
            <a:normAutofit/>
          </a:bodyPr>
          <a:lstStyle>
            <a:lvl1pPr>
              <a:defRPr sz="1200"/>
            </a:lvl1pPr>
          </a:lstStyle>
          <a:p>
            <a:endParaRPr lang="en-ID" dirty="0"/>
          </a:p>
        </p:txBody>
      </p:sp>
      <p:sp>
        <p:nvSpPr>
          <p:cNvPr id="29" name="Picture Placeholder 15"/>
          <p:cNvSpPr>
            <a:spLocks noGrp="1"/>
          </p:cNvSpPr>
          <p:nvPr>
            <p:ph type="pic" sz="quarter" idx="28"/>
          </p:nvPr>
        </p:nvSpPr>
        <p:spPr>
          <a:xfrm>
            <a:off x="7315861" y="2312538"/>
            <a:ext cx="1832616" cy="1042293"/>
          </a:xfrm>
        </p:spPr>
        <p:txBody>
          <a:bodyPr>
            <a:normAutofit/>
          </a:bodyPr>
          <a:lstStyle>
            <a:lvl1pPr>
              <a:defRPr sz="1200"/>
            </a:lvl1pPr>
          </a:lstStyle>
          <a:p>
            <a:endParaRPr lang="en-ID" dirty="0"/>
          </a:p>
        </p:txBody>
      </p:sp>
      <p:sp>
        <p:nvSpPr>
          <p:cNvPr id="30" name="Picture Placeholder 15"/>
          <p:cNvSpPr>
            <a:spLocks noGrp="1"/>
          </p:cNvSpPr>
          <p:nvPr>
            <p:ph type="pic" sz="quarter" idx="29"/>
          </p:nvPr>
        </p:nvSpPr>
        <p:spPr>
          <a:xfrm>
            <a:off x="9442523" y="2312538"/>
            <a:ext cx="1832616" cy="1042293"/>
          </a:xfrm>
        </p:spPr>
        <p:txBody>
          <a:bodyPr>
            <a:normAutofit/>
          </a:bodyPr>
          <a:lstStyle>
            <a:lvl1pPr>
              <a:defRPr sz="1200"/>
            </a:lvl1pPr>
          </a:lstStyle>
          <a:p>
            <a:endParaRPr lang="en-ID" dirty="0"/>
          </a:p>
        </p:txBody>
      </p:sp>
      <p:sp>
        <p:nvSpPr>
          <p:cNvPr id="33" name="Picture Placeholder 15"/>
          <p:cNvSpPr>
            <a:spLocks noGrp="1"/>
          </p:cNvSpPr>
          <p:nvPr>
            <p:ph type="pic" sz="quarter" idx="30"/>
          </p:nvPr>
        </p:nvSpPr>
        <p:spPr>
          <a:xfrm>
            <a:off x="935875" y="3746089"/>
            <a:ext cx="1832616" cy="1042293"/>
          </a:xfrm>
        </p:spPr>
        <p:txBody>
          <a:bodyPr>
            <a:normAutofit/>
          </a:bodyPr>
          <a:lstStyle>
            <a:lvl1pPr>
              <a:defRPr sz="1200"/>
            </a:lvl1pPr>
          </a:lstStyle>
          <a:p>
            <a:endParaRPr lang="en-ID"/>
          </a:p>
        </p:txBody>
      </p:sp>
      <p:sp>
        <p:nvSpPr>
          <p:cNvPr id="34" name="Picture Placeholder 15"/>
          <p:cNvSpPr>
            <a:spLocks noGrp="1"/>
          </p:cNvSpPr>
          <p:nvPr>
            <p:ph type="pic" sz="quarter" idx="31"/>
          </p:nvPr>
        </p:nvSpPr>
        <p:spPr>
          <a:xfrm>
            <a:off x="3062537" y="3746089"/>
            <a:ext cx="1832616" cy="1042293"/>
          </a:xfrm>
        </p:spPr>
        <p:txBody>
          <a:bodyPr>
            <a:normAutofit/>
          </a:bodyPr>
          <a:lstStyle>
            <a:lvl1pPr>
              <a:defRPr sz="1200"/>
            </a:lvl1pPr>
          </a:lstStyle>
          <a:p>
            <a:endParaRPr lang="en-ID" dirty="0"/>
          </a:p>
        </p:txBody>
      </p:sp>
      <p:sp>
        <p:nvSpPr>
          <p:cNvPr id="35" name="Picture Placeholder 15"/>
          <p:cNvSpPr>
            <a:spLocks noGrp="1"/>
          </p:cNvSpPr>
          <p:nvPr>
            <p:ph type="pic" sz="quarter" idx="32"/>
          </p:nvPr>
        </p:nvSpPr>
        <p:spPr>
          <a:xfrm>
            <a:off x="5189199" y="3746089"/>
            <a:ext cx="1832616" cy="1042293"/>
          </a:xfrm>
        </p:spPr>
        <p:txBody>
          <a:bodyPr>
            <a:normAutofit/>
          </a:bodyPr>
          <a:lstStyle>
            <a:lvl1pPr>
              <a:defRPr sz="1200"/>
            </a:lvl1pPr>
          </a:lstStyle>
          <a:p>
            <a:endParaRPr lang="en-ID" dirty="0"/>
          </a:p>
        </p:txBody>
      </p:sp>
      <p:sp>
        <p:nvSpPr>
          <p:cNvPr id="36" name="Picture Placeholder 15"/>
          <p:cNvSpPr>
            <a:spLocks noGrp="1"/>
          </p:cNvSpPr>
          <p:nvPr>
            <p:ph type="pic" sz="quarter" idx="33"/>
          </p:nvPr>
        </p:nvSpPr>
        <p:spPr>
          <a:xfrm>
            <a:off x="7315861" y="3746089"/>
            <a:ext cx="1832616" cy="1042293"/>
          </a:xfrm>
        </p:spPr>
        <p:txBody>
          <a:bodyPr>
            <a:normAutofit/>
          </a:bodyPr>
          <a:lstStyle>
            <a:lvl1pPr>
              <a:defRPr sz="1200"/>
            </a:lvl1pPr>
          </a:lstStyle>
          <a:p>
            <a:endParaRPr lang="en-ID" dirty="0"/>
          </a:p>
        </p:txBody>
      </p:sp>
      <p:sp>
        <p:nvSpPr>
          <p:cNvPr id="37" name="Picture Placeholder 15"/>
          <p:cNvSpPr>
            <a:spLocks noGrp="1"/>
          </p:cNvSpPr>
          <p:nvPr>
            <p:ph type="pic" sz="quarter" idx="34"/>
          </p:nvPr>
        </p:nvSpPr>
        <p:spPr>
          <a:xfrm>
            <a:off x="9442523" y="3746089"/>
            <a:ext cx="1832616" cy="1042293"/>
          </a:xfrm>
        </p:spPr>
        <p:txBody>
          <a:bodyPr>
            <a:normAutofit/>
          </a:bodyPr>
          <a:lstStyle>
            <a:lvl1pPr>
              <a:defRPr sz="1200"/>
            </a:lvl1pPr>
          </a:lstStyle>
          <a:p>
            <a:endParaRPr lang="en-ID" dirty="0"/>
          </a:p>
        </p:txBody>
      </p:sp>
      <p:sp>
        <p:nvSpPr>
          <p:cNvPr id="24" name="Picture Placeholder 15"/>
          <p:cNvSpPr>
            <a:spLocks noGrp="1"/>
          </p:cNvSpPr>
          <p:nvPr>
            <p:ph type="pic" sz="quarter" idx="35"/>
          </p:nvPr>
        </p:nvSpPr>
        <p:spPr>
          <a:xfrm>
            <a:off x="935875" y="5179640"/>
            <a:ext cx="1832616" cy="1042293"/>
          </a:xfrm>
        </p:spPr>
        <p:txBody>
          <a:bodyPr>
            <a:normAutofit/>
          </a:bodyPr>
          <a:lstStyle>
            <a:lvl1pPr>
              <a:defRPr sz="1200"/>
            </a:lvl1pPr>
          </a:lstStyle>
          <a:p>
            <a:endParaRPr lang="en-ID"/>
          </a:p>
        </p:txBody>
      </p:sp>
      <p:sp>
        <p:nvSpPr>
          <p:cNvPr id="25" name="Picture Placeholder 15"/>
          <p:cNvSpPr>
            <a:spLocks noGrp="1"/>
          </p:cNvSpPr>
          <p:nvPr>
            <p:ph type="pic" sz="quarter" idx="36"/>
          </p:nvPr>
        </p:nvSpPr>
        <p:spPr>
          <a:xfrm>
            <a:off x="3062537" y="5179640"/>
            <a:ext cx="1832616" cy="1042293"/>
          </a:xfrm>
        </p:spPr>
        <p:txBody>
          <a:bodyPr>
            <a:normAutofit/>
          </a:bodyPr>
          <a:lstStyle>
            <a:lvl1pPr>
              <a:defRPr sz="1200"/>
            </a:lvl1pPr>
          </a:lstStyle>
          <a:p>
            <a:endParaRPr lang="en-ID" dirty="0"/>
          </a:p>
        </p:txBody>
      </p:sp>
      <p:sp>
        <p:nvSpPr>
          <p:cNvPr id="31" name="Picture Placeholder 15"/>
          <p:cNvSpPr>
            <a:spLocks noGrp="1"/>
          </p:cNvSpPr>
          <p:nvPr>
            <p:ph type="pic" sz="quarter" idx="37"/>
          </p:nvPr>
        </p:nvSpPr>
        <p:spPr>
          <a:xfrm>
            <a:off x="5189199" y="5179640"/>
            <a:ext cx="1832616" cy="1042293"/>
          </a:xfrm>
        </p:spPr>
        <p:txBody>
          <a:bodyPr>
            <a:normAutofit/>
          </a:bodyPr>
          <a:lstStyle>
            <a:lvl1pPr>
              <a:defRPr sz="1200"/>
            </a:lvl1pPr>
          </a:lstStyle>
          <a:p>
            <a:endParaRPr lang="en-ID" dirty="0"/>
          </a:p>
        </p:txBody>
      </p:sp>
      <p:sp>
        <p:nvSpPr>
          <p:cNvPr id="32" name="Picture Placeholder 15"/>
          <p:cNvSpPr>
            <a:spLocks noGrp="1"/>
          </p:cNvSpPr>
          <p:nvPr>
            <p:ph type="pic" sz="quarter" idx="38"/>
          </p:nvPr>
        </p:nvSpPr>
        <p:spPr>
          <a:xfrm>
            <a:off x="7315861" y="5179640"/>
            <a:ext cx="1832616" cy="1042293"/>
          </a:xfrm>
        </p:spPr>
        <p:txBody>
          <a:bodyPr>
            <a:normAutofit/>
          </a:bodyPr>
          <a:lstStyle>
            <a:lvl1pPr>
              <a:defRPr sz="1200"/>
            </a:lvl1pPr>
          </a:lstStyle>
          <a:p>
            <a:endParaRPr lang="en-ID" dirty="0"/>
          </a:p>
        </p:txBody>
      </p:sp>
      <p:sp>
        <p:nvSpPr>
          <p:cNvPr id="38" name="Picture Placeholder 15"/>
          <p:cNvSpPr>
            <a:spLocks noGrp="1"/>
          </p:cNvSpPr>
          <p:nvPr>
            <p:ph type="pic" sz="quarter" idx="39"/>
          </p:nvPr>
        </p:nvSpPr>
        <p:spPr>
          <a:xfrm>
            <a:off x="9442523" y="5179640"/>
            <a:ext cx="1832616" cy="1042293"/>
          </a:xfrm>
        </p:spPr>
        <p:txBody>
          <a:bodyPr>
            <a:normAutofit/>
          </a:bodyPr>
          <a:lstStyle>
            <a:lvl1pPr>
              <a:defRPr sz="1200"/>
            </a:lvl1pPr>
          </a:lstStyle>
          <a:p>
            <a:endParaRPr lang="en-ID" dirty="0"/>
          </a:p>
        </p:txBody>
      </p:sp>
      <p:pic>
        <p:nvPicPr>
          <p:cNvPr id="39"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Effect transition="in" filter="fade">
                                      <p:cBhvr>
                                        <p:cTn id="25" dur="300"/>
                                        <p:tgtEl>
                                          <p:spTgt spid="2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7"/>
                                        </p:tgtEl>
                                        <p:attrNameLst>
                                          <p:attrName>style.visibility</p:attrName>
                                        </p:attrNameLst>
                                      </p:cBhvr>
                                      <p:to>
                                        <p:strVal val="visible"/>
                                      </p:to>
                                    </p:set>
                                    <p:animEffect transition="in" filter="fade">
                                      <p:cBhvr>
                                        <p:cTn id="29" dur="300"/>
                                        <p:tgtEl>
                                          <p:spTgt spid="27"/>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8"/>
                                        </p:tgtEl>
                                        <p:attrNameLst>
                                          <p:attrName>style.visibility</p:attrName>
                                        </p:attrNameLst>
                                      </p:cBhvr>
                                      <p:to>
                                        <p:strVal val="visible"/>
                                      </p:to>
                                    </p:set>
                                    <p:animEffect transition="in" filter="fade">
                                      <p:cBhvr>
                                        <p:cTn id="33" dur="300"/>
                                        <p:tgtEl>
                                          <p:spTgt spid="28"/>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30"/>
                                        </p:tgtEl>
                                        <p:attrNameLst>
                                          <p:attrName>style.visibility</p:attrName>
                                        </p:attrNameLst>
                                      </p:cBhvr>
                                      <p:to>
                                        <p:strVal val="visible"/>
                                      </p:to>
                                    </p:set>
                                    <p:animEffect transition="in" filter="fade">
                                      <p:cBhvr>
                                        <p:cTn id="41" dur="300"/>
                                        <p:tgtEl>
                                          <p:spTgt spid="30"/>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33"/>
                                        </p:tgtEl>
                                        <p:attrNameLst>
                                          <p:attrName>style.visibility</p:attrName>
                                        </p:attrNameLst>
                                      </p:cBhvr>
                                      <p:to>
                                        <p:strVal val="visible"/>
                                      </p:to>
                                    </p:set>
                                    <p:animEffect transition="in" filter="fade">
                                      <p:cBhvr>
                                        <p:cTn id="45" dur="300"/>
                                        <p:tgtEl>
                                          <p:spTgt spid="33"/>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34"/>
                                        </p:tgtEl>
                                        <p:attrNameLst>
                                          <p:attrName>style.visibility</p:attrName>
                                        </p:attrNameLst>
                                      </p:cBhvr>
                                      <p:to>
                                        <p:strVal val="visible"/>
                                      </p:to>
                                    </p:set>
                                    <p:animEffect transition="in" filter="fade">
                                      <p:cBhvr>
                                        <p:cTn id="49" dur="300"/>
                                        <p:tgtEl>
                                          <p:spTgt spid="34"/>
                                        </p:tgtEl>
                                      </p:cBhvr>
                                    </p:animEffect>
                                  </p:childTnLst>
                                </p:cTn>
                              </p:par>
                            </p:childTnLst>
                          </p:cTn>
                        </p:par>
                        <p:par>
                          <p:cTn id="50" fill="hold">
                            <p:stCondLst>
                              <p:cond delay="35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35"/>
                                        </p:tgtEl>
                                        <p:attrNameLst>
                                          <p:attrName>style.visibility</p:attrName>
                                        </p:attrNameLst>
                                      </p:cBhvr>
                                      <p:to>
                                        <p:strVal val="visible"/>
                                      </p:to>
                                    </p:set>
                                    <p:animEffect transition="in" filter="fade">
                                      <p:cBhvr>
                                        <p:cTn id="53" dur="300"/>
                                        <p:tgtEl>
                                          <p:spTgt spid="35"/>
                                        </p:tgtEl>
                                      </p:cBhvr>
                                    </p:animEffect>
                                  </p:childTnLst>
                                </p:cTn>
                              </p:par>
                            </p:childTnLst>
                          </p:cTn>
                        </p:par>
                        <p:par>
                          <p:cTn id="54" fill="hold">
                            <p:stCondLst>
                              <p:cond delay="40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36"/>
                                        </p:tgtEl>
                                        <p:attrNameLst>
                                          <p:attrName>style.visibility</p:attrName>
                                        </p:attrNameLst>
                                      </p:cBhvr>
                                      <p:to>
                                        <p:strVal val="visible"/>
                                      </p:to>
                                    </p:set>
                                    <p:animEffect transition="in" filter="fade">
                                      <p:cBhvr>
                                        <p:cTn id="57" dur="300"/>
                                        <p:tgtEl>
                                          <p:spTgt spid="36"/>
                                        </p:tgtEl>
                                      </p:cBhvr>
                                    </p:animEffect>
                                  </p:childTnLst>
                                </p:cTn>
                              </p:par>
                            </p:childTnLst>
                          </p:cTn>
                        </p:par>
                        <p:par>
                          <p:cTn id="58" fill="hold">
                            <p:stCondLst>
                              <p:cond delay="4500"/>
                            </p:stCondLst>
                            <p:childTnLst>
                              <p:par>
                                <p:cTn id="59" presetID="10" presetClass="entr" presetSubtype="0" fill="hold" grpId="0" nodeType="afterEffect" nodePh="1">
                                  <p:stCondLst>
                                    <p:cond delay="0"/>
                                  </p:stCondLst>
                                  <p:endCondLst>
                                    <p:cond evt="begin" delay="0">
                                      <p:tn val="59"/>
                                    </p:cond>
                                  </p:endCondLst>
                                  <p:childTnLst>
                                    <p:set>
                                      <p:cBhvr>
                                        <p:cTn id="60" dur="1" fill="hold">
                                          <p:stCondLst>
                                            <p:cond delay="0"/>
                                          </p:stCondLst>
                                        </p:cTn>
                                        <p:tgtEl>
                                          <p:spTgt spid="37"/>
                                        </p:tgtEl>
                                        <p:attrNameLst>
                                          <p:attrName>style.visibility</p:attrName>
                                        </p:attrNameLst>
                                      </p:cBhvr>
                                      <p:to>
                                        <p:strVal val="visible"/>
                                      </p:to>
                                    </p:set>
                                    <p:animEffect transition="in" filter="fade">
                                      <p:cBhvr>
                                        <p:cTn id="61" dur="300"/>
                                        <p:tgtEl>
                                          <p:spTgt spid="37"/>
                                        </p:tgtEl>
                                      </p:cBhvr>
                                    </p:animEffect>
                                  </p:childTnLst>
                                </p:cTn>
                              </p:par>
                            </p:childTnLst>
                          </p:cTn>
                        </p:par>
                        <p:par>
                          <p:cTn id="62" fill="hold">
                            <p:stCondLst>
                              <p:cond delay="50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24"/>
                                        </p:tgtEl>
                                        <p:attrNameLst>
                                          <p:attrName>style.visibility</p:attrName>
                                        </p:attrNameLst>
                                      </p:cBhvr>
                                      <p:to>
                                        <p:strVal val="visible"/>
                                      </p:to>
                                    </p:set>
                                    <p:animEffect transition="in" filter="fade">
                                      <p:cBhvr>
                                        <p:cTn id="65" dur="300"/>
                                        <p:tgtEl>
                                          <p:spTgt spid="24"/>
                                        </p:tgtEl>
                                      </p:cBhvr>
                                    </p:animEffect>
                                  </p:childTnLst>
                                </p:cTn>
                              </p:par>
                            </p:childTnLst>
                          </p:cTn>
                        </p:par>
                        <p:par>
                          <p:cTn id="66" fill="hold">
                            <p:stCondLst>
                              <p:cond delay="5500"/>
                            </p:stCondLst>
                            <p:childTnLst>
                              <p:par>
                                <p:cTn id="67" presetID="10" presetClass="entr" presetSubtype="0" fill="hold" grpId="0" nodeType="afterEffect" nodePh="1">
                                  <p:stCondLst>
                                    <p:cond delay="0"/>
                                  </p:stCondLst>
                                  <p:endCondLst>
                                    <p:cond evt="begin" delay="0">
                                      <p:tn val="67"/>
                                    </p:cond>
                                  </p:endCondLst>
                                  <p:childTnLst>
                                    <p:set>
                                      <p:cBhvr>
                                        <p:cTn id="68" dur="1" fill="hold">
                                          <p:stCondLst>
                                            <p:cond delay="0"/>
                                          </p:stCondLst>
                                        </p:cTn>
                                        <p:tgtEl>
                                          <p:spTgt spid="25"/>
                                        </p:tgtEl>
                                        <p:attrNameLst>
                                          <p:attrName>style.visibility</p:attrName>
                                        </p:attrNameLst>
                                      </p:cBhvr>
                                      <p:to>
                                        <p:strVal val="visible"/>
                                      </p:to>
                                    </p:set>
                                    <p:animEffect transition="in" filter="fade">
                                      <p:cBhvr>
                                        <p:cTn id="69" dur="300"/>
                                        <p:tgtEl>
                                          <p:spTgt spid="25"/>
                                        </p:tgtEl>
                                      </p:cBhvr>
                                    </p:animEffect>
                                  </p:childTnLst>
                                </p:cTn>
                              </p:par>
                            </p:childTnLst>
                          </p:cTn>
                        </p:par>
                        <p:par>
                          <p:cTn id="70" fill="hold">
                            <p:stCondLst>
                              <p:cond delay="6000"/>
                            </p:stCondLst>
                            <p:childTnLst>
                              <p:par>
                                <p:cTn id="71" presetID="10" presetClass="entr" presetSubtype="0" fill="hold" grpId="0" nodeType="afterEffect" nodePh="1">
                                  <p:stCondLst>
                                    <p:cond delay="0"/>
                                  </p:stCondLst>
                                  <p:endCondLst>
                                    <p:cond evt="begin" delay="0">
                                      <p:tn val="71"/>
                                    </p:cond>
                                  </p:endCondLst>
                                  <p:childTnLst>
                                    <p:set>
                                      <p:cBhvr>
                                        <p:cTn id="72" dur="1" fill="hold">
                                          <p:stCondLst>
                                            <p:cond delay="0"/>
                                          </p:stCondLst>
                                        </p:cTn>
                                        <p:tgtEl>
                                          <p:spTgt spid="31"/>
                                        </p:tgtEl>
                                        <p:attrNameLst>
                                          <p:attrName>style.visibility</p:attrName>
                                        </p:attrNameLst>
                                      </p:cBhvr>
                                      <p:to>
                                        <p:strVal val="visible"/>
                                      </p:to>
                                    </p:set>
                                    <p:animEffect transition="in" filter="fade">
                                      <p:cBhvr>
                                        <p:cTn id="73" dur="300"/>
                                        <p:tgtEl>
                                          <p:spTgt spid="31"/>
                                        </p:tgtEl>
                                      </p:cBhvr>
                                    </p:animEffect>
                                  </p:childTnLst>
                                </p:cTn>
                              </p:par>
                            </p:childTnLst>
                          </p:cTn>
                        </p:par>
                        <p:par>
                          <p:cTn id="74" fill="hold">
                            <p:stCondLst>
                              <p:cond delay="6500"/>
                            </p:stCondLst>
                            <p:childTnLst>
                              <p:par>
                                <p:cTn id="75" presetID="10" presetClass="entr" presetSubtype="0" fill="hold" grpId="0" nodeType="afterEffect" nodePh="1">
                                  <p:stCondLst>
                                    <p:cond delay="0"/>
                                  </p:stCondLst>
                                  <p:endCondLst>
                                    <p:cond evt="begin" delay="0">
                                      <p:tn val="75"/>
                                    </p:cond>
                                  </p:endCondLst>
                                  <p:childTnLst>
                                    <p:set>
                                      <p:cBhvr>
                                        <p:cTn id="76" dur="1" fill="hold">
                                          <p:stCondLst>
                                            <p:cond delay="0"/>
                                          </p:stCondLst>
                                        </p:cTn>
                                        <p:tgtEl>
                                          <p:spTgt spid="32"/>
                                        </p:tgtEl>
                                        <p:attrNameLst>
                                          <p:attrName>style.visibility</p:attrName>
                                        </p:attrNameLst>
                                      </p:cBhvr>
                                      <p:to>
                                        <p:strVal val="visible"/>
                                      </p:to>
                                    </p:set>
                                    <p:animEffect transition="in" filter="fade">
                                      <p:cBhvr>
                                        <p:cTn id="77" dur="300"/>
                                        <p:tgtEl>
                                          <p:spTgt spid="32"/>
                                        </p:tgtEl>
                                      </p:cBhvr>
                                    </p:animEffect>
                                  </p:childTnLst>
                                </p:cTn>
                              </p:par>
                            </p:childTnLst>
                          </p:cTn>
                        </p:par>
                        <p:par>
                          <p:cTn id="78" fill="hold">
                            <p:stCondLst>
                              <p:cond delay="7000"/>
                            </p:stCondLst>
                            <p:childTnLst>
                              <p:par>
                                <p:cTn id="79" presetID="10" presetClass="entr" presetSubtype="0" fill="hold" grpId="0" nodeType="afterEffect" nodePh="1">
                                  <p:stCondLst>
                                    <p:cond delay="0"/>
                                  </p:stCondLst>
                                  <p:endCondLst>
                                    <p:cond evt="begin" delay="0">
                                      <p:tn val="79"/>
                                    </p:cond>
                                  </p:endCondLst>
                                  <p:childTnLst>
                                    <p:set>
                                      <p:cBhvr>
                                        <p:cTn id="80" dur="1" fill="hold">
                                          <p:stCondLst>
                                            <p:cond delay="0"/>
                                          </p:stCondLst>
                                        </p:cTn>
                                        <p:tgtEl>
                                          <p:spTgt spid="38"/>
                                        </p:tgtEl>
                                        <p:attrNameLst>
                                          <p:attrName>style.visibility</p:attrName>
                                        </p:attrNameLst>
                                      </p:cBhvr>
                                      <p:to>
                                        <p:strVal val="visible"/>
                                      </p:to>
                                    </p:set>
                                    <p:animEffect transition="in" filter="fade">
                                      <p:cBhvr>
                                        <p:cTn id="81" dur="300"/>
                                        <p:tgtEl>
                                          <p:spTgt spid="38"/>
                                        </p:tgtEl>
                                      </p:cBhvr>
                                    </p:animEffect>
                                  </p:childTnLst>
                                </p:cTn>
                              </p:par>
                            </p:childTnLst>
                          </p:cTn>
                        </p:par>
                        <p:par>
                          <p:cTn id="82" fill="hold">
                            <p:stCondLst>
                              <p:cond delay="7500"/>
                            </p:stCondLst>
                            <p:childTnLst>
                              <p:par>
                                <p:cTn id="83" presetID="14" presetClass="entr" presetSubtype="10" fill="hold" nodeType="after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randombar(horizontal)">
                                      <p:cBhvr>
                                        <p:cTn id="85" dur="500"/>
                                        <p:tgtEl>
                                          <p:spTgt spid="43"/>
                                        </p:tgtEl>
                                      </p:cBhvr>
                                    </p:animEffect>
                                  </p:childTnLst>
                                </p:cTn>
                              </p:par>
                              <p:par>
                                <p:cTn id="86" presetID="14" presetClass="entr" presetSubtype="10" fill="hold"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randombar(horizontal)">
                                      <p:cBhvr>
                                        <p:cTn id="88" dur="500"/>
                                        <p:tgtEl>
                                          <p:spTgt spid="40"/>
                                        </p:tgtEl>
                                      </p:cBhvr>
                                    </p:animEffect>
                                  </p:childTnLst>
                                </p:cTn>
                              </p:par>
                              <p:par>
                                <p:cTn id="89" presetID="14" presetClass="entr" presetSubtype="10" fill="hold"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randombar(horizontal)">
                                      <p:cBhvr>
                                        <p:cTn id="91" dur="500"/>
                                        <p:tgtEl>
                                          <p:spTgt spid="39"/>
                                        </p:tgtEl>
                                      </p:cBhvr>
                                    </p:animEffect>
                                  </p:childTnLst>
                                </p:cTn>
                              </p:par>
                              <p:par>
                                <p:cTn id="92" presetID="14" presetClass="entr" presetSubtype="10" fill="hold" nodeType="with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randombar(horizontal)">
                                      <p:cBhvr>
                                        <p:cTn id="94" dur="500"/>
                                        <p:tgtEl>
                                          <p:spTgt spid="41"/>
                                        </p:tgtEl>
                                      </p:cBhvr>
                                    </p:animEffect>
                                  </p:childTnLst>
                                </p:cTn>
                              </p:par>
                              <p:par>
                                <p:cTn id="95" presetID="14" presetClass="entr" presetSubtype="10" fill="hold" nodeType="with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6" grpId="0"/>
      <p:bldP spid="27" grpId="0"/>
      <p:bldP spid="28" grpId="0"/>
      <p:bldP spid="29" grpId="0"/>
      <p:bldP spid="30" grpId="0"/>
      <p:bldP spid="33" grpId="0"/>
      <p:bldP spid="34" grpId="0"/>
      <p:bldP spid="35" grpId="0"/>
      <p:bldP spid="36" grpId="0"/>
      <p:bldP spid="37" grpId="0"/>
      <p:bldP spid="24" grpId="0"/>
      <p:bldP spid="25" grpId="0"/>
      <p:bldP spid="31" grpId="0"/>
      <p:bldP spid="32" grpId="0"/>
      <p:bldP spid="38"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ients 16">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Picture Placeholder 15"/>
          <p:cNvSpPr>
            <a:spLocks noGrp="1"/>
          </p:cNvSpPr>
          <p:nvPr>
            <p:ph type="pic" sz="quarter" idx="25"/>
          </p:nvPr>
        </p:nvSpPr>
        <p:spPr>
          <a:xfrm>
            <a:off x="2153329" y="1879492"/>
            <a:ext cx="1522808" cy="866091"/>
          </a:xfrm>
        </p:spPr>
        <p:txBody>
          <a:bodyPr>
            <a:normAutofit/>
          </a:bodyPr>
          <a:lstStyle>
            <a:lvl1pPr>
              <a:defRPr sz="1050"/>
            </a:lvl1pPr>
          </a:lstStyle>
          <a:p>
            <a:endParaRPr lang="en-ID"/>
          </a:p>
        </p:txBody>
      </p:sp>
      <p:sp>
        <p:nvSpPr>
          <p:cNvPr id="27" name="Picture Placeholder 15"/>
          <p:cNvSpPr>
            <a:spLocks noGrp="1"/>
          </p:cNvSpPr>
          <p:nvPr>
            <p:ph type="pic" sz="quarter" idx="26"/>
          </p:nvPr>
        </p:nvSpPr>
        <p:spPr>
          <a:xfrm>
            <a:off x="4279991" y="1879492"/>
            <a:ext cx="1522808" cy="866091"/>
          </a:xfrm>
        </p:spPr>
        <p:txBody>
          <a:bodyPr>
            <a:normAutofit/>
          </a:bodyPr>
          <a:lstStyle>
            <a:lvl1pPr>
              <a:defRPr sz="1050"/>
            </a:lvl1pPr>
          </a:lstStyle>
          <a:p>
            <a:endParaRPr lang="en-ID" dirty="0"/>
          </a:p>
        </p:txBody>
      </p:sp>
      <p:sp>
        <p:nvSpPr>
          <p:cNvPr id="28" name="Picture Placeholder 15"/>
          <p:cNvSpPr>
            <a:spLocks noGrp="1"/>
          </p:cNvSpPr>
          <p:nvPr>
            <p:ph type="pic" sz="quarter" idx="27"/>
          </p:nvPr>
        </p:nvSpPr>
        <p:spPr>
          <a:xfrm>
            <a:off x="6406653" y="1879492"/>
            <a:ext cx="1522808" cy="866091"/>
          </a:xfrm>
        </p:spPr>
        <p:txBody>
          <a:bodyPr>
            <a:normAutofit/>
          </a:bodyPr>
          <a:lstStyle>
            <a:lvl1pPr>
              <a:defRPr sz="1050"/>
            </a:lvl1pPr>
          </a:lstStyle>
          <a:p>
            <a:endParaRPr lang="en-ID" dirty="0"/>
          </a:p>
        </p:txBody>
      </p:sp>
      <p:sp>
        <p:nvSpPr>
          <p:cNvPr id="29" name="Picture Placeholder 15"/>
          <p:cNvSpPr>
            <a:spLocks noGrp="1"/>
          </p:cNvSpPr>
          <p:nvPr>
            <p:ph type="pic" sz="quarter" idx="28"/>
          </p:nvPr>
        </p:nvSpPr>
        <p:spPr>
          <a:xfrm>
            <a:off x="8533315" y="1879492"/>
            <a:ext cx="1522808" cy="866091"/>
          </a:xfrm>
        </p:spPr>
        <p:txBody>
          <a:bodyPr>
            <a:normAutofit/>
          </a:bodyPr>
          <a:lstStyle>
            <a:lvl1pPr>
              <a:defRPr sz="1050"/>
            </a:lvl1pPr>
          </a:lstStyle>
          <a:p>
            <a:endParaRPr lang="en-ID" dirty="0"/>
          </a:p>
        </p:txBody>
      </p:sp>
      <p:sp>
        <p:nvSpPr>
          <p:cNvPr id="39" name="Picture Placeholder 15"/>
          <p:cNvSpPr>
            <a:spLocks noGrp="1"/>
          </p:cNvSpPr>
          <p:nvPr>
            <p:ph type="pic" sz="quarter" idx="29"/>
          </p:nvPr>
        </p:nvSpPr>
        <p:spPr>
          <a:xfrm>
            <a:off x="2153329" y="3079294"/>
            <a:ext cx="1522808" cy="866091"/>
          </a:xfrm>
        </p:spPr>
        <p:txBody>
          <a:bodyPr>
            <a:normAutofit/>
          </a:bodyPr>
          <a:lstStyle>
            <a:lvl1pPr>
              <a:defRPr sz="1050"/>
            </a:lvl1pPr>
          </a:lstStyle>
          <a:p>
            <a:endParaRPr lang="en-ID"/>
          </a:p>
        </p:txBody>
      </p:sp>
      <p:sp>
        <p:nvSpPr>
          <p:cNvPr id="40" name="Picture Placeholder 15"/>
          <p:cNvSpPr>
            <a:spLocks noGrp="1"/>
          </p:cNvSpPr>
          <p:nvPr>
            <p:ph type="pic" sz="quarter" idx="30"/>
          </p:nvPr>
        </p:nvSpPr>
        <p:spPr>
          <a:xfrm>
            <a:off x="4279991" y="3079294"/>
            <a:ext cx="1522808" cy="866091"/>
          </a:xfrm>
        </p:spPr>
        <p:txBody>
          <a:bodyPr>
            <a:normAutofit/>
          </a:bodyPr>
          <a:lstStyle>
            <a:lvl1pPr>
              <a:defRPr sz="1050"/>
            </a:lvl1pPr>
          </a:lstStyle>
          <a:p>
            <a:endParaRPr lang="en-ID" dirty="0"/>
          </a:p>
        </p:txBody>
      </p:sp>
      <p:sp>
        <p:nvSpPr>
          <p:cNvPr id="41" name="Picture Placeholder 15"/>
          <p:cNvSpPr>
            <a:spLocks noGrp="1"/>
          </p:cNvSpPr>
          <p:nvPr>
            <p:ph type="pic" sz="quarter" idx="31"/>
          </p:nvPr>
        </p:nvSpPr>
        <p:spPr>
          <a:xfrm>
            <a:off x="6406653" y="3079294"/>
            <a:ext cx="1522808" cy="866091"/>
          </a:xfrm>
        </p:spPr>
        <p:txBody>
          <a:bodyPr>
            <a:normAutofit/>
          </a:bodyPr>
          <a:lstStyle>
            <a:lvl1pPr>
              <a:defRPr sz="1050"/>
            </a:lvl1pPr>
          </a:lstStyle>
          <a:p>
            <a:endParaRPr lang="en-ID" dirty="0"/>
          </a:p>
        </p:txBody>
      </p:sp>
      <p:sp>
        <p:nvSpPr>
          <p:cNvPr id="42" name="Picture Placeholder 15"/>
          <p:cNvSpPr>
            <a:spLocks noGrp="1"/>
          </p:cNvSpPr>
          <p:nvPr>
            <p:ph type="pic" sz="quarter" idx="32"/>
          </p:nvPr>
        </p:nvSpPr>
        <p:spPr>
          <a:xfrm>
            <a:off x="8533315" y="3079294"/>
            <a:ext cx="1522808" cy="866091"/>
          </a:xfrm>
        </p:spPr>
        <p:txBody>
          <a:bodyPr>
            <a:normAutofit/>
          </a:bodyPr>
          <a:lstStyle>
            <a:lvl1pPr>
              <a:defRPr sz="1050"/>
            </a:lvl1pPr>
          </a:lstStyle>
          <a:p>
            <a:endParaRPr lang="en-ID" dirty="0"/>
          </a:p>
        </p:txBody>
      </p:sp>
      <p:sp>
        <p:nvSpPr>
          <p:cNvPr id="43" name="Picture Placeholder 15"/>
          <p:cNvSpPr>
            <a:spLocks noGrp="1"/>
          </p:cNvSpPr>
          <p:nvPr>
            <p:ph type="pic" sz="quarter" idx="33"/>
          </p:nvPr>
        </p:nvSpPr>
        <p:spPr>
          <a:xfrm>
            <a:off x="2153329" y="4279096"/>
            <a:ext cx="1522808" cy="866091"/>
          </a:xfrm>
        </p:spPr>
        <p:txBody>
          <a:bodyPr>
            <a:normAutofit/>
          </a:bodyPr>
          <a:lstStyle>
            <a:lvl1pPr>
              <a:defRPr sz="1050"/>
            </a:lvl1pPr>
          </a:lstStyle>
          <a:p>
            <a:endParaRPr lang="en-ID"/>
          </a:p>
        </p:txBody>
      </p:sp>
      <p:sp>
        <p:nvSpPr>
          <p:cNvPr id="44" name="Picture Placeholder 15"/>
          <p:cNvSpPr>
            <a:spLocks noGrp="1"/>
          </p:cNvSpPr>
          <p:nvPr>
            <p:ph type="pic" sz="quarter" idx="34"/>
          </p:nvPr>
        </p:nvSpPr>
        <p:spPr>
          <a:xfrm>
            <a:off x="4279991" y="4279096"/>
            <a:ext cx="1522808" cy="866091"/>
          </a:xfrm>
        </p:spPr>
        <p:txBody>
          <a:bodyPr>
            <a:normAutofit/>
          </a:bodyPr>
          <a:lstStyle>
            <a:lvl1pPr>
              <a:defRPr sz="1050"/>
            </a:lvl1pPr>
          </a:lstStyle>
          <a:p>
            <a:endParaRPr lang="en-ID" dirty="0"/>
          </a:p>
        </p:txBody>
      </p:sp>
      <p:sp>
        <p:nvSpPr>
          <p:cNvPr id="45" name="Picture Placeholder 15"/>
          <p:cNvSpPr>
            <a:spLocks noGrp="1"/>
          </p:cNvSpPr>
          <p:nvPr>
            <p:ph type="pic" sz="quarter" idx="35"/>
          </p:nvPr>
        </p:nvSpPr>
        <p:spPr>
          <a:xfrm>
            <a:off x="6406653" y="4279096"/>
            <a:ext cx="1522808" cy="866091"/>
          </a:xfrm>
        </p:spPr>
        <p:txBody>
          <a:bodyPr>
            <a:normAutofit/>
          </a:bodyPr>
          <a:lstStyle>
            <a:lvl1pPr>
              <a:defRPr sz="1050"/>
            </a:lvl1pPr>
          </a:lstStyle>
          <a:p>
            <a:endParaRPr lang="en-ID" dirty="0"/>
          </a:p>
        </p:txBody>
      </p:sp>
      <p:sp>
        <p:nvSpPr>
          <p:cNvPr id="46" name="Picture Placeholder 15"/>
          <p:cNvSpPr>
            <a:spLocks noGrp="1"/>
          </p:cNvSpPr>
          <p:nvPr>
            <p:ph type="pic" sz="quarter" idx="36"/>
          </p:nvPr>
        </p:nvSpPr>
        <p:spPr>
          <a:xfrm>
            <a:off x="8533315" y="4279096"/>
            <a:ext cx="1522808" cy="866091"/>
          </a:xfrm>
        </p:spPr>
        <p:txBody>
          <a:bodyPr>
            <a:normAutofit/>
          </a:bodyPr>
          <a:lstStyle>
            <a:lvl1pPr>
              <a:defRPr sz="1050"/>
            </a:lvl1pPr>
          </a:lstStyle>
          <a:p>
            <a:endParaRPr lang="en-ID" dirty="0"/>
          </a:p>
        </p:txBody>
      </p:sp>
      <p:sp>
        <p:nvSpPr>
          <p:cNvPr id="47" name="Picture Placeholder 15"/>
          <p:cNvSpPr>
            <a:spLocks noGrp="1"/>
          </p:cNvSpPr>
          <p:nvPr>
            <p:ph type="pic" sz="quarter" idx="37"/>
          </p:nvPr>
        </p:nvSpPr>
        <p:spPr>
          <a:xfrm>
            <a:off x="2153329" y="5478898"/>
            <a:ext cx="1522808" cy="866091"/>
          </a:xfrm>
        </p:spPr>
        <p:txBody>
          <a:bodyPr>
            <a:normAutofit/>
          </a:bodyPr>
          <a:lstStyle>
            <a:lvl1pPr>
              <a:defRPr sz="1050"/>
            </a:lvl1pPr>
          </a:lstStyle>
          <a:p>
            <a:endParaRPr lang="en-ID"/>
          </a:p>
        </p:txBody>
      </p:sp>
      <p:sp>
        <p:nvSpPr>
          <p:cNvPr id="48" name="Picture Placeholder 15"/>
          <p:cNvSpPr>
            <a:spLocks noGrp="1"/>
          </p:cNvSpPr>
          <p:nvPr>
            <p:ph type="pic" sz="quarter" idx="38"/>
          </p:nvPr>
        </p:nvSpPr>
        <p:spPr>
          <a:xfrm>
            <a:off x="4279991" y="5478898"/>
            <a:ext cx="1522808" cy="866091"/>
          </a:xfrm>
        </p:spPr>
        <p:txBody>
          <a:bodyPr>
            <a:normAutofit/>
          </a:bodyPr>
          <a:lstStyle>
            <a:lvl1pPr>
              <a:defRPr sz="1050"/>
            </a:lvl1pPr>
          </a:lstStyle>
          <a:p>
            <a:endParaRPr lang="en-ID" dirty="0"/>
          </a:p>
        </p:txBody>
      </p:sp>
      <p:sp>
        <p:nvSpPr>
          <p:cNvPr id="49" name="Picture Placeholder 15"/>
          <p:cNvSpPr>
            <a:spLocks noGrp="1"/>
          </p:cNvSpPr>
          <p:nvPr>
            <p:ph type="pic" sz="quarter" idx="39"/>
          </p:nvPr>
        </p:nvSpPr>
        <p:spPr>
          <a:xfrm>
            <a:off x="6406653" y="5478898"/>
            <a:ext cx="1522808" cy="866091"/>
          </a:xfrm>
        </p:spPr>
        <p:txBody>
          <a:bodyPr>
            <a:normAutofit/>
          </a:bodyPr>
          <a:lstStyle>
            <a:lvl1pPr>
              <a:defRPr sz="1050"/>
            </a:lvl1pPr>
          </a:lstStyle>
          <a:p>
            <a:endParaRPr lang="en-ID" dirty="0"/>
          </a:p>
        </p:txBody>
      </p:sp>
      <p:sp>
        <p:nvSpPr>
          <p:cNvPr id="50" name="Picture Placeholder 15"/>
          <p:cNvSpPr>
            <a:spLocks noGrp="1"/>
          </p:cNvSpPr>
          <p:nvPr>
            <p:ph type="pic" sz="quarter" idx="40"/>
          </p:nvPr>
        </p:nvSpPr>
        <p:spPr>
          <a:xfrm>
            <a:off x="8533315" y="5478898"/>
            <a:ext cx="1522808" cy="866091"/>
          </a:xfrm>
        </p:spPr>
        <p:txBody>
          <a:bodyPr>
            <a:normAutofit/>
          </a:bodyPr>
          <a:lstStyle>
            <a:lvl1pPr>
              <a:defRPr sz="1050"/>
            </a:lvl1pPr>
          </a:lstStyle>
          <a:p>
            <a:endParaRPr lang="en-ID" dirty="0"/>
          </a:p>
        </p:txBody>
      </p:sp>
      <p:pic>
        <p:nvPicPr>
          <p:cNvPr id="30"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Effect transition="in" filter="fade">
                                      <p:cBhvr>
                                        <p:cTn id="25" dur="300"/>
                                        <p:tgtEl>
                                          <p:spTgt spid="2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7"/>
                                        </p:tgtEl>
                                        <p:attrNameLst>
                                          <p:attrName>style.visibility</p:attrName>
                                        </p:attrNameLst>
                                      </p:cBhvr>
                                      <p:to>
                                        <p:strVal val="visible"/>
                                      </p:to>
                                    </p:set>
                                    <p:animEffect transition="in" filter="fade">
                                      <p:cBhvr>
                                        <p:cTn id="29" dur="300"/>
                                        <p:tgtEl>
                                          <p:spTgt spid="27"/>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8"/>
                                        </p:tgtEl>
                                        <p:attrNameLst>
                                          <p:attrName>style.visibility</p:attrName>
                                        </p:attrNameLst>
                                      </p:cBhvr>
                                      <p:to>
                                        <p:strVal val="visible"/>
                                      </p:to>
                                    </p:set>
                                    <p:animEffect transition="in" filter="fade">
                                      <p:cBhvr>
                                        <p:cTn id="33" dur="300"/>
                                        <p:tgtEl>
                                          <p:spTgt spid="28"/>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39"/>
                                        </p:tgtEl>
                                        <p:attrNameLst>
                                          <p:attrName>style.visibility</p:attrName>
                                        </p:attrNameLst>
                                      </p:cBhvr>
                                      <p:to>
                                        <p:strVal val="visible"/>
                                      </p:to>
                                    </p:set>
                                    <p:animEffect transition="in" filter="fade">
                                      <p:cBhvr>
                                        <p:cTn id="41" dur="300"/>
                                        <p:tgtEl>
                                          <p:spTgt spid="39"/>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40"/>
                                        </p:tgtEl>
                                        <p:attrNameLst>
                                          <p:attrName>style.visibility</p:attrName>
                                        </p:attrNameLst>
                                      </p:cBhvr>
                                      <p:to>
                                        <p:strVal val="visible"/>
                                      </p:to>
                                    </p:set>
                                    <p:animEffect transition="in" filter="fade">
                                      <p:cBhvr>
                                        <p:cTn id="45" dur="300"/>
                                        <p:tgtEl>
                                          <p:spTgt spid="40"/>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41"/>
                                        </p:tgtEl>
                                        <p:attrNameLst>
                                          <p:attrName>style.visibility</p:attrName>
                                        </p:attrNameLst>
                                      </p:cBhvr>
                                      <p:to>
                                        <p:strVal val="visible"/>
                                      </p:to>
                                    </p:set>
                                    <p:animEffect transition="in" filter="fade">
                                      <p:cBhvr>
                                        <p:cTn id="49" dur="300"/>
                                        <p:tgtEl>
                                          <p:spTgt spid="41"/>
                                        </p:tgtEl>
                                      </p:cBhvr>
                                    </p:animEffect>
                                  </p:childTnLst>
                                </p:cTn>
                              </p:par>
                            </p:childTnLst>
                          </p:cTn>
                        </p:par>
                        <p:par>
                          <p:cTn id="50" fill="hold">
                            <p:stCondLst>
                              <p:cond delay="35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42"/>
                                        </p:tgtEl>
                                        <p:attrNameLst>
                                          <p:attrName>style.visibility</p:attrName>
                                        </p:attrNameLst>
                                      </p:cBhvr>
                                      <p:to>
                                        <p:strVal val="visible"/>
                                      </p:to>
                                    </p:set>
                                    <p:animEffect transition="in" filter="fade">
                                      <p:cBhvr>
                                        <p:cTn id="53" dur="300"/>
                                        <p:tgtEl>
                                          <p:spTgt spid="42"/>
                                        </p:tgtEl>
                                      </p:cBhvr>
                                    </p:animEffect>
                                  </p:childTnLst>
                                </p:cTn>
                              </p:par>
                            </p:childTnLst>
                          </p:cTn>
                        </p:par>
                        <p:par>
                          <p:cTn id="54" fill="hold">
                            <p:stCondLst>
                              <p:cond delay="40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43"/>
                                        </p:tgtEl>
                                        <p:attrNameLst>
                                          <p:attrName>style.visibility</p:attrName>
                                        </p:attrNameLst>
                                      </p:cBhvr>
                                      <p:to>
                                        <p:strVal val="visible"/>
                                      </p:to>
                                    </p:set>
                                    <p:animEffect transition="in" filter="fade">
                                      <p:cBhvr>
                                        <p:cTn id="57" dur="300"/>
                                        <p:tgtEl>
                                          <p:spTgt spid="43"/>
                                        </p:tgtEl>
                                      </p:cBhvr>
                                    </p:animEffect>
                                  </p:childTnLst>
                                </p:cTn>
                              </p:par>
                            </p:childTnLst>
                          </p:cTn>
                        </p:par>
                        <p:par>
                          <p:cTn id="58" fill="hold">
                            <p:stCondLst>
                              <p:cond delay="4500"/>
                            </p:stCondLst>
                            <p:childTnLst>
                              <p:par>
                                <p:cTn id="59" presetID="10" presetClass="entr" presetSubtype="0" fill="hold" grpId="0" nodeType="afterEffect" nodePh="1">
                                  <p:stCondLst>
                                    <p:cond delay="0"/>
                                  </p:stCondLst>
                                  <p:endCondLst>
                                    <p:cond evt="begin" delay="0">
                                      <p:tn val="59"/>
                                    </p:cond>
                                  </p:endCondLst>
                                  <p:childTnLst>
                                    <p:set>
                                      <p:cBhvr>
                                        <p:cTn id="60" dur="1" fill="hold">
                                          <p:stCondLst>
                                            <p:cond delay="0"/>
                                          </p:stCondLst>
                                        </p:cTn>
                                        <p:tgtEl>
                                          <p:spTgt spid="44"/>
                                        </p:tgtEl>
                                        <p:attrNameLst>
                                          <p:attrName>style.visibility</p:attrName>
                                        </p:attrNameLst>
                                      </p:cBhvr>
                                      <p:to>
                                        <p:strVal val="visible"/>
                                      </p:to>
                                    </p:set>
                                    <p:animEffect transition="in" filter="fade">
                                      <p:cBhvr>
                                        <p:cTn id="61" dur="300"/>
                                        <p:tgtEl>
                                          <p:spTgt spid="44"/>
                                        </p:tgtEl>
                                      </p:cBhvr>
                                    </p:animEffect>
                                  </p:childTnLst>
                                </p:cTn>
                              </p:par>
                            </p:childTnLst>
                          </p:cTn>
                        </p:par>
                        <p:par>
                          <p:cTn id="62" fill="hold">
                            <p:stCondLst>
                              <p:cond delay="50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45"/>
                                        </p:tgtEl>
                                        <p:attrNameLst>
                                          <p:attrName>style.visibility</p:attrName>
                                        </p:attrNameLst>
                                      </p:cBhvr>
                                      <p:to>
                                        <p:strVal val="visible"/>
                                      </p:to>
                                    </p:set>
                                    <p:animEffect transition="in" filter="fade">
                                      <p:cBhvr>
                                        <p:cTn id="65" dur="300"/>
                                        <p:tgtEl>
                                          <p:spTgt spid="45"/>
                                        </p:tgtEl>
                                      </p:cBhvr>
                                    </p:animEffect>
                                  </p:childTnLst>
                                </p:cTn>
                              </p:par>
                            </p:childTnLst>
                          </p:cTn>
                        </p:par>
                        <p:par>
                          <p:cTn id="66" fill="hold">
                            <p:stCondLst>
                              <p:cond delay="5500"/>
                            </p:stCondLst>
                            <p:childTnLst>
                              <p:par>
                                <p:cTn id="67" presetID="10" presetClass="entr" presetSubtype="0" fill="hold" grpId="0" nodeType="afterEffect" nodePh="1">
                                  <p:stCondLst>
                                    <p:cond delay="0"/>
                                  </p:stCondLst>
                                  <p:endCondLst>
                                    <p:cond evt="begin" delay="0">
                                      <p:tn val="67"/>
                                    </p:cond>
                                  </p:endCondLst>
                                  <p:childTnLst>
                                    <p:set>
                                      <p:cBhvr>
                                        <p:cTn id="68" dur="1" fill="hold">
                                          <p:stCondLst>
                                            <p:cond delay="0"/>
                                          </p:stCondLst>
                                        </p:cTn>
                                        <p:tgtEl>
                                          <p:spTgt spid="46"/>
                                        </p:tgtEl>
                                        <p:attrNameLst>
                                          <p:attrName>style.visibility</p:attrName>
                                        </p:attrNameLst>
                                      </p:cBhvr>
                                      <p:to>
                                        <p:strVal val="visible"/>
                                      </p:to>
                                    </p:set>
                                    <p:animEffect transition="in" filter="fade">
                                      <p:cBhvr>
                                        <p:cTn id="69" dur="300"/>
                                        <p:tgtEl>
                                          <p:spTgt spid="46"/>
                                        </p:tgtEl>
                                      </p:cBhvr>
                                    </p:animEffect>
                                  </p:childTnLst>
                                </p:cTn>
                              </p:par>
                            </p:childTnLst>
                          </p:cTn>
                        </p:par>
                        <p:par>
                          <p:cTn id="70" fill="hold">
                            <p:stCondLst>
                              <p:cond delay="6000"/>
                            </p:stCondLst>
                            <p:childTnLst>
                              <p:par>
                                <p:cTn id="71" presetID="10" presetClass="entr" presetSubtype="0" fill="hold" grpId="0" nodeType="afterEffect" nodePh="1">
                                  <p:stCondLst>
                                    <p:cond delay="0"/>
                                  </p:stCondLst>
                                  <p:endCondLst>
                                    <p:cond evt="begin" delay="0">
                                      <p:tn val="71"/>
                                    </p:cond>
                                  </p:endCondLst>
                                  <p:childTnLst>
                                    <p:set>
                                      <p:cBhvr>
                                        <p:cTn id="72" dur="1" fill="hold">
                                          <p:stCondLst>
                                            <p:cond delay="0"/>
                                          </p:stCondLst>
                                        </p:cTn>
                                        <p:tgtEl>
                                          <p:spTgt spid="47"/>
                                        </p:tgtEl>
                                        <p:attrNameLst>
                                          <p:attrName>style.visibility</p:attrName>
                                        </p:attrNameLst>
                                      </p:cBhvr>
                                      <p:to>
                                        <p:strVal val="visible"/>
                                      </p:to>
                                    </p:set>
                                    <p:animEffect transition="in" filter="fade">
                                      <p:cBhvr>
                                        <p:cTn id="73" dur="300"/>
                                        <p:tgtEl>
                                          <p:spTgt spid="47"/>
                                        </p:tgtEl>
                                      </p:cBhvr>
                                    </p:animEffect>
                                  </p:childTnLst>
                                </p:cTn>
                              </p:par>
                            </p:childTnLst>
                          </p:cTn>
                        </p:par>
                        <p:par>
                          <p:cTn id="74" fill="hold">
                            <p:stCondLst>
                              <p:cond delay="6500"/>
                            </p:stCondLst>
                            <p:childTnLst>
                              <p:par>
                                <p:cTn id="75" presetID="10" presetClass="entr" presetSubtype="0" fill="hold" grpId="0" nodeType="afterEffect" nodePh="1">
                                  <p:stCondLst>
                                    <p:cond delay="0"/>
                                  </p:stCondLst>
                                  <p:endCondLst>
                                    <p:cond evt="begin" delay="0">
                                      <p:tn val="75"/>
                                    </p:cond>
                                  </p:endCondLst>
                                  <p:childTnLst>
                                    <p:set>
                                      <p:cBhvr>
                                        <p:cTn id="76" dur="1" fill="hold">
                                          <p:stCondLst>
                                            <p:cond delay="0"/>
                                          </p:stCondLst>
                                        </p:cTn>
                                        <p:tgtEl>
                                          <p:spTgt spid="48"/>
                                        </p:tgtEl>
                                        <p:attrNameLst>
                                          <p:attrName>style.visibility</p:attrName>
                                        </p:attrNameLst>
                                      </p:cBhvr>
                                      <p:to>
                                        <p:strVal val="visible"/>
                                      </p:to>
                                    </p:set>
                                    <p:animEffect transition="in" filter="fade">
                                      <p:cBhvr>
                                        <p:cTn id="77" dur="300"/>
                                        <p:tgtEl>
                                          <p:spTgt spid="48"/>
                                        </p:tgtEl>
                                      </p:cBhvr>
                                    </p:animEffect>
                                  </p:childTnLst>
                                </p:cTn>
                              </p:par>
                            </p:childTnLst>
                          </p:cTn>
                        </p:par>
                        <p:par>
                          <p:cTn id="78" fill="hold">
                            <p:stCondLst>
                              <p:cond delay="7000"/>
                            </p:stCondLst>
                            <p:childTnLst>
                              <p:par>
                                <p:cTn id="79" presetID="10" presetClass="entr" presetSubtype="0" fill="hold" grpId="0" nodeType="afterEffect" nodePh="1">
                                  <p:stCondLst>
                                    <p:cond delay="0"/>
                                  </p:stCondLst>
                                  <p:endCondLst>
                                    <p:cond evt="begin" delay="0">
                                      <p:tn val="79"/>
                                    </p:cond>
                                  </p:endCondLst>
                                  <p:childTnLst>
                                    <p:set>
                                      <p:cBhvr>
                                        <p:cTn id="80" dur="1" fill="hold">
                                          <p:stCondLst>
                                            <p:cond delay="0"/>
                                          </p:stCondLst>
                                        </p:cTn>
                                        <p:tgtEl>
                                          <p:spTgt spid="49"/>
                                        </p:tgtEl>
                                        <p:attrNameLst>
                                          <p:attrName>style.visibility</p:attrName>
                                        </p:attrNameLst>
                                      </p:cBhvr>
                                      <p:to>
                                        <p:strVal val="visible"/>
                                      </p:to>
                                    </p:set>
                                    <p:animEffect transition="in" filter="fade">
                                      <p:cBhvr>
                                        <p:cTn id="81" dur="300"/>
                                        <p:tgtEl>
                                          <p:spTgt spid="49"/>
                                        </p:tgtEl>
                                      </p:cBhvr>
                                    </p:animEffect>
                                  </p:childTnLst>
                                </p:cTn>
                              </p:par>
                            </p:childTnLst>
                          </p:cTn>
                        </p:par>
                        <p:par>
                          <p:cTn id="82" fill="hold">
                            <p:stCondLst>
                              <p:cond delay="7500"/>
                            </p:stCondLst>
                            <p:childTnLst>
                              <p:par>
                                <p:cTn id="83" presetID="10" presetClass="entr" presetSubtype="0" fill="hold" grpId="0" nodeType="afterEffect" nodePh="1">
                                  <p:stCondLst>
                                    <p:cond delay="0"/>
                                  </p:stCondLst>
                                  <p:endCondLst>
                                    <p:cond evt="begin" delay="0">
                                      <p:tn val="83"/>
                                    </p:cond>
                                  </p:endCondLst>
                                  <p:childTnLst>
                                    <p:set>
                                      <p:cBhvr>
                                        <p:cTn id="84" dur="1" fill="hold">
                                          <p:stCondLst>
                                            <p:cond delay="0"/>
                                          </p:stCondLst>
                                        </p:cTn>
                                        <p:tgtEl>
                                          <p:spTgt spid="50"/>
                                        </p:tgtEl>
                                        <p:attrNameLst>
                                          <p:attrName>style.visibility</p:attrName>
                                        </p:attrNameLst>
                                      </p:cBhvr>
                                      <p:to>
                                        <p:strVal val="visible"/>
                                      </p:to>
                                    </p:set>
                                    <p:animEffect transition="in" filter="fade">
                                      <p:cBhvr>
                                        <p:cTn id="85" dur="300"/>
                                        <p:tgtEl>
                                          <p:spTgt spid="50"/>
                                        </p:tgtEl>
                                      </p:cBhvr>
                                    </p:animEffect>
                                  </p:childTnLst>
                                </p:cTn>
                              </p:par>
                            </p:childTnLst>
                          </p:cTn>
                        </p:par>
                        <p:par>
                          <p:cTn id="86" fill="hold">
                            <p:stCondLst>
                              <p:cond delay="8000"/>
                            </p:stCondLst>
                            <p:childTnLst>
                              <p:par>
                                <p:cTn id="87" presetID="14" presetClass="entr" presetSubtype="10" fill="hold" nodeType="after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randombar(horizontal)">
                                      <p:cBhvr>
                                        <p:cTn id="89" dur="500"/>
                                        <p:tgtEl>
                                          <p:spTgt spid="34"/>
                                        </p:tgtEl>
                                      </p:cBhvr>
                                    </p:animEffect>
                                  </p:childTnLst>
                                </p:cTn>
                              </p:par>
                              <p:par>
                                <p:cTn id="90" presetID="14" presetClass="entr" presetSubtype="10"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randombar(horizontal)">
                                      <p:cBhvr>
                                        <p:cTn id="92" dur="500"/>
                                        <p:tgtEl>
                                          <p:spTgt spid="31"/>
                                        </p:tgtEl>
                                      </p:cBhvr>
                                    </p:animEffect>
                                  </p:childTnLst>
                                </p:cTn>
                              </p:par>
                              <p:par>
                                <p:cTn id="93" presetID="14" presetClass="entr" presetSubtype="10"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randombar(horizontal)">
                                      <p:cBhvr>
                                        <p:cTn id="95" dur="500"/>
                                        <p:tgtEl>
                                          <p:spTgt spid="30"/>
                                        </p:tgtEl>
                                      </p:cBhvr>
                                    </p:animEffect>
                                  </p:childTnLst>
                                </p:cTn>
                              </p:par>
                              <p:par>
                                <p:cTn id="96" presetID="14" presetClass="entr" presetSubtype="10" fill="hold"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randombar(horizontal)">
                                      <p:cBhvr>
                                        <p:cTn id="98" dur="500"/>
                                        <p:tgtEl>
                                          <p:spTgt spid="32"/>
                                        </p:tgtEl>
                                      </p:cBhvr>
                                    </p:animEffect>
                                  </p:childTnLst>
                                </p:cTn>
                              </p:par>
                              <p:par>
                                <p:cTn id="99" presetID="14" presetClass="entr" presetSubtype="1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randombar(horizontal)">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6" grpId="0"/>
      <p:bldP spid="27" grpId="0"/>
      <p:bldP spid="28" grpId="0"/>
      <p:bldP spid="29" grpId="0"/>
      <p:bldP spid="39" grpId="0"/>
      <p:bldP spid="40" grpId="0"/>
      <p:bldP spid="41" grpId="0"/>
      <p:bldP spid="42" grpId="0"/>
      <p:bldP spid="43" grpId="0"/>
      <p:bldP spid="44" grpId="0"/>
      <p:bldP spid="45" grpId="0"/>
      <p:bldP spid="46" grpId="0"/>
      <p:bldP spid="47" grpId="0"/>
      <p:bldP spid="48" grpId="0"/>
      <p:bldP spid="49" grpId="0"/>
      <p:bldP spid="50"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file Small">
    <p:bg>
      <p:bgPr>
        <a:gradFill>
          <a:gsLst>
            <a:gs pos="100000">
              <a:schemeClr val="bg1">
                <a:lumMod val="75000"/>
              </a:schemeClr>
            </a:gs>
            <a:gs pos="0">
              <a:schemeClr val="bg1"/>
            </a:gs>
          </a:gsLst>
          <a:path path="circle">
            <a:fillToRect l="50000" t="50000" r="50000" b="50000"/>
          </a:path>
        </a:gradFill>
        <a:effectLst/>
      </p:bgPr>
    </p:bg>
    <p:spTree>
      <p:nvGrpSpPr>
        <p:cNvPr id="1" name=""/>
        <p:cNvGrpSpPr/>
        <p:nvPr/>
      </p:nvGrpSpPr>
      <p:grpSpPr>
        <a:xfrm>
          <a:off x="0" y="0"/>
          <a:ext cx="0" cy="0"/>
          <a:chOff x="0" y="0"/>
          <a:chExt cx="0" cy="0"/>
        </a:xfrm>
      </p:grpSpPr>
      <p:sp>
        <p:nvSpPr>
          <p:cNvPr id="125" name="Oval 124"/>
          <p:cNvSpPr/>
          <p:nvPr userDrawn="1"/>
        </p:nvSpPr>
        <p:spPr>
          <a:xfrm>
            <a:off x="4544850" y="851692"/>
            <a:ext cx="3075150" cy="307515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11"/>
          <p:cNvSpPr>
            <a:spLocks noGrp="1"/>
          </p:cNvSpPr>
          <p:nvPr>
            <p:ph type="pic" sz="quarter" idx="11"/>
          </p:nvPr>
        </p:nvSpPr>
        <p:spPr>
          <a:xfrm>
            <a:off x="4642642" y="949484"/>
            <a:ext cx="2879566" cy="2879566"/>
          </a:xfrm>
          <a:custGeom>
            <a:avLst/>
            <a:gdLst>
              <a:gd name="connsiteX0" fmla="*/ 2517648 w 5035296"/>
              <a:gd name="connsiteY0" fmla="*/ 0 h 5035296"/>
              <a:gd name="connsiteX1" fmla="*/ 5035296 w 5035296"/>
              <a:gd name="connsiteY1" fmla="*/ 2517648 h 5035296"/>
              <a:gd name="connsiteX2" fmla="*/ 2517648 w 5035296"/>
              <a:gd name="connsiteY2" fmla="*/ 5035296 h 5035296"/>
              <a:gd name="connsiteX3" fmla="*/ 0 w 5035296"/>
              <a:gd name="connsiteY3" fmla="*/ 2517648 h 5035296"/>
              <a:gd name="connsiteX4" fmla="*/ 2517648 w 5035296"/>
              <a:gd name="connsiteY4" fmla="*/ 0 h 503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5296" h="5035296">
                <a:moveTo>
                  <a:pt x="2517648" y="0"/>
                </a:moveTo>
                <a:cubicBezTo>
                  <a:pt x="3908107" y="0"/>
                  <a:pt x="5035296" y="1127189"/>
                  <a:pt x="5035296" y="2517648"/>
                </a:cubicBezTo>
                <a:cubicBezTo>
                  <a:pt x="5035296" y="3908107"/>
                  <a:pt x="3908107" y="5035296"/>
                  <a:pt x="2517648" y="5035296"/>
                </a:cubicBezTo>
                <a:cubicBezTo>
                  <a:pt x="1127189" y="5035296"/>
                  <a:pt x="0" y="3908107"/>
                  <a:pt x="0" y="2517648"/>
                </a:cubicBezTo>
                <a:cubicBezTo>
                  <a:pt x="0" y="1127189"/>
                  <a:pt x="1127189" y="0"/>
                  <a:pt x="2517648" y="0"/>
                </a:cubicBezTo>
                <a:close/>
              </a:path>
            </a:pathLst>
          </a:custGeom>
          <a:solidFill>
            <a:schemeClr val="bg1">
              <a:lumMod val="75000"/>
            </a:schemeClr>
          </a:solidFill>
        </p:spPr>
        <p:txBody>
          <a:bodyPr wrap="square" anchor="ctr">
            <a:noAutofit/>
          </a:bodyPr>
          <a:lstStyle>
            <a:lvl1pPr marL="0" indent="0" algn="ctr">
              <a:buNone/>
              <a:defRPr/>
            </a:lvl1pPr>
          </a:lstStyle>
          <a:p>
            <a:endParaRPr lang="en-ID" dirty="0"/>
          </a:p>
        </p:txBody>
      </p:sp>
      <p:grpSp>
        <p:nvGrpSpPr>
          <p:cNvPr id="27" name="Group 26"/>
          <p:cNvGrpSpPr/>
          <p:nvPr userDrawn="1"/>
        </p:nvGrpSpPr>
        <p:grpSpPr>
          <a:xfrm>
            <a:off x="4320607" y="627449"/>
            <a:ext cx="3523636" cy="3523636"/>
            <a:chOff x="3230880" y="563880"/>
            <a:chExt cx="5730240" cy="5730240"/>
          </a:xfrm>
        </p:grpSpPr>
        <p:sp>
          <p:nvSpPr>
            <p:cNvPr id="14" name="Arc 13"/>
            <p:cNvSpPr/>
            <p:nvPr userDrawn="1"/>
          </p:nvSpPr>
          <p:spPr>
            <a:xfrm>
              <a:off x="3230880" y="563880"/>
              <a:ext cx="5730240" cy="5730240"/>
            </a:xfrm>
            <a:prstGeom prst="arc">
              <a:avLst>
                <a:gd name="adj1" fmla="val 10833613"/>
                <a:gd name="adj2" fmla="val 16214691"/>
              </a:avLst>
            </a:prstGeom>
            <a:ln w="3429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5" name="Arc 14"/>
            <p:cNvSpPr/>
            <p:nvPr userDrawn="1"/>
          </p:nvSpPr>
          <p:spPr>
            <a:xfrm rot="10800000">
              <a:off x="3230880" y="563880"/>
              <a:ext cx="5730240" cy="5730240"/>
            </a:xfrm>
            <a:prstGeom prst="arc">
              <a:avLst>
                <a:gd name="adj1" fmla="val 10833613"/>
                <a:gd name="adj2" fmla="val 16214691"/>
              </a:avLst>
            </a:prstGeom>
            <a:ln w="3429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grpSp>
        <p:nvGrpSpPr>
          <p:cNvPr id="28" name="Group 27"/>
          <p:cNvGrpSpPr/>
          <p:nvPr userDrawn="1"/>
        </p:nvGrpSpPr>
        <p:grpSpPr>
          <a:xfrm>
            <a:off x="4320607" y="627450"/>
            <a:ext cx="3523636" cy="3523636"/>
            <a:chOff x="3230880" y="563881"/>
            <a:chExt cx="5730240" cy="5730240"/>
          </a:xfrm>
        </p:grpSpPr>
        <p:sp>
          <p:nvSpPr>
            <p:cNvPr id="16" name="Arc 15"/>
            <p:cNvSpPr/>
            <p:nvPr userDrawn="1"/>
          </p:nvSpPr>
          <p:spPr>
            <a:xfrm rot="5400000">
              <a:off x="3230880" y="563881"/>
              <a:ext cx="5730240" cy="5730240"/>
            </a:xfrm>
            <a:prstGeom prst="arc">
              <a:avLst>
                <a:gd name="adj1" fmla="val 13867833"/>
                <a:gd name="adj2" fmla="val 16214691"/>
              </a:avLst>
            </a:prstGeom>
            <a:ln w="508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7" name="Arc 16"/>
            <p:cNvSpPr/>
            <p:nvPr userDrawn="1"/>
          </p:nvSpPr>
          <p:spPr>
            <a:xfrm rot="16200000">
              <a:off x="3230880" y="563881"/>
              <a:ext cx="5730240" cy="5730240"/>
            </a:xfrm>
            <a:prstGeom prst="arc">
              <a:avLst>
                <a:gd name="adj1" fmla="val 13867833"/>
                <a:gd name="adj2" fmla="val 16214691"/>
              </a:avLst>
            </a:prstGeom>
            <a:ln w="508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grpSp>
        <p:nvGrpSpPr>
          <p:cNvPr id="26" name="Group 25"/>
          <p:cNvGrpSpPr/>
          <p:nvPr userDrawn="1"/>
        </p:nvGrpSpPr>
        <p:grpSpPr>
          <a:xfrm>
            <a:off x="4653329" y="1204652"/>
            <a:ext cx="2858192" cy="2331130"/>
            <a:chOff x="3743451" y="1514475"/>
            <a:chExt cx="4648074" cy="3790950"/>
          </a:xfrm>
          <a:solidFill>
            <a:schemeClr val="tx2">
              <a:lumMod val="50000"/>
            </a:schemeClr>
          </a:solidFill>
        </p:grpSpPr>
        <p:sp>
          <p:nvSpPr>
            <p:cNvPr id="24" name="Oval 23"/>
            <p:cNvSpPr/>
            <p:nvPr userDrawn="1"/>
          </p:nvSpPr>
          <p:spPr>
            <a:xfrm>
              <a:off x="8201025" y="1514475"/>
              <a:ext cx="190500" cy="1905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Oval 24"/>
            <p:cNvSpPr/>
            <p:nvPr userDrawn="1"/>
          </p:nvSpPr>
          <p:spPr>
            <a:xfrm>
              <a:off x="3743451" y="5114925"/>
              <a:ext cx="190500" cy="1905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32" name="Text Placeholder 33"/>
          <p:cNvSpPr>
            <a:spLocks noGrp="1"/>
          </p:cNvSpPr>
          <p:nvPr>
            <p:ph type="body" sz="quarter" idx="13" hasCustomPrompt="1"/>
          </p:nvPr>
        </p:nvSpPr>
        <p:spPr>
          <a:xfrm>
            <a:off x="4130990" y="4398373"/>
            <a:ext cx="3930019" cy="1097607"/>
          </a:xfrm>
        </p:spPr>
        <p:txBody>
          <a:bodyPr anchor="b">
            <a:noAutofit/>
          </a:bodyPr>
          <a:lstStyle>
            <a:lvl1pPr marL="0" indent="0" algn="ctr">
              <a:lnSpc>
                <a:spcPct val="70000"/>
              </a:lnSpc>
              <a:buNone/>
              <a:defRPr sz="4400" b="1">
                <a:solidFill>
                  <a:schemeClr val="tx1"/>
                </a:solidFill>
                <a:latin typeface="Comfortaa" panose="00000500000000000000" pitchFamily="2" charset="0"/>
              </a:defRPr>
            </a:lvl1pPr>
          </a:lstStyle>
          <a:p>
            <a:pPr lvl="0"/>
            <a:r>
              <a:rPr lang="en-US" dirty="0"/>
              <a:t>YOUR NAME</a:t>
            </a:r>
            <a:endParaRPr lang="en-ID" dirty="0"/>
          </a:p>
        </p:txBody>
      </p:sp>
      <p:sp>
        <p:nvSpPr>
          <p:cNvPr id="33" name="Text Placeholder 46"/>
          <p:cNvSpPr>
            <a:spLocks noGrp="1"/>
          </p:cNvSpPr>
          <p:nvPr>
            <p:ph type="body" sz="quarter" idx="14" hasCustomPrompt="1"/>
          </p:nvPr>
        </p:nvSpPr>
        <p:spPr>
          <a:xfrm>
            <a:off x="4036504" y="5555356"/>
            <a:ext cx="4118991" cy="722086"/>
          </a:xfrm>
        </p:spPr>
        <p:txBody>
          <a:bodyPr anchor="t">
            <a:normAutofit/>
          </a:bodyPr>
          <a:lstStyle>
            <a:lvl1pPr marL="0" indent="0" algn="ctr">
              <a:lnSpc>
                <a:spcPct val="50000"/>
              </a:lnSpc>
              <a:buFont typeface="Arial" panose="020B0604020202020204" pitchFamily="34" charset="0"/>
              <a:buNone/>
              <a:defRPr sz="2000" spc="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a:t>
            </a:r>
            <a:endParaRPr lang="en-ID" dirty="0"/>
          </a:p>
        </p:txBody>
      </p:sp>
      <p:sp>
        <p:nvSpPr>
          <p:cNvPr id="20" name="Rectangle: Rounded Corners 19"/>
          <p:cNvSpPr/>
          <p:nvPr userDrawn="1"/>
        </p:nvSpPr>
        <p:spPr>
          <a:xfrm>
            <a:off x="40633650" y="27083843"/>
            <a:ext cx="6515100" cy="2108056"/>
          </a:xfrm>
          <a:prstGeom prst="roundRect">
            <a:avLst>
              <a:gd name="adj" fmla="val 7630"/>
            </a:avLst>
          </a:prstGeom>
          <a:solidFill>
            <a:srgbClr val="666666"/>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Freeform: Shape 21"/>
          <p:cNvSpPr/>
          <p:nvPr userDrawn="1"/>
        </p:nvSpPr>
        <p:spPr>
          <a:xfrm>
            <a:off x="48122347" y="25313555"/>
            <a:ext cx="6391313" cy="3878344"/>
          </a:xfrm>
          <a:custGeom>
            <a:avLst/>
            <a:gdLst>
              <a:gd name="connsiteX0" fmla="*/ 1437312 w 6391313"/>
              <a:gd name="connsiteY0" fmla="*/ 0 h 3878344"/>
              <a:gd name="connsiteX1" fmla="*/ 6057474 w 6391313"/>
              <a:gd name="connsiteY1" fmla="*/ 0 h 3878344"/>
              <a:gd name="connsiteX2" fmla="*/ 5990206 w 6391313"/>
              <a:gd name="connsiteY2" fmla="*/ 6781 h 3878344"/>
              <a:gd name="connsiteX3" fmla="*/ 5723655 w 6391313"/>
              <a:gd name="connsiteY3" fmla="*/ 333828 h 3878344"/>
              <a:gd name="connsiteX4" fmla="*/ 5723655 w 6391313"/>
              <a:gd name="connsiteY4" fmla="*/ 333829 h 3878344"/>
              <a:gd name="connsiteX5" fmla="*/ 5743912 w 6391313"/>
              <a:gd name="connsiteY5" fmla="*/ 219047 h 3878344"/>
              <a:gd name="connsiteX6" fmla="*/ 5990206 w 6391313"/>
              <a:gd name="connsiteY6" fmla="*/ 6782 h 3878344"/>
              <a:gd name="connsiteX7" fmla="*/ 6057474 w 6391313"/>
              <a:gd name="connsiteY7" fmla="*/ 1 h 3878344"/>
              <a:gd name="connsiteX8" fmla="*/ 6057494 w 6391313"/>
              <a:gd name="connsiteY8" fmla="*/ 1 h 3878344"/>
              <a:gd name="connsiteX9" fmla="*/ 6124762 w 6391313"/>
              <a:gd name="connsiteY9" fmla="*/ 6782 h 3878344"/>
              <a:gd name="connsiteX10" fmla="*/ 6391313 w 6391313"/>
              <a:gd name="connsiteY10" fmla="*/ 333829 h 3878344"/>
              <a:gd name="connsiteX11" fmla="*/ 6384531 w 6391313"/>
              <a:gd name="connsiteY11" fmla="*/ 401107 h 3878344"/>
              <a:gd name="connsiteX12" fmla="*/ 6381486 w 6391313"/>
              <a:gd name="connsiteY12" fmla="*/ 410917 h 3878344"/>
              <a:gd name="connsiteX13" fmla="*/ 6360390 w 6391313"/>
              <a:gd name="connsiteY13" fmla="*/ 472408 h 3878344"/>
              <a:gd name="connsiteX14" fmla="*/ 6360389 w 6391313"/>
              <a:gd name="connsiteY14" fmla="*/ 472410 h 3878344"/>
              <a:gd name="connsiteX15" fmla="*/ 5279955 w 6391313"/>
              <a:gd name="connsiteY15" fmla="*/ 3621783 h 3878344"/>
              <a:gd name="connsiteX16" fmla="*/ 5257384 w 6391313"/>
              <a:gd name="connsiteY16" fmla="*/ 3687577 h 3878344"/>
              <a:gd name="connsiteX17" fmla="*/ 5231621 w 6391313"/>
              <a:gd name="connsiteY17" fmla="*/ 3735040 h 3878344"/>
              <a:gd name="connsiteX18" fmla="*/ 5022083 w 6391313"/>
              <a:gd name="connsiteY18" fmla="*/ 3875440 h 3878344"/>
              <a:gd name="connsiteX19" fmla="*/ 4993275 w 6391313"/>
              <a:gd name="connsiteY19" fmla="*/ 3878344 h 3878344"/>
              <a:gd name="connsiteX20" fmla="*/ 4916335 w 6391313"/>
              <a:gd name="connsiteY20" fmla="*/ 3878344 h 3878344"/>
              <a:gd name="connsiteX21" fmla="*/ 372299 w 6391313"/>
              <a:gd name="connsiteY21" fmla="*/ 3878344 h 3878344"/>
              <a:gd name="connsiteX22" fmla="*/ 295359 w 6391313"/>
              <a:gd name="connsiteY22" fmla="*/ 3878344 h 3878344"/>
              <a:gd name="connsiteX23" fmla="*/ 266551 w 6391313"/>
              <a:gd name="connsiteY23" fmla="*/ 3875440 h 3878344"/>
              <a:gd name="connsiteX24" fmla="*/ 0 w 6391313"/>
              <a:gd name="connsiteY24" fmla="*/ 3548393 h 3878344"/>
              <a:gd name="connsiteX25" fmla="*/ 6782 w 6391313"/>
              <a:gd name="connsiteY25" fmla="*/ 3481115 h 3878344"/>
              <a:gd name="connsiteX26" fmla="*/ 12908 w 6391313"/>
              <a:gd name="connsiteY26" fmla="*/ 3461381 h 3878344"/>
              <a:gd name="connsiteX27" fmla="*/ 30043 w 6391313"/>
              <a:gd name="connsiteY27" fmla="*/ 3411436 h 3878344"/>
              <a:gd name="connsiteX28" fmla="*/ 1122776 w 6391313"/>
              <a:gd name="connsiteY28" fmla="*/ 226214 h 3878344"/>
              <a:gd name="connsiteX29" fmla="*/ 1110255 w 6391313"/>
              <a:gd name="connsiteY29" fmla="*/ 266550 h 3878344"/>
              <a:gd name="connsiteX30" fmla="*/ 1103473 w 6391313"/>
              <a:gd name="connsiteY30" fmla="*/ 333828 h 3878344"/>
              <a:gd name="connsiteX31" fmla="*/ 1103473 w 6391313"/>
              <a:gd name="connsiteY31" fmla="*/ 333829 h 3878344"/>
              <a:gd name="connsiteX32" fmla="*/ 1110255 w 6391313"/>
              <a:gd name="connsiteY32" fmla="*/ 266551 h 3878344"/>
              <a:gd name="connsiteX33" fmla="*/ 1122776 w 6391313"/>
              <a:gd name="connsiteY33" fmla="*/ 226215 h 3878344"/>
              <a:gd name="connsiteX34" fmla="*/ 1131688 w 6391313"/>
              <a:gd name="connsiteY34" fmla="*/ 200239 h 3878344"/>
              <a:gd name="connsiteX35" fmla="*/ 1160486 w 6391313"/>
              <a:gd name="connsiteY35" fmla="*/ 147182 h 3878344"/>
              <a:gd name="connsiteX36" fmla="*/ 1370024 w 6391313"/>
              <a:gd name="connsiteY36" fmla="*/ 6782 h 3878344"/>
              <a:gd name="connsiteX37" fmla="*/ 1437292 w 6391313"/>
              <a:gd name="connsiteY37" fmla="*/ 1 h 3878344"/>
              <a:gd name="connsiteX38" fmla="*/ 1437312 w 6391313"/>
              <a:gd name="connsiteY38" fmla="*/ 1 h 3878344"/>
              <a:gd name="connsiteX39" fmla="*/ 1504580 w 6391313"/>
              <a:gd name="connsiteY39" fmla="*/ 6782 h 3878344"/>
              <a:gd name="connsiteX40" fmla="*/ 1576830 w 6391313"/>
              <a:gd name="connsiteY40" fmla="*/ 31656 h 3878344"/>
              <a:gd name="connsiteX41" fmla="*/ 1593599 w 6391313"/>
              <a:gd name="connsiteY41" fmla="*/ 39983 h 3878344"/>
              <a:gd name="connsiteX42" fmla="*/ 1655769 w 6391313"/>
              <a:gd name="connsiteY42" fmla="*/ 81405 h 3878344"/>
              <a:gd name="connsiteX43" fmla="*/ 1700475 w 6391313"/>
              <a:gd name="connsiteY43" fmla="*/ 131198 h 3878344"/>
              <a:gd name="connsiteX44" fmla="*/ 1750870 w 6391313"/>
              <a:gd name="connsiteY44" fmla="*/ 219038 h 3878344"/>
              <a:gd name="connsiteX45" fmla="*/ 1750875 w 6391313"/>
              <a:gd name="connsiteY45" fmla="*/ 219047 h 3878344"/>
              <a:gd name="connsiteX46" fmla="*/ 1771131 w 6391313"/>
              <a:gd name="connsiteY46" fmla="*/ 333829 h 3878344"/>
              <a:gd name="connsiteX47" fmla="*/ 1771131 w 6391313"/>
              <a:gd name="connsiteY47" fmla="*/ 333828 h 3878344"/>
              <a:gd name="connsiteX48" fmla="*/ 1750875 w 6391313"/>
              <a:gd name="connsiteY48" fmla="*/ 219046 h 3878344"/>
              <a:gd name="connsiteX49" fmla="*/ 1750870 w 6391313"/>
              <a:gd name="connsiteY49" fmla="*/ 219038 h 3878344"/>
              <a:gd name="connsiteX50" fmla="*/ 1711850 w 6391313"/>
              <a:gd name="connsiteY50" fmla="*/ 143866 h 3878344"/>
              <a:gd name="connsiteX51" fmla="*/ 1700475 w 6391313"/>
              <a:gd name="connsiteY51" fmla="*/ 131198 h 3878344"/>
              <a:gd name="connsiteX52" fmla="*/ 1694901 w 6391313"/>
              <a:gd name="connsiteY52" fmla="*/ 121482 h 3878344"/>
              <a:gd name="connsiteX53" fmla="*/ 1610405 w 6391313"/>
              <a:gd name="connsiteY53" fmla="*/ 48328 h 3878344"/>
              <a:gd name="connsiteX54" fmla="*/ 1593599 w 6391313"/>
              <a:gd name="connsiteY54" fmla="*/ 39983 h 3878344"/>
              <a:gd name="connsiteX55" fmla="*/ 1585667 w 6391313"/>
              <a:gd name="connsiteY55" fmla="*/ 34698 h 3878344"/>
              <a:gd name="connsiteX56" fmla="*/ 1576830 w 6391313"/>
              <a:gd name="connsiteY56" fmla="*/ 31656 h 3878344"/>
              <a:gd name="connsiteX57" fmla="*/ 1559709 w 6391313"/>
              <a:gd name="connsiteY57" fmla="*/ 23154 h 3878344"/>
              <a:gd name="connsiteX58" fmla="*/ 1504580 w 6391313"/>
              <a:gd name="connsiteY58" fmla="*/ 6781 h 387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391313" h="3878344">
                <a:moveTo>
                  <a:pt x="1437312" y="0"/>
                </a:moveTo>
                <a:lnTo>
                  <a:pt x="6057474" y="0"/>
                </a:lnTo>
                <a:lnTo>
                  <a:pt x="5990206" y="6781"/>
                </a:lnTo>
                <a:cubicBezTo>
                  <a:pt x="5838085" y="37909"/>
                  <a:pt x="5723655" y="172505"/>
                  <a:pt x="5723655" y="333828"/>
                </a:cubicBezTo>
                <a:lnTo>
                  <a:pt x="5723655" y="333829"/>
                </a:lnTo>
                <a:lnTo>
                  <a:pt x="5743912" y="219047"/>
                </a:lnTo>
                <a:cubicBezTo>
                  <a:pt x="5783226" y="111675"/>
                  <a:pt x="5876115" y="30128"/>
                  <a:pt x="5990206" y="6782"/>
                </a:cubicBezTo>
                <a:lnTo>
                  <a:pt x="6057474" y="1"/>
                </a:lnTo>
                <a:lnTo>
                  <a:pt x="6057494" y="1"/>
                </a:lnTo>
                <a:lnTo>
                  <a:pt x="6124762" y="6782"/>
                </a:lnTo>
                <a:cubicBezTo>
                  <a:pt x="6276883" y="37910"/>
                  <a:pt x="6391313" y="172506"/>
                  <a:pt x="6391313" y="333829"/>
                </a:cubicBezTo>
                <a:cubicBezTo>
                  <a:pt x="6391313" y="356875"/>
                  <a:pt x="6388978" y="379376"/>
                  <a:pt x="6384531" y="401107"/>
                </a:cubicBezTo>
                <a:lnTo>
                  <a:pt x="6381486" y="410917"/>
                </a:lnTo>
                <a:lnTo>
                  <a:pt x="6360390" y="472408"/>
                </a:lnTo>
                <a:lnTo>
                  <a:pt x="6360389" y="472410"/>
                </a:lnTo>
                <a:lnTo>
                  <a:pt x="5279955" y="3621783"/>
                </a:lnTo>
                <a:lnTo>
                  <a:pt x="5257384" y="3687577"/>
                </a:lnTo>
                <a:lnTo>
                  <a:pt x="5231621" y="3735040"/>
                </a:lnTo>
                <a:cubicBezTo>
                  <a:pt x="5183628" y="3806080"/>
                  <a:pt x="5109009" y="3857652"/>
                  <a:pt x="5022083" y="3875440"/>
                </a:cubicBezTo>
                <a:lnTo>
                  <a:pt x="4993275" y="3878344"/>
                </a:lnTo>
                <a:lnTo>
                  <a:pt x="4916335" y="3878344"/>
                </a:lnTo>
                <a:lnTo>
                  <a:pt x="372299" y="3878344"/>
                </a:lnTo>
                <a:lnTo>
                  <a:pt x="295359" y="3878344"/>
                </a:lnTo>
                <a:lnTo>
                  <a:pt x="266551" y="3875440"/>
                </a:lnTo>
                <a:cubicBezTo>
                  <a:pt x="114431" y="3844312"/>
                  <a:pt x="0" y="3709716"/>
                  <a:pt x="0" y="3548393"/>
                </a:cubicBezTo>
                <a:cubicBezTo>
                  <a:pt x="0" y="3525347"/>
                  <a:pt x="2335" y="3502846"/>
                  <a:pt x="6782" y="3481115"/>
                </a:cubicBezTo>
                <a:lnTo>
                  <a:pt x="12908" y="3461381"/>
                </a:lnTo>
                <a:lnTo>
                  <a:pt x="30043" y="3411436"/>
                </a:lnTo>
                <a:lnTo>
                  <a:pt x="1122776" y="226214"/>
                </a:lnTo>
                <a:lnTo>
                  <a:pt x="1110255" y="266550"/>
                </a:lnTo>
                <a:cubicBezTo>
                  <a:pt x="1105808" y="288281"/>
                  <a:pt x="1103473" y="310782"/>
                  <a:pt x="1103473" y="333828"/>
                </a:cubicBezTo>
                <a:lnTo>
                  <a:pt x="1103473" y="333829"/>
                </a:lnTo>
                <a:lnTo>
                  <a:pt x="1110255" y="266551"/>
                </a:lnTo>
                <a:lnTo>
                  <a:pt x="1122776" y="226215"/>
                </a:lnTo>
                <a:lnTo>
                  <a:pt x="1131688" y="200239"/>
                </a:lnTo>
                <a:lnTo>
                  <a:pt x="1160486" y="147182"/>
                </a:lnTo>
                <a:cubicBezTo>
                  <a:pt x="1208479" y="76143"/>
                  <a:pt x="1283098" y="24570"/>
                  <a:pt x="1370024" y="6782"/>
                </a:cubicBezTo>
                <a:lnTo>
                  <a:pt x="1437292" y="1"/>
                </a:lnTo>
                <a:lnTo>
                  <a:pt x="1437312" y="1"/>
                </a:lnTo>
                <a:lnTo>
                  <a:pt x="1504580" y="6782"/>
                </a:lnTo>
                <a:lnTo>
                  <a:pt x="1576830" y="31656"/>
                </a:lnTo>
                <a:lnTo>
                  <a:pt x="1593599" y="39983"/>
                </a:lnTo>
                <a:lnTo>
                  <a:pt x="1655769" y="81405"/>
                </a:lnTo>
                <a:lnTo>
                  <a:pt x="1700475" y="131198"/>
                </a:lnTo>
                <a:lnTo>
                  <a:pt x="1750870" y="219038"/>
                </a:lnTo>
                <a:lnTo>
                  <a:pt x="1750875" y="219047"/>
                </a:lnTo>
                <a:lnTo>
                  <a:pt x="1771131" y="333829"/>
                </a:lnTo>
                <a:lnTo>
                  <a:pt x="1771131" y="333828"/>
                </a:lnTo>
                <a:cubicBezTo>
                  <a:pt x="1771131" y="293497"/>
                  <a:pt x="1763979" y="254837"/>
                  <a:pt x="1750875" y="219046"/>
                </a:cubicBezTo>
                <a:lnTo>
                  <a:pt x="1750870" y="219038"/>
                </a:lnTo>
                <a:lnTo>
                  <a:pt x="1711850" y="143866"/>
                </a:lnTo>
                <a:lnTo>
                  <a:pt x="1700475" y="131198"/>
                </a:lnTo>
                <a:lnTo>
                  <a:pt x="1694901" y="121482"/>
                </a:lnTo>
                <a:cubicBezTo>
                  <a:pt x="1671090" y="92629"/>
                  <a:pt x="1642525" y="67845"/>
                  <a:pt x="1610405" y="48328"/>
                </a:cubicBezTo>
                <a:lnTo>
                  <a:pt x="1593599" y="39983"/>
                </a:lnTo>
                <a:lnTo>
                  <a:pt x="1585667" y="34698"/>
                </a:lnTo>
                <a:lnTo>
                  <a:pt x="1576830" y="31656"/>
                </a:lnTo>
                <a:lnTo>
                  <a:pt x="1559709" y="23154"/>
                </a:lnTo>
                <a:cubicBezTo>
                  <a:pt x="1542022" y="16180"/>
                  <a:pt x="1523595" y="10672"/>
                  <a:pt x="1504580" y="6781"/>
                </a:cubicBezTo>
                <a:close/>
              </a:path>
            </a:pathLst>
          </a:custGeom>
          <a:solidFill>
            <a:srgbClr val="666666"/>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21" descr="E:\gambar back ground zoom\logo feb  uns.jpeglogo feb  uns"/>
          <p:cNvPicPr>
            <a:picLocks noChangeAspect="1" noChangeArrowheads="1"/>
          </p:cNvPicPr>
          <p:nvPr userDrawn="1"/>
        </p:nvPicPr>
        <p:blipFill>
          <a:blip r:embed="rId2"/>
          <a:srcRect/>
          <a:stretch>
            <a:fillRect/>
          </a:stretch>
        </p:blipFill>
        <p:spPr bwMode="auto">
          <a:xfrm>
            <a:off x="7590155" y="156845"/>
            <a:ext cx="2532380" cy="88646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E:\Desain\PPT UNS\UNS Bingkai.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36390" y="93785"/>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3" descr="E:\Desain\PPT UNS\Twibon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2616808" y="6447214"/>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4" descr="E:\Desain\PPT UNS\Active.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80457" y="6097986"/>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3" descr="E:\Desain\PPT UNS\green campus edit.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0132416" y="5407359"/>
            <a:ext cx="1931987" cy="1408113"/>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logo kmpus merdeka"/>
          <p:cNvPicPr>
            <a:picLocks noChangeAspect="1"/>
          </p:cNvPicPr>
          <p:nvPr userDrawn="1"/>
        </p:nvPicPr>
        <p:blipFill>
          <a:blip r:embed="rId7" cstate="print"/>
          <a:stretch>
            <a:fillRect/>
          </a:stretch>
        </p:blipFill>
        <p:spPr>
          <a:xfrm>
            <a:off x="10320655" y="156845"/>
            <a:ext cx="1555115" cy="885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250"/>
                                  </p:stCondLst>
                                  <p:childTnLst>
                                    <p:set>
                                      <p:cBhvr>
                                        <p:cTn id="11" dur="1" fill="hold">
                                          <p:stCondLst>
                                            <p:cond delay="0"/>
                                          </p:stCondLst>
                                        </p:cTn>
                                        <p:tgtEl>
                                          <p:spTgt spid="27"/>
                                        </p:tgtEl>
                                        <p:attrNameLst>
                                          <p:attrName>style.visibility</p:attrName>
                                        </p:attrNameLst>
                                      </p:cBhvr>
                                      <p:to>
                                        <p:strVal val="visible"/>
                                      </p:to>
                                    </p:set>
                                    <p:anim calcmode="lin" valueType="num">
                                      <p:cBhvr>
                                        <p:cTn id="12" dur="250" fill="hold"/>
                                        <p:tgtEl>
                                          <p:spTgt spid="27"/>
                                        </p:tgtEl>
                                        <p:attrNameLst>
                                          <p:attrName>ppt_w</p:attrName>
                                        </p:attrNameLst>
                                      </p:cBhvr>
                                      <p:tavLst>
                                        <p:tav tm="0">
                                          <p:val>
                                            <p:fltVal val="0"/>
                                          </p:val>
                                        </p:tav>
                                        <p:tav tm="100000">
                                          <p:val>
                                            <p:strVal val="#ppt_w"/>
                                          </p:val>
                                        </p:tav>
                                      </p:tavLst>
                                    </p:anim>
                                    <p:anim calcmode="lin" valueType="num">
                                      <p:cBhvr>
                                        <p:cTn id="13" dur="250" fill="hold"/>
                                        <p:tgtEl>
                                          <p:spTgt spid="27"/>
                                        </p:tgtEl>
                                        <p:attrNameLst>
                                          <p:attrName>ppt_h</p:attrName>
                                        </p:attrNameLst>
                                      </p:cBhvr>
                                      <p:tavLst>
                                        <p:tav tm="0">
                                          <p:val>
                                            <p:fltVal val="0"/>
                                          </p:val>
                                        </p:tav>
                                        <p:tav tm="100000">
                                          <p:val>
                                            <p:strVal val="#ppt_h"/>
                                          </p:val>
                                        </p:tav>
                                      </p:tavLst>
                                    </p:anim>
                                    <p:animEffect transition="in" filter="fade">
                                      <p:cBhvr>
                                        <p:cTn id="14" dur="250"/>
                                        <p:tgtEl>
                                          <p:spTgt spid="27"/>
                                        </p:tgtEl>
                                      </p:cBhvr>
                                    </p:animEffect>
                                  </p:childTnLst>
                                </p:cTn>
                              </p:par>
                              <p:par>
                                <p:cTn id="15" presetID="53" presetClass="entr" presetSubtype="16" fill="hold" nodeType="withEffect">
                                  <p:stCondLst>
                                    <p:cond delay="250"/>
                                  </p:stCondLst>
                                  <p:childTnLst>
                                    <p:set>
                                      <p:cBhvr>
                                        <p:cTn id="16" dur="1" fill="hold">
                                          <p:stCondLst>
                                            <p:cond delay="0"/>
                                          </p:stCondLst>
                                        </p:cTn>
                                        <p:tgtEl>
                                          <p:spTgt spid="28"/>
                                        </p:tgtEl>
                                        <p:attrNameLst>
                                          <p:attrName>style.visibility</p:attrName>
                                        </p:attrNameLst>
                                      </p:cBhvr>
                                      <p:to>
                                        <p:strVal val="visible"/>
                                      </p:to>
                                    </p:set>
                                    <p:anim calcmode="lin" valueType="num">
                                      <p:cBhvr>
                                        <p:cTn id="17" dur="250" fill="hold"/>
                                        <p:tgtEl>
                                          <p:spTgt spid="28"/>
                                        </p:tgtEl>
                                        <p:attrNameLst>
                                          <p:attrName>ppt_w</p:attrName>
                                        </p:attrNameLst>
                                      </p:cBhvr>
                                      <p:tavLst>
                                        <p:tav tm="0">
                                          <p:val>
                                            <p:fltVal val="0"/>
                                          </p:val>
                                        </p:tav>
                                        <p:tav tm="100000">
                                          <p:val>
                                            <p:strVal val="#ppt_w"/>
                                          </p:val>
                                        </p:tav>
                                      </p:tavLst>
                                    </p:anim>
                                    <p:anim calcmode="lin" valueType="num">
                                      <p:cBhvr>
                                        <p:cTn id="18" dur="250" fill="hold"/>
                                        <p:tgtEl>
                                          <p:spTgt spid="28"/>
                                        </p:tgtEl>
                                        <p:attrNameLst>
                                          <p:attrName>ppt_h</p:attrName>
                                        </p:attrNameLst>
                                      </p:cBhvr>
                                      <p:tavLst>
                                        <p:tav tm="0">
                                          <p:val>
                                            <p:fltVal val="0"/>
                                          </p:val>
                                        </p:tav>
                                        <p:tav tm="100000">
                                          <p:val>
                                            <p:strVal val="#ppt_h"/>
                                          </p:val>
                                        </p:tav>
                                      </p:tavLst>
                                    </p:anim>
                                    <p:animEffect transition="in" filter="fade">
                                      <p:cBhvr>
                                        <p:cTn id="19" dur="250"/>
                                        <p:tgtEl>
                                          <p:spTgt spid="28"/>
                                        </p:tgtEl>
                                      </p:cBhvr>
                                    </p:animEffect>
                                  </p:childTnLst>
                                </p:cTn>
                              </p:par>
                              <p:par>
                                <p:cTn id="20" presetID="53" presetClass="entr" presetSubtype="16" fill="hold" nodeType="withEffect">
                                  <p:stCondLst>
                                    <p:cond delay="250"/>
                                  </p:stCondLst>
                                  <p:childTnLst>
                                    <p:set>
                                      <p:cBhvr>
                                        <p:cTn id="21" dur="1" fill="hold">
                                          <p:stCondLst>
                                            <p:cond delay="0"/>
                                          </p:stCondLst>
                                        </p:cTn>
                                        <p:tgtEl>
                                          <p:spTgt spid="26"/>
                                        </p:tgtEl>
                                        <p:attrNameLst>
                                          <p:attrName>style.visibility</p:attrName>
                                        </p:attrNameLst>
                                      </p:cBhvr>
                                      <p:to>
                                        <p:strVal val="visible"/>
                                      </p:to>
                                    </p:set>
                                    <p:anim calcmode="lin" valueType="num">
                                      <p:cBhvr>
                                        <p:cTn id="22" dur="250" fill="hold"/>
                                        <p:tgtEl>
                                          <p:spTgt spid="26"/>
                                        </p:tgtEl>
                                        <p:attrNameLst>
                                          <p:attrName>ppt_w</p:attrName>
                                        </p:attrNameLst>
                                      </p:cBhvr>
                                      <p:tavLst>
                                        <p:tav tm="0">
                                          <p:val>
                                            <p:fltVal val="0"/>
                                          </p:val>
                                        </p:tav>
                                        <p:tav tm="100000">
                                          <p:val>
                                            <p:strVal val="#ppt_w"/>
                                          </p:val>
                                        </p:tav>
                                      </p:tavLst>
                                    </p:anim>
                                    <p:anim calcmode="lin" valueType="num">
                                      <p:cBhvr>
                                        <p:cTn id="23" dur="250" fill="hold"/>
                                        <p:tgtEl>
                                          <p:spTgt spid="26"/>
                                        </p:tgtEl>
                                        <p:attrNameLst>
                                          <p:attrName>ppt_h</p:attrName>
                                        </p:attrNameLst>
                                      </p:cBhvr>
                                      <p:tavLst>
                                        <p:tav tm="0">
                                          <p:val>
                                            <p:fltVal val="0"/>
                                          </p:val>
                                        </p:tav>
                                        <p:tav tm="100000">
                                          <p:val>
                                            <p:strVal val="#ppt_h"/>
                                          </p:val>
                                        </p:tav>
                                      </p:tavLst>
                                    </p:anim>
                                    <p:animEffect transition="in" filter="fade">
                                      <p:cBhvr>
                                        <p:cTn id="24" dur="250"/>
                                        <p:tgtEl>
                                          <p:spTgt spid="26"/>
                                        </p:tgtEl>
                                      </p:cBhvr>
                                    </p:animEffect>
                                  </p:childTnLst>
                                </p:cTn>
                              </p:par>
                              <p:par>
                                <p:cTn id="25" presetID="50" presetClass="entr" presetSubtype="0" decel="100000" fill="hold" grpId="0" nodeType="withEffect">
                                  <p:stCondLst>
                                    <p:cond delay="250"/>
                                  </p:stCondLst>
                                  <p:iterate type="lt">
                                    <p:tmPct val="10000"/>
                                  </p:iterate>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p:cTn id="27" dur="250" fill="hold"/>
                                        <p:tgtEl>
                                          <p:spTgt spid="32">
                                            <p:txEl>
                                              <p:pRg st="0" end="0"/>
                                            </p:txEl>
                                          </p:spTgt>
                                        </p:tgtEl>
                                        <p:attrNameLst>
                                          <p:attrName>ppt_w</p:attrName>
                                        </p:attrNameLst>
                                      </p:cBhvr>
                                      <p:tavLst>
                                        <p:tav tm="0">
                                          <p:val>
                                            <p:strVal val="#ppt_w+.3"/>
                                          </p:val>
                                        </p:tav>
                                        <p:tav tm="100000">
                                          <p:val>
                                            <p:strVal val="#ppt_w"/>
                                          </p:val>
                                        </p:tav>
                                      </p:tavLst>
                                    </p:anim>
                                    <p:anim calcmode="lin" valueType="num">
                                      <p:cBhvr>
                                        <p:cTn id="28" dur="250" fill="hold"/>
                                        <p:tgtEl>
                                          <p:spTgt spid="32">
                                            <p:txEl>
                                              <p:pRg st="0" end="0"/>
                                            </p:txEl>
                                          </p:spTgt>
                                        </p:tgtEl>
                                        <p:attrNameLst>
                                          <p:attrName>ppt_h</p:attrName>
                                        </p:attrNameLst>
                                      </p:cBhvr>
                                      <p:tavLst>
                                        <p:tav tm="0">
                                          <p:val>
                                            <p:strVal val="#ppt_h"/>
                                          </p:val>
                                        </p:tav>
                                        <p:tav tm="100000">
                                          <p:val>
                                            <p:strVal val="#ppt_h"/>
                                          </p:val>
                                        </p:tav>
                                      </p:tavLst>
                                    </p:anim>
                                    <p:animEffect transition="in" filter="fade">
                                      <p:cBhvr>
                                        <p:cTn id="29" dur="250"/>
                                        <p:tgtEl>
                                          <p:spTgt spid="32">
                                            <p:txEl>
                                              <p:pRg st="0" end="0"/>
                                            </p:txEl>
                                          </p:spTgt>
                                        </p:tgtEl>
                                      </p:cBhvr>
                                    </p:animEffect>
                                  </p:childTnLst>
                                </p:cTn>
                              </p:par>
                              <p:par>
                                <p:cTn id="30" presetID="50" presetClass="entr" presetSubtype="0" decel="100000" fill="hold" grpId="0" nodeType="withEffect">
                                  <p:stCondLst>
                                    <p:cond delay="500"/>
                                  </p:stCondLst>
                                  <p:iterate type="lt">
                                    <p:tmPct val="10000"/>
                                  </p:iterate>
                                  <p:childTnLst>
                                    <p:set>
                                      <p:cBhvr>
                                        <p:cTn id="31" dur="1" fill="hold">
                                          <p:stCondLst>
                                            <p:cond delay="0"/>
                                          </p:stCondLst>
                                        </p:cTn>
                                        <p:tgtEl>
                                          <p:spTgt spid="33">
                                            <p:txEl>
                                              <p:pRg st="0" end="0"/>
                                            </p:txEl>
                                          </p:spTgt>
                                        </p:tgtEl>
                                        <p:attrNameLst>
                                          <p:attrName>style.visibility</p:attrName>
                                        </p:attrNameLst>
                                      </p:cBhvr>
                                      <p:to>
                                        <p:strVal val="visible"/>
                                      </p:to>
                                    </p:set>
                                    <p:anim calcmode="lin" valueType="num">
                                      <p:cBhvr>
                                        <p:cTn id="32" dur="250" fill="hold"/>
                                        <p:tgtEl>
                                          <p:spTgt spid="33">
                                            <p:txEl>
                                              <p:pRg st="0" end="0"/>
                                            </p:txEl>
                                          </p:spTgt>
                                        </p:tgtEl>
                                        <p:attrNameLst>
                                          <p:attrName>ppt_w</p:attrName>
                                        </p:attrNameLst>
                                      </p:cBhvr>
                                      <p:tavLst>
                                        <p:tav tm="0">
                                          <p:val>
                                            <p:strVal val="#ppt_w+.3"/>
                                          </p:val>
                                        </p:tav>
                                        <p:tav tm="100000">
                                          <p:val>
                                            <p:strVal val="#ppt_w"/>
                                          </p:val>
                                        </p:tav>
                                      </p:tavLst>
                                    </p:anim>
                                    <p:anim calcmode="lin" valueType="num">
                                      <p:cBhvr>
                                        <p:cTn id="33" dur="250" fill="hold"/>
                                        <p:tgtEl>
                                          <p:spTgt spid="33">
                                            <p:txEl>
                                              <p:pRg st="0" end="0"/>
                                            </p:txEl>
                                          </p:spTgt>
                                        </p:tgtEl>
                                        <p:attrNameLst>
                                          <p:attrName>ppt_h</p:attrName>
                                        </p:attrNameLst>
                                      </p:cBhvr>
                                      <p:tavLst>
                                        <p:tav tm="0">
                                          <p:val>
                                            <p:strVal val="#ppt_h"/>
                                          </p:val>
                                        </p:tav>
                                        <p:tav tm="100000">
                                          <p:val>
                                            <p:strVal val="#ppt_h"/>
                                          </p:val>
                                        </p:tav>
                                      </p:tavLst>
                                    </p:anim>
                                    <p:animEffect transition="in" filter="fade">
                                      <p:cBhvr>
                                        <p:cTn id="34" dur="250"/>
                                        <p:tgtEl>
                                          <p:spTgt spid="33">
                                            <p:txEl>
                                              <p:pRg st="0" end="0"/>
                                            </p:txEl>
                                          </p:spTgt>
                                        </p:tgtEl>
                                      </p:cBhvr>
                                    </p:animEffect>
                                  </p:childTnLst>
                                </p:cTn>
                              </p:par>
                              <p:par>
                                <p:cTn id="35" presetID="8" presetClass="emph" presetSubtype="0" fill="hold" nodeType="withEffect">
                                  <p:stCondLst>
                                    <p:cond delay="250"/>
                                  </p:stCondLst>
                                  <p:childTnLst>
                                    <p:animRot by="-21600000">
                                      <p:cBhvr>
                                        <p:cTn id="36" dur="500" fill="hold"/>
                                        <p:tgtEl>
                                          <p:spTgt spid="27"/>
                                        </p:tgtEl>
                                        <p:attrNameLst>
                                          <p:attrName>r</p:attrName>
                                        </p:attrNameLst>
                                      </p:cBhvr>
                                    </p:animRot>
                                  </p:childTnLst>
                                </p:cTn>
                              </p:par>
                              <p:par>
                                <p:cTn id="37" presetID="53" presetClass="entr" presetSubtype="16" fill="hold" grpId="0" nodeType="withEffect">
                                  <p:stCondLst>
                                    <p:cond delay="0"/>
                                  </p:stCondLst>
                                  <p:childTnLst>
                                    <p:set>
                                      <p:cBhvr>
                                        <p:cTn id="38" dur="1" fill="hold">
                                          <p:stCondLst>
                                            <p:cond delay="0"/>
                                          </p:stCondLst>
                                        </p:cTn>
                                        <p:tgtEl>
                                          <p:spTgt spid="125"/>
                                        </p:tgtEl>
                                        <p:attrNameLst>
                                          <p:attrName>style.visibility</p:attrName>
                                        </p:attrNameLst>
                                      </p:cBhvr>
                                      <p:to>
                                        <p:strVal val="visible"/>
                                      </p:to>
                                    </p:set>
                                    <p:anim calcmode="lin" valueType="num">
                                      <p:cBhvr>
                                        <p:cTn id="39" dur="500" fill="hold"/>
                                        <p:tgtEl>
                                          <p:spTgt spid="125"/>
                                        </p:tgtEl>
                                        <p:attrNameLst>
                                          <p:attrName>ppt_w</p:attrName>
                                        </p:attrNameLst>
                                      </p:cBhvr>
                                      <p:tavLst>
                                        <p:tav tm="0">
                                          <p:val>
                                            <p:fltVal val="0"/>
                                          </p:val>
                                        </p:tav>
                                        <p:tav tm="100000">
                                          <p:val>
                                            <p:strVal val="#ppt_w"/>
                                          </p:val>
                                        </p:tav>
                                      </p:tavLst>
                                    </p:anim>
                                    <p:anim calcmode="lin" valueType="num">
                                      <p:cBhvr>
                                        <p:cTn id="40" dur="500" fill="hold"/>
                                        <p:tgtEl>
                                          <p:spTgt spid="125"/>
                                        </p:tgtEl>
                                        <p:attrNameLst>
                                          <p:attrName>ppt_h</p:attrName>
                                        </p:attrNameLst>
                                      </p:cBhvr>
                                      <p:tavLst>
                                        <p:tav tm="0">
                                          <p:val>
                                            <p:fltVal val="0"/>
                                          </p:val>
                                        </p:tav>
                                        <p:tav tm="100000">
                                          <p:val>
                                            <p:strVal val="#ppt_h"/>
                                          </p:val>
                                        </p:tav>
                                      </p:tavLst>
                                    </p:anim>
                                    <p:animEffect transition="in" filter="fade">
                                      <p:cBhvr>
                                        <p:cTn id="41" dur="500"/>
                                        <p:tgtEl>
                                          <p:spTgt spid="125"/>
                                        </p:tgtEl>
                                      </p:cBhvr>
                                    </p:animEffect>
                                  </p:childTnLst>
                                </p:cTn>
                              </p:par>
                            </p:childTnLst>
                          </p:cTn>
                        </p:par>
                        <p:par>
                          <p:cTn id="42" fill="hold">
                            <p:stCondLst>
                              <p:cond delay="0"/>
                            </p:stCondLst>
                            <p:childTnLst>
                              <p:par>
                                <p:cTn id="43" presetID="14" presetClass="entr" presetSubtype="1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randombar(horizontal)">
                                      <p:cBhvr>
                                        <p:cTn id="48" dur="500"/>
                                        <p:tgtEl>
                                          <p:spTgt spid="21"/>
                                        </p:tgtEl>
                                      </p:cBhvr>
                                    </p:animEffect>
                                  </p:childTnLst>
                                </p:cTn>
                              </p:par>
                              <p:par>
                                <p:cTn id="49" presetID="14" presetClass="entr" presetSubtype="1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par>
                                <p:cTn id="52" presetID="14" presetClass="entr" presetSubtype="1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randombar(horizontal)">
                                      <p:cBhvr>
                                        <p:cTn id="54" dur="500"/>
                                        <p:tgtEl>
                                          <p:spTgt spid="23"/>
                                        </p:tgtEl>
                                      </p:cBhvr>
                                    </p:animEffect>
                                  </p:childTnLst>
                                </p:cTn>
                              </p:par>
                              <p:par>
                                <p:cTn id="55" presetID="14" presetClass="entr" presetSubtype="1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randombar(horizontal)">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 grpId="0" animBg="1"/>
      <p:bldP spid="32"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p:cTn dur="250" fill="hold"/>
                        <p:tgtEl>
                          <p:spTgt spid="32"/>
                        </p:tgtEl>
                        <p:attrNameLst>
                          <p:attrName>ppt_w</p:attrName>
                        </p:attrNameLst>
                      </p:cBhvr>
                      <p:tavLst>
                        <p:tav tm="0">
                          <p:val>
                            <p:strVal val="#ppt_w+.3"/>
                          </p:val>
                        </p:tav>
                        <p:tav tm="100000">
                          <p:val>
                            <p:strVal val="#ppt_w"/>
                          </p:val>
                        </p:tav>
                      </p:tavLst>
                    </p:anim>
                    <p:anim calcmode="lin" valueType="num">
                      <p:cBhvr>
                        <p:cTn dur="250" fill="hold"/>
                        <p:tgtEl>
                          <p:spTgt spid="32"/>
                        </p:tgtEl>
                        <p:attrNameLst>
                          <p:attrName>ppt_h</p:attrName>
                        </p:attrNameLst>
                      </p:cBhvr>
                      <p:tavLst>
                        <p:tav tm="0">
                          <p:val>
                            <p:strVal val="#ppt_h"/>
                          </p:val>
                        </p:tav>
                        <p:tav tm="100000">
                          <p:val>
                            <p:strVal val="#ppt_h"/>
                          </p:val>
                        </p:tav>
                      </p:tavLst>
                    </p:anim>
                    <p:animEffect transition="in" filter="fade">
                      <p:cBhvr>
                        <p:cTn dur="250"/>
                        <p:tgtEl>
                          <p:spTgt spid="32"/>
                        </p:tgtEl>
                      </p:cBhvr>
                    </p:animEffect>
                  </p:childTnLst>
                </p:cTn>
              </p:par>
            </p:tnLst>
          </p:tmpl>
        </p:tmplLst>
      </p:bldP>
      <p:bldP spid="33" grpId="0" build="p">
        <p:tmplLst>
          <p:tmpl lvl="1">
            <p:tnLst>
              <p:par>
                <p:cTn presetID="50" presetClass="entr" presetSubtype="0" decel="100000" fill="hold" nodeType="withEffect">
                  <p:stCondLst>
                    <p:cond delay="500"/>
                  </p:stCondLst>
                  <p:iterate type="lt">
                    <p:tmPct val="10000"/>
                  </p:iterate>
                  <p:childTnLst>
                    <p:set>
                      <p:cBhvr>
                        <p:cTn dur="1" fill="hold">
                          <p:stCondLst>
                            <p:cond delay="0"/>
                          </p:stCondLst>
                        </p:cTn>
                        <p:tgtEl>
                          <p:spTgt spid="33"/>
                        </p:tgtEl>
                        <p:attrNameLst>
                          <p:attrName>style.visibility</p:attrName>
                        </p:attrNameLst>
                      </p:cBhvr>
                      <p:to>
                        <p:strVal val="visible"/>
                      </p:to>
                    </p:set>
                    <p:anim calcmode="lin" valueType="num">
                      <p:cBhvr>
                        <p:cTn dur="250" fill="hold"/>
                        <p:tgtEl>
                          <p:spTgt spid="33"/>
                        </p:tgtEl>
                        <p:attrNameLst>
                          <p:attrName>ppt_w</p:attrName>
                        </p:attrNameLst>
                      </p:cBhvr>
                      <p:tavLst>
                        <p:tav tm="0">
                          <p:val>
                            <p:strVal val="#ppt_w+.3"/>
                          </p:val>
                        </p:tav>
                        <p:tav tm="100000">
                          <p:val>
                            <p:strVal val="#ppt_w"/>
                          </p:val>
                        </p:tav>
                      </p:tavLst>
                    </p:anim>
                    <p:anim calcmode="lin" valueType="num">
                      <p:cBhvr>
                        <p:cTn dur="250" fill="hold"/>
                        <p:tgtEl>
                          <p:spTgt spid="33"/>
                        </p:tgtEl>
                        <p:attrNameLst>
                          <p:attrName>ppt_h</p:attrName>
                        </p:attrNameLst>
                      </p:cBhvr>
                      <p:tavLst>
                        <p:tav tm="0">
                          <p:val>
                            <p:strVal val="#ppt_h"/>
                          </p:val>
                        </p:tav>
                        <p:tav tm="100000">
                          <p:val>
                            <p:strVal val="#ppt_h"/>
                          </p:val>
                        </p:tav>
                      </p:tavLst>
                    </p:anim>
                    <p:animEffect transition="in" filter="fade">
                      <p:cBhvr>
                        <p:cTn dur="250"/>
                        <p:tgtEl>
                          <p:spTgt spid="33"/>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ients 17">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Picture Placeholder 15"/>
          <p:cNvSpPr>
            <a:spLocks noGrp="1"/>
          </p:cNvSpPr>
          <p:nvPr>
            <p:ph type="pic" sz="quarter" idx="25"/>
          </p:nvPr>
        </p:nvSpPr>
        <p:spPr>
          <a:xfrm>
            <a:off x="1093785" y="2014533"/>
            <a:ext cx="1522808" cy="866091"/>
          </a:xfrm>
        </p:spPr>
        <p:txBody>
          <a:bodyPr>
            <a:normAutofit/>
          </a:bodyPr>
          <a:lstStyle>
            <a:lvl1pPr>
              <a:defRPr sz="1050"/>
            </a:lvl1pPr>
          </a:lstStyle>
          <a:p>
            <a:endParaRPr lang="en-ID"/>
          </a:p>
        </p:txBody>
      </p:sp>
      <p:sp>
        <p:nvSpPr>
          <p:cNvPr id="27" name="Picture Placeholder 15"/>
          <p:cNvSpPr>
            <a:spLocks noGrp="1"/>
          </p:cNvSpPr>
          <p:nvPr>
            <p:ph type="pic" sz="quarter" idx="26"/>
          </p:nvPr>
        </p:nvSpPr>
        <p:spPr>
          <a:xfrm>
            <a:off x="3220447" y="2014533"/>
            <a:ext cx="1522808" cy="866091"/>
          </a:xfrm>
        </p:spPr>
        <p:txBody>
          <a:bodyPr>
            <a:normAutofit/>
          </a:bodyPr>
          <a:lstStyle>
            <a:lvl1pPr>
              <a:defRPr sz="1050"/>
            </a:lvl1pPr>
          </a:lstStyle>
          <a:p>
            <a:endParaRPr lang="en-ID" dirty="0"/>
          </a:p>
        </p:txBody>
      </p:sp>
      <p:sp>
        <p:nvSpPr>
          <p:cNvPr id="28" name="Picture Placeholder 15"/>
          <p:cNvSpPr>
            <a:spLocks noGrp="1"/>
          </p:cNvSpPr>
          <p:nvPr>
            <p:ph type="pic" sz="quarter" idx="27"/>
          </p:nvPr>
        </p:nvSpPr>
        <p:spPr>
          <a:xfrm>
            <a:off x="5347109" y="2014533"/>
            <a:ext cx="1522808" cy="866091"/>
          </a:xfrm>
        </p:spPr>
        <p:txBody>
          <a:bodyPr>
            <a:normAutofit/>
          </a:bodyPr>
          <a:lstStyle>
            <a:lvl1pPr>
              <a:defRPr sz="1050"/>
            </a:lvl1pPr>
          </a:lstStyle>
          <a:p>
            <a:endParaRPr lang="en-ID" dirty="0"/>
          </a:p>
        </p:txBody>
      </p:sp>
      <p:sp>
        <p:nvSpPr>
          <p:cNvPr id="29" name="Picture Placeholder 15"/>
          <p:cNvSpPr>
            <a:spLocks noGrp="1"/>
          </p:cNvSpPr>
          <p:nvPr>
            <p:ph type="pic" sz="quarter" idx="28"/>
          </p:nvPr>
        </p:nvSpPr>
        <p:spPr>
          <a:xfrm>
            <a:off x="7473771" y="2014533"/>
            <a:ext cx="1522808" cy="866091"/>
          </a:xfrm>
        </p:spPr>
        <p:txBody>
          <a:bodyPr>
            <a:normAutofit/>
          </a:bodyPr>
          <a:lstStyle>
            <a:lvl1pPr>
              <a:defRPr sz="1050"/>
            </a:lvl1pPr>
          </a:lstStyle>
          <a:p>
            <a:endParaRPr lang="en-ID" dirty="0"/>
          </a:p>
        </p:txBody>
      </p:sp>
      <p:sp>
        <p:nvSpPr>
          <p:cNvPr id="30" name="Picture Placeholder 15"/>
          <p:cNvSpPr>
            <a:spLocks noGrp="1"/>
          </p:cNvSpPr>
          <p:nvPr>
            <p:ph type="pic" sz="quarter" idx="29"/>
          </p:nvPr>
        </p:nvSpPr>
        <p:spPr>
          <a:xfrm>
            <a:off x="9600433" y="2014533"/>
            <a:ext cx="1522808" cy="866091"/>
          </a:xfrm>
        </p:spPr>
        <p:txBody>
          <a:bodyPr>
            <a:normAutofit/>
          </a:bodyPr>
          <a:lstStyle>
            <a:lvl1pPr>
              <a:defRPr sz="1050"/>
            </a:lvl1pPr>
          </a:lstStyle>
          <a:p>
            <a:endParaRPr lang="en-ID" dirty="0"/>
          </a:p>
        </p:txBody>
      </p:sp>
      <p:sp>
        <p:nvSpPr>
          <p:cNvPr id="31" name="Picture Placeholder 15"/>
          <p:cNvSpPr>
            <a:spLocks noGrp="1"/>
          </p:cNvSpPr>
          <p:nvPr>
            <p:ph type="pic" sz="quarter" idx="30"/>
          </p:nvPr>
        </p:nvSpPr>
        <p:spPr>
          <a:xfrm>
            <a:off x="1093785" y="3167508"/>
            <a:ext cx="1522808" cy="866091"/>
          </a:xfrm>
        </p:spPr>
        <p:txBody>
          <a:bodyPr>
            <a:normAutofit/>
          </a:bodyPr>
          <a:lstStyle>
            <a:lvl1pPr>
              <a:defRPr sz="1050"/>
            </a:lvl1pPr>
          </a:lstStyle>
          <a:p>
            <a:endParaRPr lang="en-ID"/>
          </a:p>
        </p:txBody>
      </p:sp>
      <p:sp>
        <p:nvSpPr>
          <p:cNvPr id="32" name="Picture Placeholder 15"/>
          <p:cNvSpPr>
            <a:spLocks noGrp="1"/>
          </p:cNvSpPr>
          <p:nvPr>
            <p:ph type="pic" sz="quarter" idx="31"/>
          </p:nvPr>
        </p:nvSpPr>
        <p:spPr>
          <a:xfrm>
            <a:off x="3220447" y="3167508"/>
            <a:ext cx="1522808" cy="866091"/>
          </a:xfrm>
        </p:spPr>
        <p:txBody>
          <a:bodyPr>
            <a:normAutofit/>
          </a:bodyPr>
          <a:lstStyle>
            <a:lvl1pPr>
              <a:defRPr sz="1050"/>
            </a:lvl1pPr>
          </a:lstStyle>
          <a:p>
            <a:endParaRPr lang="en-ID" dirty="0"/>
          </a:p>
        </p:txBody>
      </p:sp>
      <p:sp>
        <p:nvSpPr>
          <p:cNvPr id="33" name="Picture Placeholder 15"/>
          <p:cNvSpPr>
            <a:spLocks noGrp="1"/>
          </p:cNvSpPr>
          <p:nvPr>
            <p:ph type="pic" sz="quarter" idx="32"/>
          </p:nvPr>
        </p:nvSpPr>
        <p:spPr>
          <a:xfrm>
            <a:off x="5347109" y="3167508"/>
            <a:ext cx="1522808" cy="866091"/>
          </a:xfrm>
        </p:spPr>
        <p:txBody>
          <a:bodyPr>
            <a:normAutofit/>
          </a:bodyPr>
          <a:lstStyle>
            <a:lvl1pPr>
              <a:defRPr sz="1050"/>
            </a:lvl1pPr>
          </a:lstStyle>
          <a:p>
            <a:endParaRPr lang="en-ID" dirty="0"/>
          </a:p>
        </p:txBody>
      </p:sp>
      <p:sp>
        <p:nvSpPr>
          <p:cNvPr id="34" name="Picture Placeholder 15"/>
          <p:cNvSpPr>
            <a:spLocks noGrp="1"/>
          </p:cNvSpPr>
          <p:nvPr>
            <p:ph type="pic" sz="quarter" idx="33"/>
          </p:nvPr>
        </p:nvSpPr>
        <p:spPr>
          <a:xfrm>
            <a:off x="7473771" y="3167508"/>
            <a:ext cx="1522808" cy="866091"/>
          </a:xfrm>
        </p:spPr>
        <p:txBody>
          <a:bodyPr>
            <a:normAutofit/>
          </a:bodyPr>
          <a:lstStyle>
            <a:lvl1pPr>
              <a:defRPr sz="1050"/>
            </a:lvl1pPr>
          </a:lstStyle>
          <a:p>
            <a:endParaRPr lang="en-ID" dirty="0"/>
          </a:p>
        </p:txBody>
      </p:sp>
      <p:sp>
        <p:nvSpPr>
          <p:cNvPr id="35" name="Picture Placeholder 15"/>
          <p:cNvSpPr>
            <a:spLocks noGrp="1"/>
          </p:cNvSpPr>
          <p:nvPr>
            <p:ph type="pic" sz="quarter" idx="34"/>
          </p:nvPr>
        </p:nvSpPr>
        <p:spPr>
          <a:xfrm>
            <a:off x="9600433" y="3167508"/>
            <a:ext cx="1522808" cy="866091"/>
          </a:xfrm>
        </p:spPr>
        <p:txBody>
          <a:bodyPr>
            <a:normAutofit/>
          </a:bodyPr>
          <a:lstStyle>
            <a:lvl1pPr>
              <a:defRPr sz="1050"/>
            </a:lvl1pPr>
          </a:lstStyle>
          <a:p>
            <a:endParaRPr lang="en-ID" dirty="0"/>
          </a:p>
        </p:txBody>
      </p:sp>
      <p:sp>
        <p:nvSpPr>
          <p:cNvPr id="55" name="Picture Placeholder 15"/>
          <p:cNvSpPr>
            <a:spLocks noGrp="1"/>
          </p:cNvSpPr>
          <p:nvPr>
            <p:ph type="pic" sz="quarter" idx="35"/>
          </p:nvPr>
        </p:nvSpPr>
        <p:spPr>
          <a:xfrm>
            <a:off x="1093785" y="4320483"/>
            <a:ext cx="1522808" cy="866091"/>
          </a:xfrm>
        </p:spPr>
        <p:txBody>
          <a:bodyPr>
            <a:normAutofit/>
          </a:bodyPr>
          <a:lstStyle>
            <a:lvl1pPr>
              <a:defRPr sz="1050"/>
            </a:lvl1pPr>
          </a:lstStyle>
          <a:p>
            <a:endParaRPr lang="en-ID"/>
          </a:p>
        </p:txBody>
      </p:sp>
      <p:sp>
        <p:nvSpPr>
          <p:cNvPr id="56" name="Picture Placeholder 15"/>
          <p:cNvSpPr>
            <a:spLocks noGrp="1"/>
          </p:cNvSpPr>
          <p:nvPr>
            <p:ph type="pic" sz="quarter" idx="36"/>
          </p:nvPr>
        </p:nvSpPr>
        <p:spPr>
          <a:xfrm>
            <a:off x="3220447" y="4320483"/>
            <a:ext cx="1522808" cy="866091"/>
          </a:xfrm>
        </p:spPr>
        <p:txBody>
          <a:bodyPr>
            <a:normAutofit/>
          </a:bodyPr>
          <a:lstStyle>
            <a:lvl1pPr>
              <a:defRPr sz="1050"/>
            </a:lvl1pPr>
          </a:lstStyle>
          <a:p>
            <a:endParaRPr lang="en-ID" dirty="0"/>
          </a:p>
        </p:txBody>
      </p:sp>
      <p:sp>
        <p:nvSpPr>
          <p:cNvPr id="57" name="Picture Placeholder 15"/>
          <p:cNvSpPr>
            <a:spLocks noGrp="1"/>
          </p:cNvSpPr>
          <p:nvPr>
            <p:ph type="pic" sz="quarter" idx="37"/>
          </p:nvPr>
        </p:nvSpPr>
        <p:spPr>
          <a:xfrm>
            <a:off x="5347109" y="4320483"/>
            <a:ext cx="1522808" cy="866091"/>
          </a:xfrm>
        </p:spPr>
        <p:txBody>
          <a:bodyPr>
            <a:normAutofit/>
          </a:bodyPr>
          <a:lstStyle>
            <a:lvl1pPr>
              <a:defRPr sz="1050"/>
            </a:lvl1pPr>
          </a:lstStyle>
          <a:p>
            <a:endParaRPr lang="en-ID" dirty="0"/>
          </a:p>
        </p:txBody>
      </p:sp>
      <p:sp>
        <p:nvSpPr>
          <p:cNvPr id="58" name="Picture Placeholder 15"/>
          <p:cNvSpPr>
            <a:spLocks noGrp="1"/>
          </p:cNvSpPr>
          <p:nvPr>
            <p:ph type="pic" sz="quarter" idx="38"/>
          </p:nvPr>
        </p:nvSpPr>
        <p:spPr>
          <a:xfrm>
            <a:off x="7473771" y="4320483"/>
            <a:ext cx="1522808" cy="866091"/>
          </a:xfrm>
        </p:spPr>
        <p:txBody>
          <a:bodyPr>
            <a:normAutofit/>
          </a:bodyPr>
          <a:lstStyle>
            <a:lvl1pPr>
              <a:defRPr sz="1050"/>
            </a:lvl1pPr>
          </a:lstStyle>
          <a:p>
            <a:endParaRPr lang="en-ID" dirty="0"/>
          </a:p>
        </p:txBody>
      </p:sp>
      <p:sp>
        <p:nvSpPr>
          <p:cNvPr id="59" name="Picture Placeholder 15"/>
          <p:cNvSpPr>
            <a:spLocks noGrp="1"/>
          </p:cNvSpPr>
          <p:nvPr>
            <p:ph type="pic" sz="quarter" idx="39"/>
          </p:nvPr>
        </p:nvSpPr>
        <p:spPr>
          <a:xfrm>
            <a:off x="9600433" y="4320483"/>
            <a:ext cx="1522808" cy="866091"/>
          </a:xfrm>
        </p:spPr>
        <p:txBody>
          <a:bodyPr>
            <a:normAutofit/>
          </a:bodyPr>
          <a:lstStyle>
            <a:lvl1pPr>
              <a:defRPr sz="1050"/>
            </a:lvl1pPr>
          </a:lstStyle>
          <a:p>
            <a:endParaRPr lang="en-ID" dirty="0"/>
          </a:p>
        </p:txBody>
      </p:sp>
      <p:sp>
        <p:nvSpPr>
          <p:cNvPr id="60" name="Picture Placeholder 15"/>
          <p:cNvSpPr>
            <a:spLocks noGrp="1"/>
          </p:cNvSpPr>
          <p:nvPr>
            <p:ph type="pic" sz="quarter" idx="40"/>
          </p:nvPr>
        </p:nvSpPr>
        <p:spPr>
          <a:xfrm>
            <a:off x="4279991" y="5471414"/>
            <a:ext cx="1522808" cy="866091"/>
          </a:xfrm>
        </p:spPr>
        <p:txBody>
          <a:bodyPr>
            <a:normAutofit/>
          </a:bodyPr>
          <a:lstStyle>
            <a:lvl1pPr>
              <a:defRPr sz="1050"/>
            </a:lvl1pPr>
          </a:lstStyle>
          <a:p>
            <a:endParaRPr lang="en-ID" dirty="0"/>
          </a:p>
        </p:txBody>
      </p:sp>
      <p:sp>
        <p:nvSpPr>
          <p:cNvPr id="61" name="Picture Placeholder 15"/>
          <p:cNvSpPr>
            <a:spLocks noGrp="1"/>
          </p:cNvSpPr>
          <p:nvPr>
            <p:ph type="pic" sz="quarter" idx="41"/>
          </p:nvPr>
        </p:nvSpPr>
        <p:spPr>
          <a:xfrm>
            <a:off x="6406653" y="5471414"/>
            <a:ext cx="1522808" cy="866091"/>
          </a:xfrm>
        </p:spPr>
        <p:txBody>
          <a:bodyPr>
            <a:normAutofit/>
          </a:bodyPr>
          <a:lstStyle>
            <a:lvl1pPr>
              <a:defRPr sz="1050"/>
            </a:lvl1pPr>
          </a:lstStyle>
          <a:p>
            <a:endParaRPr lang="en-ID" dirty="0"/>
          </a:p>
        </p:txBody>
      </p:sp>
      <p:pic>
        <p:nvPicPr>
          <p:cNvPr id="36"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Effect transition="in" filter="fade">
                                      <p:cBhvr>
                                        <p:cTn id="25" dur="300"/>
                                        <p:tgtEl>
                                          <p:spTgt spid="2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7"/>
                                        </p:tgtEl>
                                        <p:attrNameLst>
                                          <p:attrName>style.visibility</p:attrName>
                                        </p:attrNameLst>
                                      </p:cBhvr>
                                      <p:to>
                                        <p:strVal val="visible"/>
                                      </p:to>
                                    </p:set>
                                    <p:animEffect transition="in" filter="fade">
                                      <p:cBhvr>
                                        <p:cTn id="29" dur="300"/>
                                        <p:tgtEl>
                                          <p:spTgt spid="27"/>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8"/>
                                        </p:tgtEl>
                                        <p:attrNameLst>
                                          <p:attrName>style.visibility</p:attrName>
                                        </p:attrNameLst>
                                      </p:cBhvr>
                                      <p:to>
                                        <p:strVal val="visible"/>
                                      </p:to>
                                    </p:set>
                                    <p:animEffect transition="in" filter="fade">
                                      <p:cBhvr>
                                        <p:cTn id="33" dur="300"/>
                                        <p:tgtEl>
                                          <p:spTgt spid="28"/>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30"/>
                                        </p:tgtEl>
                                        <p:attrNameLst>
                                          <p:attrName>style.visibility</p:attrName>
                                        </p:attrNameLst>
                                      </p:cBhvr>
                                      <p:to>
                                        <p:strVal val="visible"/>
                                      </p:to>
                                    </p:set>
                                    <p:animEffect transition="in" filter="fade">
                                      <p:cBhvr>
                                        <p:cTn id="41" dur="300"/>
                                        <p:tgtEl>
                                          <p:spTgt spid="30"/>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31"/>
                                        </p:tgtEl>
                                        <p:attrNameLst>
                                          <p:attrName>style.visibility</p:attrName>
                                        </p:attrNameLst>
                                      </p:cBhvr>
                                      <p:to>
                                        <p:strVal val="visible"/>
                                      </p:to>
                                    </p:set>
                                    <p:animEffect transition="in" filter="fade">
                                      <p:cBhvr>
                                        <p:cTn id="45" dur="300"/>
                                        <p:tgtEl>
                                          <p:spTgt spid="31"/>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32"/>
                                        </p:tgtEl>
                                        <p:attrNameLst>
                                          <p:attrName>style.visibility</p:attrName>
                                        </p:attrNameLst>
                                      </p:cBhvr>
                                      <p:to>
                                        <p:strVal val="visible"/>
                                      </p:to>
                                    </p:set>
                                    <p:animEffect transition="in" filter="fade">
                                      <p:cBhvr>
                                        <p:cTn id="49" dur="300"/>
                                        <p:tgtEl>
                                          <p:spTgt spid="32"/>
                                        </p:tgtEl>
                                      </p:cBhvr>
                                    </p:animEffect>
                                  </p:childTnLst>
                                </p:cTn>
                              </p:par>
                            </p:childTnLst>
                          </p:cTn>
                        </p:par>
                        <p:par>
                          <p:cTn id="50" fill="hold">
                            <p:stCondLst>
                              <p:cond delay="35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33"/>
                                        </p:tgtEl>
                                        <p:attrNameLst>
                                          <p:attrName>style.visibility</p:attrName>
                                        </p:attrNameLst>
                                      </p:cBhvr>
                                      <p:to>
                                        <p:strVal val="visible"/>
                                      </p:to>
                                    </p:set>
                                    <p:animEffect transition="in" filter="fade">
                                      <p:cBhvr>
                                        <p:cTn id="53" dur="300"/>
                                        <p:tgtEl>
                                          <p:spTgt spid="33"/>
                                        </p:tgtEl>
                                      </p:cBhvr>
                                    </p:animEffect>
                                  </p:childTnLst>
                                </p:cTn>
                              </p:par>
                            </p:childTnLst>
                          </p:cTn>
                        </p:par>
                        <p:par>
                          <p:cTn id="54" fill="hold">
                            <p:stCondLst>
                              <p:cond delay="40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300"/>
                                        <p:tgtEl>
                                          <p:spTgt spid="34"/>
                                        </p:tgtEl>
                                      </p:cBhvr>
                                    </p:animEffect>
                                  </p:childTnLst>
                                </p:cTn>
                              </p:par>
                            </p:childTnLst>
                          </p:cTn>
                        </p:par>
                        <p:par>
                          <p:cTn id="58" fill="hold">
                            <p:stCondLst>
                              <p:cond delay="4500"/>
                            </p:stCondLst>
                            <p:childTnLst>
                              <p:par>
                                <p:cTn id="59" presetID="10" presetClass="entr" presetSubtype="0" fill="hold" grpId="0" nodeType="afterEffect" nodePh="1">
                                  <p:stCondLst>
                                    <p:cond delay="0"/>
                                  </p:stCondLst>
                                  <p:endCondLst>
                                    <p:cond evt="begin" delay="0">
                                      <p:tn val="59"/>
                                    </p:cond>
                                  </p:endCondLst>
                                  <p:childTnLst>
                                    <p:set>
                                      <p:cBhvr>
                                        <p:cTn id="60" dur="1" fill="hold">
                                          <p:stCondLst>
                                            <p:cond delay="0"/>
                                          </p:stCondLst>
                                        </p:cTn>
                                        <p:tgtEl>
                                          <p:spTgt spid="35"/>
                                        </p:tgtEl>
                                        <p:attrNameLst>
                                          <p:attrName>style.visibility</p:attrName>
                                        </p:attrNameLst>
                                      </p:cBhvr>
                                      <p:to>
                                        <p:strVal val="visible"/>
                                      </p:to>
                                    </p:set>
                                    <p:animEffect transition="in" filter="fade">
                                      <p:cBhvr>
                                        <p:cTn id="61" dur="300"/>
                                        <p:tgtEl>
                                          <p:spTgt spid="35"/>
                                        </p:tgtEl>
                                      </p:cBhvr>
                                    </p:animEffect>
                                  </p:childTnLst>
                                </p:cTn>
                              </p:par>
                            </p:childTnLst>
                          </p:cTn>
                        </p:par>
                        <p:par>
                          <p:cTn id="62" fill="hold">
                            <p:stCondLst>
                              <p:cond delay="50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55"/>
                                        </p:tgtEl>
                                        <p:attrNameLst>
                                          <p:attrName>style.visibility</p:attrName>
                                        </p:attrNameLst>
                                      </p:cBhvr>
                                      <p:to>
                                        <p:strVal val="visible"/>
                                      </p:to>
                                    </p:set>
                                    <p:animEffect transition="in" filter="fade">
                                      <p:cBhvr>
                                        <p:cTn id="65" dur="300"/>
                                        <p:tgtEl>
                                          <p:spTgt spid="55"/>
                                        </p:tgtEl>
                                      </p:cBhvr>
                                    </p:animEffect>
                                  </p:childTnLst>
                                </p:cTn>
                              </p:par>
                            </p:childTnLst>
                          </p:cTn>
                        </p:par>
                        <p:par>
                          <p:cTn id="66" fill="hold">
                            <p:stCondLst>
                              <p:cond delay="5500"/>
                            </p:stCondLst>
                            <p:childTnLst>
                              <p:par>
                                <p:cTn id="67" presetID="10" presetClass="entr" presetSubtype="0" fill="hold" grpId="0" nodeType="afterEffect" nodePh="1">
                                  <p:stCondLst>
                                    <p:cond delay="0"/>
                                  </p:stCondLst>
                                  <p:endCondLst>
                                    <p:cond evt="begin" delay="0">
                                      <p:tn val="67"/>
                                    </p:cond>
                                  </p:endCondLst>
                                  <p:childTnLst>
                                    <p:set>
                                      <p:cBhvr>
                                        <p:cTn id="68" dur="1" fill="hold">
                                          <p:stCondLst>
                                            <p:cond delay="0"/>
                                          </p:stCondLst>
                                        </p:cTn>
                                        <p:tgtEl>
                                          <p:spTgt spid="56"/>
                                        </p:tgtEl>
                                        <p:attrNameLst>
                                          <p:attrName>style.visibility</p:attrName>
                                        </p:attrNameLst>
                                      </p:cBhvr>
                                      <p:to>
                                        <p:strVal val="visible"/>
                                      </p:to>
                                    </p:set>
                                    <p:animEffect transition="in" filter="fade">
                                      <p:cBhvr>
                                        <p:cTn id="69" dur="300"/>
                                        <p:tgtEl>
                                          <p:spTgt spid="56"/>
                                        </p:tgtEl>
                                      </p:cBhvr>
                                    </p:animEffect>
                                  </p:childTnLst>
                                </p:cTn>
                              </p:par>
                            </p:childTnLst>
                          </p:cTn>
                        </p:par>
                        <p:par>
                          <p:cTn id="70" fill="hold">
                            <p:stCondLst>
                              <p:cond delay="6000"/>
                            </p:stCondLst>
                            <p:childTnLst>
                              <p:par>
                                <p:cTn id="71" presetID="10" presetClass="entr" presetSubtype="0" fill="hold" grpId="0" nodeType="afterEffect" nodePh="1">
                                  <p:stCondLst>
                                    <p:cond delay="0"/>
                                  </p:stCondLst>
                                  <p:endCondLst>
                                    <p:cond evt="begin" delay="0">
                                      <p:tn val="71"/>
                                    </p:cond>
                                  </p:endCondLst>
                                  <p:childTnLst>
                                    <p:set>
                                      <p:cBhvr>
                                        <p:cTn id="72" dur="1" fill="hold">
                                          <p:stCondLst>
                                            <p:cond delay="0"/>
                                          </p:stCondLst>
                                        </p:cTn>
                                        <p:tgtEl>
                                          <p:spTgt spid="57"/>
                                        </p:tgtEl>
                                        <p:attrNameLst>
                                          <p:attrName>style.visibility</p:attrName>
                                        </p:attrNameLst>
                                      </p:cBhvr>
                                      <p:to>
                                        <p:strVal val="visible"/>
                                      </p:to>
                                    </p:set>
                                    <p:animEffect transition="in" filter="fade">
                                      <p:cBhvr>
                                        <p:cTn id="73" dur="300"/>
                                        <p:tgtEl>
                                          <p:spTgt spid="57"/>
                                        </p:tgtEl>
                                      </p:cBhvr>
                                    </p:animEffect>
                                  </p:childTnLst>
                                </p:cTn>
                              </p:par>
                            </p:childTnLst>
                          </p:cTn>
                        </p:par>
                        <p:par>
                          <p:cTn id="74" fill="hold">
                            <p:stCondLst>
                              <p:cond delay="6500"/>
                            </p:stCondLst>
                            <p:childTnLst>
                              <p:par>
                                <p:cTn id="75" presetID="10" presetClass="entr" presetSubtype="0" fill="hold" grpId="0" nodeType="afterEffect" nodePh="1">
                                  <p:stCondLst>
                                    <p:cond delay="0"/>
                                  </p:stCondLst>
                                  <p:endCondLst>
                                    <p:cond evt="begin" delay="0">
                                      <p:tn val="75"/>
                                    </p:cond>
                                  </p:endCondLst>
                                  <p:childTnLst>
                                    <p:set>
                                      <p:cBhvr>
                                        <p:cTn id="76" dur="1" fill="hold">
                                          <p:stCondLst>
                                            <p:cond delay="0"/>
                                          </p:stCondLst>
                                        </p:cTn>
                                        <p:tgtEl>
                                          <p:spTgt spid="58"/>
                                        </p:tgtEl>
                                        <p:attrNameLst>
                                          <p:attrName>style.visibility</p:attrName>
                                        </p:attrNameLst>
                                      </p:cBhvr>
                                      <p:to>
                                        <p:strVal val="visible"/>
                                      </p:to>
                                    </p:set>
                                    <p:animEffect transition="in" filter="fade">
                                      <p:cBhvr>
                                        <p:cTn id="77" dur="300"/>
                                        <p:tgtEl>
                                          <p:spTgt spid="58"/>
                                        </p:tgtEl>
                                      </p:cBhvr>
                                    </p:animEffect>
                                  </p:childTnLst>
                                </p:cTn>
                              </p:par>
                            </p:childTnLst>
                          </p:cTn>
                        </p:par>
                        <p:par>
                          <p:cTn id="78" fill="hold">
                            <p:stCondLst>
                              <p:cond delay="7000"/>
                            </p:stCondLst>
                            <p:childTnLst>
                              <p:par>
                                <p:cTn id="79" presetID="10" presetClass="entr" presetSubtype="0" fill="hold" grpId="0" nodeType="afterEffect" nodePh="1">
                                  <p:stCondLst>
                                    <p:cond delay="0"/>
                                  </p:stCondLst>
                                  <p:endCondLst>
                                    <p:cond evt="begin" delay="0">
                                      <p:tn val="79"/>
                                    </p:cond>
                                  </p:endCondLst>
                                  <p:childTnLst>
                                    <p:set>
                                      <p:cBhvr>
                                        <p:cTn id="80" dur="1" fill="hold">
                                          <p:stCondLst>
                                            <p:cond delay="0"/>
                                          </p:stCondLst>
                                        </p:cTn>
                                        <p:tgtEl>
                                          <p:spTgt spid="59"/>
                                        </p:tgtEl>
                                        <p:attrNameLst>
                                          <p:attrName>style.visibility</p:attrName>
                                        </p:attrNameLst>
                                      </p:cBhvr>
                                      <p:to>
                                        <p:strVal val="visible"/>
                                      </p:to>
                                    </p:set>
                                    <p:animEffect transition="in" filter="fade">
                                      <p:cBhvr>
                                        <p:cTn id="81" dur="300"/>
                                        <p:tgtEl>
                                          <p:spTgt spid="59"/>
                                        </p:tgtEl>
                                      </p:cBhvr>
                                    </p:animEffect>
                                  </p:childTnLst>
                                </p:cTn>
                              </p:par>
                            </p:childTnLst>
                          </p:cTn>
                        </p:par>
                        <p:par>
                          <p:cTn id="82" fill="hold">
                            <p:stCondLst>
                              <p:cond delay="7500"/>
                            </p:stCondLst>
                            <p:childTnLst>
                              <p:par>
                                <p:cTn id="83" presetID="10" presetClass="entr" presetSubtype="0" fill="hold" grpId="0" nodeType="afterEffect" nodePh="1">
                                  <p:stCondLst>
                                    <p:cond delay="0"/>
                                  </p:stCondLst>
                                  <p:endCondLst>
                                    <p:cond evt="begin" delay="0">
                                      <p:tn val="83"/>
                                    </p:cond>
                                  </p:endCondLst>
                                  <p:childTnLst>
                                    <p:set>
                                      <p:cBhvr>
                                        <p:cTn id="84" dur="1" fill="hold">
                                          <p:stCondLst>
                                            <p:cond delay="0"/>
                                          </p:stCondLst>
                                        </p:cTn>
                                        <p:tgtEl>
                                          <p:spTgt spid="60"/>
                                        </p:tgtEl>
                                        <p:attrNameLst>
                                          <p:attrName>style.visibility</p:attrName>
                                        </p:attrNameLst>
                                      </p:cBhvr>
                                      <p:to>
                                        <p:strVal val="visible"/>
                                      </p:to>
                                    </p:set>
                                    <p:animEffect transition="in" filter="fade">
                                      <p:cBhvr>
                                        <p:cTn id="85" dur="300"/>
                                        <p:tgtEl>
                                          <p:spTgt spid="60"/>
                                        </p:tgtEl>
                                      </p:cBhvr>
                                    </p:animEffect>
                                  </p:childTnLst>
                                </p:cTn>
                              </p:par>
                            </p:childTnLst>
                          </p:cTn>
                        </p:par>
                        <p:par>
                          <p:cTn id="86" fill="hold">
                            <p:stCondLst>
                              <p:cond delay="8000"/>
                            </p:stCondLst>
                            <p:childTnLst>
                              <p:par>
                                <p:cTn id="87" presetID="10" presetClass="entr" presetSubtype="0" fill="hold" grpId="0" nodeType="afterEffect" nodePh="1">
                                  <p:stCondLst>
                                    <p:cond delay="0"/>
                                  </p:stCondLst>
                                  <p:endCondLst>
                                    <p:cond evt="begin" delay="0">
                                      <p:tn val="87"/>
                                    </p:cond>
                                  </p:endCondLst>
                                  <p:childTnLst>
                                    <p:set>
                                      <p:cBhvr>
                                        <p:cTn id="88" dur="1" fill="hold">
                                          <p:stCondLst>
                                            <p:cond delay="0"/>
                                          </p:stCondLst>
                                        </p:cTn>
                                        <p:tgtEl>
                                          <p:spTgt spid="61"/>
                                        </p:tgtEl>
                                        <p:attrNameLst>
                                          <p:attrName>style.visibility</p:attrName>
                                        </p:attrNameLst>
                                      </p:cBhvr>
                                      <p:to>
                                        <p:strVal val="visible"/>
                                      </p:to>
                                    </p:set>
                                    <p:animEffect transition="in" filter="fade">
                                      <p:cBhvr>
                                        <p:cTn id="89" dur="300"/>
                                        <p:tgtEl>
                                          <p:spTgt spid="61"/>
                                        </p:tgtEl>
                                      </p:cBhvr>
                                    </p:animEffect>
                                  </p:childTnLst>
                                </p:cTn>
                              </p:par>
                            </p:childTnLst>
                          </p:cTn>
                        </p:par>
                        <p:par>
                          <p:cTn id="90" fill="hold">
                            <p:stCondLst>
                              <p:cond delay="8500"/>
                            </p:stCondLst>
                            <p:childTnLst>
                              <p:par>
                                <p:cTn id="91" presetID="14" presetClass="entr" presetSubtype="10" fill="hold"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randombar(horizontal)">
                                      <p:cBhvr>
                                        <p:cTn id="93" dur="500"/>
                                        <p:tgtEl>
                                          <p:spTgt spid="40"/>
                                        </p:tgtEl>
                                      </p:cBhvr>
                                    </p:animEffect>
                                  </p:childTnLst>
                                </p:cTn>
                              </p:par>
                              <p:par>
                                <p:cTn id="94" presetID="14" presetClass="entr" presetSubtype="10" fill="hold" nodeType="with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randombar(horizontal)">
                                      <p:cBhvr>
                                        <p:cTn id="96" dur="500"/>
                                        <p:tgtEl>
                                          <p:spTgt spid="37"/>
                                        </p:tgtEl>
                                      </p:cBhvr>
                                    </p:animEffect>
                                  </p:childTnLst>
                                </p:cTn>
                              </p:par>
                              <p:par>
                                <p:cTn id="97" presetID="14" presetClass="entr" presetSubtype="10" fill="hold" nodeType="with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randombar(horizontal)">
                                      <p:cBhvr>
                                        <p:cTn id="99" dur="500"/>
                                        <p:tgtEl>
                                          <p:spTgt spid="36"/>
                                        </p:tgtEl>
                                      </p:cBhvr>
                                    </p:animEffect>
                                  </p:childTnLst>
                                </p:cTn>
                              </p:par>
                              <p:par>
                                <p:cTn id="100" presetID="14" presetClass="entr" presetSubtype="10" fill="hold"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randombar(horizontal)">
                                      <p:cBhvr>
                                        <p:cTn id="102" dur="500"/>
                                        <p:tgtEl>
                                          <p:spTgt spid="38"/>
                                        </p:tgtEl>
                                      </p:cBhvr>
                                    </p:animEffect>
                                  </p:childTnLst>
                                </p:cTn>
                              </p:par>
                              <p:par>
                                <p:cTn id="103" presetID="14" presetClass="entr" presetSubtype="10" fill="hold" nodeType="with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randombar(horizontal)">
                                      <p:cBhvr>
                                        <p:cTn id="10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6" grpId="0"/>
      <p:bldP spid="27" grpId="0"/>
      <p:bldP spid="28" grpId="0"/>
      <p:bldP spid="29" grpId="0"/>
      <p:bldP spid="30" grpId="0"/>
      <p:bldP spid="31" grpId="0"/>
      <p:bldP spid="32" grpId="0"/>
      <p:bldP spid="33" grpId="0"/>
      <p:bldP spid="34" grpId="0"/>
      <p:bldP spid="35" grpId="0"/>
      <p:bldP spid="55" grpId="0"/>
      <p:bldP spid="56" grpId="0"/>
      <p:bldP spid="57" grpId="0"/>
      <p:bldP spid="58" grpId="0"/>
      <p:bldP spid="59" grpId="0"/>
      <p:bldP spid="60" grpId="0"/>
      <p:bldP spid="61"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ients 18">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Picture Placeholder 15"/>
          <p:cNvSpPr>
            <a:spLocks noGrp="1"/>
          </p:cNvSpPr>
          <p:nvPr>
            <p:ph type="pic" sz="quarter" idx="25"/>
          </p:nvPr>
        </p:nvSpPr>
        <p:spPr>
          <a:xfrm>
            <a:off x="1093785" y="2014533"/>
            <a:ext cx="1522808" cy="866091"/>
          </a:xfrm>
        </p:spPr>
        <p:txBody>
          <a:bodyPr>
            <a:normAutofit/>
          </a:bodyPr>
          <a:lstStyle>
            <a:lvl1pPr>
              <a:defRPr sz="1050"/>
            </a:lvl1pPr>
          </a:lstStyle>
          <a:p>
            <a:endParaRPr lang="en-ID"/>
          </a:p>
        </p:txBody>
      </p:sp>
      <p:sp>
        <p:nvSpPr>
          <p:cNvPr id="27" name="Picture Placeholder 15"/>
          <p:cNvSpPr>
            <a:spLocks noGrp="1"/>
          </p:cNvSpPr>
          <p:nvPr>
            <p:ph type="pic" sz="quarter" idx="26"/>
          </p:nvPr>
        </p:nvSpPr>
        <p:spPr>
          <a:xfrm>
            <a:off x="3220447" y="2014533"/>
            <a:ext cx="1522808" cy="866091"/>
          </a:xfrm>
        </p:spPr>
        <p:txBody>
          <a:bodyPr>
            <a:normAutofit/>
          </a:bodyPr>
          <a:lstStyle>
            <a:lvl1pPr>
              <a:defRPr sz="1050"/>
            </a:lvl1pPr>
          </a:lstStyle>
          <a:p>
            <a:endParaRPr lang="en-ID" dirty="0"/>
          </a:p>
        </p:txBody>
      </p:sp>
      <p:sp>
        <p:nvSpPr>
          <p:cNvPr id="28" name="Picture Placeholder 15"/>
          <p:cNvSpPr>
            <a:spLocks noGrp="1"/>
          </p:cNvSpPr>
          <p:nvPr>
            <p:ph type="pic" sz="quarter" idx="27"/>
          </p:nvPr>
        </p:nvSpPr>
        <p:spPr>
          <a:xfrm>
            <a:off x="5347109" y="2014533"/>
            <a:ext cx="1522808" cy="866091"/>
          </a:xfrm>
        </p:spPr>
        <p:txBody>
          <a:bodyPr>
            <a:normAutofit/>
          </a:bodyPr>
          <a:lstStyle>
            <a:lvl1pPr>
              <a:defRPr sz="1050"/>
            </a:lvl1pPr>
          </a:lstStyle>
          <a:p>
            <a:endParaRPr lang="en-ID" dirty="0"/>
          </a:p>
        </p:txBody>
      </p:sp>
      <p:sp>
        <p:nvSpPr>
          <p:cNvPr id="29" name="Picture Placeholder 15"/>
          <p:cNvSpPr>
            <a:spLocks noGrp="1"/>
          </p:cNvSpPr>
          <p:nvPr>
            <p:ph type="pic" sz="quarter" idx="28"/>
          </p:nvPr>
        </p:nvSpPr>
        <p:spPr>
          <a:xfrm>
            <a:off x="7473771" y="2014533"/>
            <a:ext cx="1522808" cy="866091"/>
          </a:xfrm>
        </p:spPr>
        <p:txBody>
          <a:bodyPr>
            <a:normAutofit/>
          </a:bodyPr>
          <a:lstStyle>
            <a:lvl1pPr>
              <a:defRPr sz="1050"/>
            </a:lvl1pPr>
          </a:lstStyle>
          <a:p>
            <a:endParaRPr lang="en-ID" dirty="0"/>
          </a:p>
        </p:txBody>
      </p:sp>
      <p:sp>
        <p:nvSpPr>
          <p:cNvPr id="30" name="Picture Placeholder 15"/>
          <p:cNvSpPr>
            <a:spLocks noGrp="1"/>
          </p:cNvSpPr>
          <p:nvPr>
            <p:ph type="pic" sz="quarter" idx="29"/>
          </p:nvPr>
        </p:nvSpPr>
        <p:spPr>
          <a:xfrm>
            <a:off x="9600433" y="2014533"/>
            <a:ext cx="1522808" cy="866091"/>
          </a:xfrm>
        </p:spPr>
        <p:txBody>
          <a:bodyPr>
            <a:normAutofit/>
          </a:bodyPr>
          <a:lstStyle>
            <a:lvl1pPr>
              <a:defRPr sz="1050"/>
            </a:lvl1pPr>
          </a:lstStyle>
          <a:p>
            <a:endParaRPr lang="en-ID" dirty="0"/>
          </a:p>
        </p:txBody>
      </p:sp>
      <p:sp>
        <p:nvSpPr>
          <p:cNvPr id="31" name="Picture Placeholder 15"/>
          <p:cNvSpPr>
            <a:spLocks noGrp="1"/>
          </p:cNvSpPr>
          <p:nvPr>
            <p:ph type="pic" sz="quarter" idx="30"/>
          </p:nvPr>
        </p:nvSpPr>
        <p:spPr>
          <a:xfrm>
            <a:off x="1093785" y="3167508"/>
            <a:ext cx="1522808" cy="866091"/>
          </a:xfrm>
        </p:spPr>
        <p:txBody>
          <a:bodyPr>
            <a:normAutofit/>
          </a:bodyPr>
          <a:lstStyle>
            <a:lvl1pPr>
              <a:defRPr sz="1050"/>
            </a:lvl1pPr>
          </a:lstStyle>
          <a:p>
            <a:endParaRPr lang="en-ID"/>
          </a:p>
        </p:txBody>
      </p:sp>
      <p:sp>
        <p:nvSpPr>
          <p:cNvPr id="32" name="Picture Placeholder 15"/>
          <p:cNvSpPr>
            <a:spLocks noGrp="1"/>
          </p:cNvSpPr>
          <p:nvPr>
            <p:ph type="pic" sz="quarter" idx="31"/>
          </p:nvPr>
        </p:nvSpPr>
        <p:spPr>
          <a:xfrm>
            <a:off x="3220447" y="3167508"/>
            <a:ext cx="1522808" cy="866091"/>
          </a:xfrm>
        </p:spPr>
        <p:txBody>
          <a:bodyPr>
            <a:normAutofit/>
          </a:bodyPr>
          <a:lstStyle>
            <a:lvl1pPr>
              <a:defRPr sz="1050"/>
            </a:lvl1pPr>
          </a:lstStyle>
          <a:p>
            <a:endParaRPr lang="en-ID" dirty="0"/>
          </a:p>
        </p:txBody>
      </p:sp>
      <p:sp>
        <p:nvSpPr>
          <p:cNvPr id="33" name="Picture Placeholder 15"/>
          <p:cNvSpPr>
            <a:spLocks noGrp="1"/>
          </p:cNvSpPr>
          <p:nvPr>
            <p:ph type="pic" sz="quarter" idx="32"/>
          </p:nvPr>
        </p:nvSpPr>
        <p:spPr>
          <a:xfrm>
            <a:off x="5347109" y="3167508"/>
            <a:ext cx="1522808" cy="866091"/>
          </a:xfrm>
        </p:spPr>
        <p:txBody>
          <a:bodyPr>
            <a:normAutofit/>
          </a:bodyPr>
          <a:lstStyle>
            <a:lvl1pPr>
              <a:defRPr sz="1050"/>
            </a:lvl1pPr>
          </a:lstStyle>
          <a:p>
            <a:endParaRPr lang="en-ID" dirty="0"/>
          </a:p>
        </p:txBody>
      </p:sp>
      <p:sp>
        <p:nvSpPr>
          <p:cNvPr id="34" name="Picture Placeholder 15"/>
          <p:cNvSpPr>
            <a:spLocks noGrp="1"/>
          </p:cNvSpPr>
          <p:nvPr>
            <p:ph type="pic" sz="quarter" idx="33"/>
          </p:nvPr>
        </p:nvSpPr>
        <p:spPr>
          <a:xfrm>
            <a:off x="7473771" y="3167508"/>
            <a:ext cx="1522808" cy="866091"/>
          </a:xfrm>
        </p:spPr>
        <p:txBody>
          <a:bodyPr>
            <a:normAutofit/>
          </a:bodyPr>
          <a:lstStyle>
            <a:lvl1pPr>
              <a:defRPr sz="1050"/>
            </a:lvl1pPr>
          </a:lstStyle>
          <a:p>
            <a:endParaRPr lang="en-ID" dirty="0"/>
          </a:p>
        </p:txBody>
      </p:sp>
      <p:sp>
        <p:nvSpPr>
          <p:cNvPr id="35" name="Picture Placeholder 15"/>
          <p:cNvSpPr>
            <a:spLocks noGrp="1"/>
          </p:cNvSpPr>
          <p:nvPr>
            <p:ph type="pic" sz="quarter" idx="34"/>
          </p:nvPr>
        </p:nvSpPr>
        <p:spPr>
          <a:xfrm>
            <a:off x="9600433" y="3167508"/>
            <a:ext cx="1522808" cy="866091"/>
          </a:xfrm>
        </p:spPr>
        <p:txBody>
          <a:bodyPr>
            <a:normAutofit/>
          </a:bodyPr>
          <a:lstStyle>
            <a:lvl1pPr>
              <a:defRPr sz="1050"/>
            </a:lvl1pPr>
          </a:lstStyle>
          <a:p>
            <a:endParaRPr lang="en-ID" dirty="0"/>
          </a:p>
        </p:txBody>
      </p:sp>
      <p:sp>
        <p:nvSpPr>
          <p:cNvPr id="55" name="Picture Placeholder 15"/>
          <p:cNvSpPr>
            <a:spLocks noGrp="1"/>
          </p:cNvSpPr>
          <p:nvPr>
            <p:ph type="pic" sz="quarter" idx="35"/>
          </p:nvPr>
        </p:nvSpPr>
        <p:spPr>
          <a:xfrm>
            <a:off x="1093785" y="4320483"/>
            <a:ext cx="1522808" cy="866091"/>
          </a:xfrm>
        </p:spPr>
        <p:txBody>
          <a:bodyPr>
            <a:normAutofit/>
          </a:bodyPr>
          <a:lstStyle>
            <a:lvl1pPr>
              <a:defRPr sz="1050"/>
            </a:lvl1pPr>
          </a:lstStyle>
          <a:p>
            <a:endParaRPr lang="en-ID"/>
          </a:p>
        </p:txBody>
      </p:sp>
      <p:sp>
        <p:nvSpPr>
          <p:cNvPr id="56" name="Picture Placeholder 15"/>
          <p:cNvSpPr>
            <a:spLocks noGrp="1"/>
          </p:cNvSpPr>
          <p:nvPr>
            <p:ph type="pic" sz="quarter" idx="36"/>
          </p:nvPr>
        </p:nvSpPr>
        <p:spPr>
          <a:xfrm>
            <a:off x="3220447" y="4320483"/>
            <a:ext cx="1522808" cy="866091"/>
          </a:xfrm>
        </p:spPr>
        <p:txBody>
          <a:bodyPr>
            <a:normAutofit/>
          </a:bodyPr>
          <a:lstStyle>
            <a:lvl1pPr>
              <a:defRPr sz="1050"/>
            </a:lvl1pPr>
          </a:lstStyle>
          <a:p>
            <a:endParaRPr lang="en-ID" dirty="0"/>
          </a:p>
        </p:txBody>
      </p:sp>
      <p:sp>
        <p:nvSpPr>
          <p:cNvPr id="57" name="Picture Placeholder 15"/>
          <p:cNvSpPr>
            <a:spLocks noGrp="1"/>
          </p:cNvSpPr>
          <p:nvPr>
            <p:ph type="pic" sz="quarter" idx="37"/>
          </p:nvPr>
        </p:nvSpPr>
        <p:spPr>
          <a:xfrm>
            <a:off x="5347109" y="4320483"/>
            <a:ext cx="1522808" cy="866091"/>
          </a:xfrm>
        </p:spPr>
        <p:txBody>
          <a:bodyPr>
            <a:normAutofit/>
          </a:bodyPr>
          <a:lstStyle>
            <a:lvl1pPr>
              <a:defRPr sz="1050"/>
            </a:lvl1pPr>
          </a:lstStyle>
          <a:p>
            <a:endParaRPr lang="en-ID" dirty="0"/>
          </a:p>
        </p:txBody>
      </p:sp>
      <p:sp>
        <p:nvSpPr>
          <p:cNvPr id="58" name="Picture Placeholder 15"/>
          <p:cNvSpPr>
            <a:spLocks noGrp="1"/>
          </p:cNvSpPr>
          <p:nvPr>
            <p:ph type="pic" sz="quarter" idx="38"/>
          </p:nvPr>
        </p:nvSpPr>
        <p:spPr>
          <a:xfrm>
            <a:off x="7473771" y="4320483"/>
            <a:ext cx="1522808" cy="866091"/>
          </a:xfrm>
        </p:spPr>
        <p:txBody>
          <a:bodyPr>
            <a:normAutofit/>
          </a:bodyPr>
          <a:lstStyle>
            <a:lvl1pPr>
              <a:defRPr sz="1050"/>
            </a:lvl1pPr>
          </a:lstStyle>
          <a:p>
            <a:endParaRPr lang="en-ID" dirty="0"/>
          </a:p>
        </p:txBody>
      </p:sp>
      <p:sp>
        <p:nvSpPr>
          <p:cNvPr id="59" name="Picture Placeholder 15"/>
          <p:cNvSpPr>
            <a:spLocks noGrp="1"/>
          </p:cNvSpPr>
          <p:nvPr>
            <p:ph type="pic" sz="quarter" idx="39"/>
          </p:nvPr>
        </p:nvSpPr>
        <p:spPr>
          <a:xfrm>
            <a:off x="9600433" y="4320483"/>
            <a:ext cx="1522808" cy="866091"/>
          </a:xfrm>
        </p:spPr>
        <p:txBody>
          <a:bodyPr>
            <a:normAutofit/>
          </a:bodyPr>
          <a:lstStyle>
            <a:lvl1pPr>
              <a:defRPr sz="1050"/>
            </a:lvl1pPr>
          </a:lstStyle>
          <a:p>
            <a:endParaRPr lang="en-ID" dirty="0"/>
          </a:p>
        </p:txBody>
      </p:sp>
      <p:sp>
        <p:nvSpPr>
          <p:cNvPr id="60" name="Picture Placeholder 15"/>
          <p:cNvSpPr>
            <a:spLocks noGrp="1"/>
          </p:cNvSpPr>
          <p:nvPr>
            <p:ph type="pic" sz="quarter" idx="40"/>
          </p:nvPr>
        </p:nvSpPr>
        <p:spPr>
          <a:xfrm>
            <a:off x="3211785" y="5471414"/>
            <a:ext cx="1522808" cy="866091"/>
          </a:xfrm>
        </p:spPr>
        <p:txBody>
          <a:bodyPr>
            <a:normAutofit/>
          </a:bodyPr>
          <a:lstStyle>
            <a:lvl1pPr>
              <a:defRPr sz="1050"/>
            </a:lvl1pPr>
          </a:lstStyle>
          <a:p>
            <a:endParaRPr lang="en-ID" dirty="0"/>
          </a:p>
        </p:txBody>
      </p:sp>
      <p:sp>
        <p:nvSpPr>
          <p:cNvPr id="61" name="Picture Placeholder 15"/>
          <p:cNvSpPr>
            <a:spLocks noGrp="1"/>
          </p:cNvSpPr>
          <p:nvPr>
            <p:ph type="pic" sz="quarter" idx="41"/>
          </p:nvPr>
        </p:nvSpPr>
        <p:spPr>
          <a:xfrm>
            <a:off x="5338447" y="5471414"/>
            <a:ext cx="1522808" cy="866091"/>
          </a:xfrm>
        </p:spPr>
        <p:txBody>
          <a:bodyPr>
            <a:normAutofit/>
          </a:bodyPr>
          <a:lstStyle>
            <a:lvl1pPr>
              <a:defRPr sz="1050"/>
            </a:lvl1pPr>
          </a:lstStyle>
          <a:p>
            <a:endParaRPr lang="en-ID" dirty="0"/>
          </a:p>
        </p:txBody>
      </p:sp>
      <p:sp>
        <p:nvSpPr>
          <p:cNvPr id="39" name="Picture Placeholder 15"/>
          <p:cNvSpPr>
            <a:spLocks noGrp="1"/>
          </p:cNvSpPr>
          <p:nvPr>
            <p:ph type="pic" sz="quarter" idx="42"/>
          </p:nvPr>
        </p:nvSpPr>
        <p:spPr>
          <a:xfrm>
            <a:off x="7473771" y="5471414"/>
            <a:ext cx="1522808" cy="866091"/>
          </a:xfrm>
        </p:spPr>
        <p:txBody>
          <a:bodyPr>
            <a:normAutofit/>
          </a:bodyPr>
          <a:lstStyle>
            <a:lvl1pPr>
              <a:defRPr sz="1050"/>
            </a:lvl1pPr>
          </a:lstStyle>
          <a:p>
            <a:endParaRPr lang="en-ID" dirty="0"/>
          </a:p>
        </p:txBody>
      </p:sp>
      <p:pic>
        <p:nvPicPr>
          <p:cNvPr id="36"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Effect transition="in" filter="fade">
                                      <p:cBhvr>
                                        <p:cTn id="25" dur="300"/>
                                        <p:tgtEl>
                                          <p:spTgt spid="2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7"/>
                                        </p:tgtEl>
                                        <p:attrNameLst>
                                          <p:attrName>style.visibility</p:attrName>
                                        </p:attrNameLst>
                                      </p:cBhvr>
                                      <p:to>
                                        <p:strVal val="visible"/>
                                      </p:to>
                                    </p:set>
                                    <p:animEffect transition="in" filter="fade">
                                      <p:cBhvr>
                                        <p:cTn id="29" dur="300"/>
                                        <p:tgtEl>
                                          <p:spTgt spid="27"/>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8"/>
                                        </p:tgtEl>
                                        <p:attrNameLst>
                                          <p:attrName>style.visibility</p:attrName>
                                        </p:attrNameLst>
                                      </p:cBhvr>
                                      <p:to>
                                        <p:strVal val="visible"/>
                                      </p:to>
                                    </p:set>
                                    <p:animEffect transition="in" filter="fade">
                                      <p:cBhvr>
                                        <p:cTn id="33" dur="300"/>
                                        <p:tgtEl>
                                          <p:spTgt spid="28"/>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30"/>
                                        </p:tgtEl>
                                        <p:attrNameLst>
                                          <p:attrName>style.visibility</p:attrName>
                                        </p:attrNameLst>
                                      </p:cBhvr>
                                      <p:to>
                                        <p:strVal val="visible"/>
                                      </p:to>
                                    </p:set>
                                    <p:animEffect transition="in" filter="fade">
                                      <p:cBhvr>
                                        <p:cTn id="41" dur="300"/>
                                        <p:tgtEl>
                                          <p:spTgt spid="30"/>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31"/>
                                        </p:tgtEl>
                                        <p:attrNameLst>
                                          <p:attrName>style.visibility</p:attrName>
                                        </p:attrNameLst>
                                      </p:cBhvr>
                                      <p:to>
                                        <p:strVal val="visible"/>
                                      </p:to>
                                    </p:set>
                                    <p:animEffect transition="in" filter="fade">
                                      <p:cBhvr>
                                        <p:cTn id="45" dur="300"/>
                                        <p:tgtEl>
                                          <p:spTgt spid="31"/>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32"/>
                                        </p:tgtEl>
                                        <p:attrNameLst>
                                          <p:attrName>style.visibility</p:attrName>
                                        </p:attrNameLst>
                                      </p:cBhvr>
                                      <p:to>
                                        <p:strVal val="visible"/>
                                      </p:to>
                                    </p:set>
                                    <p:animEffect transition="in" filter="fade">
                                      <p:cBhvr>
                                        <p:cTn id="49" dur="300"/>
                                        <p:tgtEl>
                                          <p:spTgt spid="32"/>
                                        </p:tgtEl>
                                      </p:cBhvr>
                                    </p:animEffect>
                                  </p:childTnLst>
                                </p:cTn>
                              </p:par>
                            </p:childTnLst>
                          </p:cTn>
                        </p:par>
                        <p:par>
                          <p:cTn id="50" fill="hold">
                            <p:stCondLst>
                              <p:cond delay="35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33"/>
                                        </p:tgtEl>
                                        <p:attrNameLst>
                                          <p:attrName>style.visibility</p:attrName>
                                        </p:attrNameLst>
                                      </p:cBhvr>
                                      <p:to>
                                        <p:strVal val="visible"/>
                                      </p:to>
                                    </p:set>
                                    <p:animEffect transition="in" filter="fade">
                                      <p:cBhvr>
                                        <p:cTn id="53" dur="300"/>
                                        <p:tgtEl>
                                          <p:spTgt spid="33"/>
                                        </p:tgtEl>
                                      </p:cBhvr>
                                    </p:animEffect>
                                  </p:childTnLst>
                                </p:cTn>
                              </p:par>
                            </p:childTnLst>
                          </p:cTn>
                        </p:par>
                        <p:par>
                          <p:cTn id="54" fill="hold">
                            <p:stCondLst>
                              <p:cond delay="40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300"/>
                                        <p:tgtEl>
                                          <p:spTgt spid="34"/>
                                        </p:tgtEl>
                                      </p:cBhvr>
                                    </p:animEffect>
                                  </p:childTnLst>
                                </p:cTn>
                              </p:par>
                            </p:childTnLst>
                          </p:cTn>
                        </p:par>
                        <p:par>
                          <p:cTn id="58" fill="hold">
                            <p:stCondLst>
                              <p:cond delay="4500"/>
                            </p:stCondLst>
                            <p:childTnLst>
                              <p:par>
                                <p:cTn id="59" presetID="10" presetClass="entr" presetSubtype="0" fill="hold" grpId="0" nodeType="afterEffect" nodePh="1">
                                  <p:stCondLst>
                                    <p:cond delay="0"/>
                                  </p:stCondLst>
                                  <p:endCondLst>
                                    <p:cond evt="begin" delay="0">
                                      <p:tn val="59"/>
                                    </p:cond>
                                  </p:endCondLst>
                                  <p:childTnLst>
                                    <p:set>
                                      <p:cBhvr>
                                        <p:cTn id="60" dur="1" fill="hold">
                                          <p:stCondLst>
                                            <p:cond delay="0"/>
                                          </p:stCondLst>
                                        </p:cTn>
                                        <p:tgtEl>
                                          <p:spTgt spid="35"/>
                                        </p:tgtEl>
                                        <p:attrNameLst>
                                          <p:attrName>style.visibility</p:attrName>
                                        </p:attrNameLst>
                                      </p:cBhvr>
                                      <p:to>
                                        <p:strVal val="visible"/>
                                      </p:to>
                                    </p:set>
                                    <p:animEffect transition="in" filter="fade">
                                      <p:cBhvr>
                                        <p:cTn id="61" dur="300"/>
                                        <p:tgtEl>
                                          <p:spTgt spid="35"/>
                                        </p:tgtEl>
                                      </p:cBhvr>
                                    </p:animEffect>
                                  </p:childTnLst>
                                </p:cTn>
                              </p:par>
                            </p:childTnLst>
                          </p:cTn>
                        </p:par>
                        <p:par>
                          <p:cTn id="62" fill="hold">
                            <p:stCondLst>
                              <p:cond delay="50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55"/>
                                        </p:tgtEl>
                                        <p:attrNameLst>
                                          <p:attrName>style.visibility</p:attrName>
                                        </p:attrNameLst>
                                      </p:cBhvr>
                                      <p:to>
                                        <p:strVal val="visible"/>
                                      </p:to>
                                    </p:set>
                                    <p:animEffect transition="in" filter="fade">
                                      <p:cBhvr>
                                        <p:cTn id="65" dur="300"/>
                                        <p:tgtEl>
                                          <p:spTgt spid="55"/>
                                        </p:tgtEl>
                                      </p:cBhvr>
                                    </p:animEffect>
                                  </p:childTnLst>
                                </p:cTn>
                              </p:par>
                            </p:childTnLst>
                          </p:cTn>
                        </p:par>
                        <p:par>
                          <p:cTn id="66" fill="hold">
                            <p:stCondLst>
                              <p:cond delay="5500"/>
                            </p:stCondLst>
                            <p:childTnLst>
                              <p:par>
                                <p:cTn id="67" presetID="10" presetClass="entr" presetSubtype="0" fill="hold" grpId="0" nodeType="afterEffect" nodePh="1">
                                  <p:stCondLst>
                                    <p:cond delay="0"/>
                                  </p:stCondLst>
                                  <p:endCondLst>
                                    <p:cond evt="begin" delay="0">
                                      <p:tn val="67"/>
                                    </p:cond>
                                  </p:endCondLst>
                                  <p:childTnLst>
                                    <p:set>
                                      <p:cBhvr>
                                        <p:cTn id="68" dur="1" fill="hold">
                                          <p:stCondLst>
                                            <p:cond delay="0"/>
                                          </p:stCondLst>
                                        </p:cTn>
                                        <p:tgtEl>
                                          <p:spTgt spid="56"/>
                                        </p:tgtEl>
                                        <p:attrNameLst>
                                          <p:attrName>style.visibility</p:attrName>
                                        </p:attrNameLst>
                                      </p:cBhvr>
                                      <p:to>
                                        <p:strVal val="visible"/>
                                      </p:to>
                                    </p:set>
                                    <p:animEffect transition="in" filter="fade">
                                      <p:cBhvr>
                                        <p:cTn id="69" dur="300"/>
                                        <p:tgtEl>
                                          <p:spTgt spid="56"/>
                                        </p:tgtEl>
                                      </p:cBhvr>
                                    </p:animEffect>
                                  </p:childTnLst>
                                </p:cTn>
                              </p:par>
                            </p:childTnLst>
                          </p:cTn>
                        </p:par>
                        <p:par>
                          <p:cTn id="70" fill="hold">
                            <p:stCondLst>
                              <p:cond delay="6000"/>
                            </p:stCondLst>
                            <p:childTnLst>
                              <p:par>
                                <p:cTn id="71" presetID="10" presetClass="entr" presetSubtype="0" fill="hold" grpId="0" nodeType="afterEffect" nodePh="1">
                                  <p:stCondLst>
                                    <p:cond delay="0"/>
                                  </p:stCondLst>
                                  <p:endCondLst>
                                    <p:cond evt="begin" delay="0">
                                      <p:tn val="71"/>
                                    </p:cond>
                                  </p:endCondLst>
                                  <p:childTnLst>
                                    <p:set>
                                      <p:cBhvr>
                                        <p:cTn id="72" dur="1" fill="hold">
                                          <p:stCondLst>
                                            <p:cond delay="0"/>
                                          </p:stCondLst>
                                        </p:cTn>
                                        <p:tgtEl>
                                          <p:spTgt spid="57"/>
                                        </p:tgtEl>
                                        <p:attrNameLst>
                                          <p:attrName>style.visibility</p:attrName>
                                        </p:attrNameLst>
                                      </p:cBhvr>
                                      <p:to>
                                        <p:strVal val="visible"/>
                                      </p:to>
                                    </p:set>
                                    <p:animEffect transition="in" filter="fade">
                                      <p:cBhvr>
                                        <p:cTn id="73" dur="300"/>
                                        <p:tgtEl>
                                          <p:spTgt spid="57"/>
                                        </p:tgtEl>
                                      </p:cBhvr>
                                    </p:animEffect>
                                  </p:childTnLst>
                                </p:cTn>
                              </p:par>
                            </p:childTnLst>
                          </p:cTn>
                        </p:par>
                        <p:par>
                          <p:cTn id="74" fill="hold">
                            <p:stCondLst>
                              <p:cond delay="6500"/>
                            </p:stCondLst>
                            <p:childTnLst>
                              <p:par>
                                <p:cTn id="75" presetID="10" presetClass="entr" presetSubtype="0" fill="hold" grpId="0" nodeType="afterEffect" nodePh="1">
                                  <p:stCondLst>
                                    <p:cond delay="0"/>
                                  </p:stCondLst>
                                  <p:endCondLst>
                                    <p:cond evt="begin" delay="0">
                                      <p:tn val="75"/>
                                    </p:cond>
                                  </p:endCondLst>
                                  <p:childTnLst>
                                    <p:set>
                                      <p:cBhvr>
                                        <p:cTn id="76" dur="1" fill="hold">
                                          <p:stCondLst>
                                            <p:cond delay="0"/>
                                          </p:stCondLst>
                                        </p:cTn>
                                        <p:tgtEl>
                                          <p:spTgt spid="58"/>
                                        </p:tgtEl>
                                        <p:attrNameLst>
                                          <p:attrName>style.visibility</p:attrName>
                                        </p:attrNameLst>
                                      </p:cBhvr>
                                      <p:to>
                                        <p:strVal val="visible"/>
                                      </p:to>
                                    </p:set>
                                    <p:animEffect transition="in" filter="fade">
                                      <p:cBhvr>
                                        <p:cTn id="77" dur="300"/>
                                        <p:tgtEl>
                                          <p:spTgt spid="58"/>
                                        </p:tgtEl>
                                      </p:cBhvr>
                                    </p:animEffect>
                                  </p:childTnLst>
                                </p:cTn>
                              </p:par>
                            </p:childTnLst>
                          </p:cTn>
                        </p:par>
                        <p:par>
                          <p:cTn id="78" fill="hold">
                            <p:stCondLst>
                              <p:cond delay="7000"/>
                            </p:stCondLst>
                            <p:childTnLst>
                              <p:par>
                                <p:cTn id="79" presetID="10" presetClass="entr" presetSubtype="0" fill="hold" grpId="0" nodeType="afterEffect" nodePh="1">
                                  <p:stCondLst>
                                    <p:cond delay="0"/>
                                  </p:stCondLst>
                                  <p:endCondLst>
                                    <p:cond evt="begin" delay="0">
                                      <p:tn val="79"/>
                                    </p:cond>
                                  </p:endCondLst>
                                  <p:childTnLst>
                                    <p:set>
                                      <p:cBhvr>
                                        <p:cTn id="80" dur="1" fill="hold">
                                          <p:stCondLst>
                                            <p:cond delay="0"/>
                                          </p:stCondLst>
                                        </p:cTn>
                                        <p:tgtEl>
                                          <p:spTgt spid="59"/>
                                        </p:tgtEl>
                                        <p:attrNameLst>
                                          <p:attrName>style.visibility</p:attrName>
                                        </p:attrNameLst>
                                      </p:cBhvr>
                                      <p:to>
                                        <p:strVal val="visible"/>
                                      </p:to>
                                    </p:set>
                                    <p:animEffect transition="in" filter="fade">
                                      <p:cBhvr>
                                        <p:cTn id="81" dur="300"/>
                                        <p:tgtEl>
                                          <p:spTgt spid="59"/>
                                        </p:tgtEl>
                                      </p:cBhvr>
                                    </p:animEffect>
                                  </p:childTnLst>
                                </p:cTn>
                              </p:par>
                            </p:childTnLst>
                          </p:cTn>
                        </p:par>
                        <p:par>
                          <p:cTn id="82" fill="hold">
                            <p:stCondLst>
                              <p:cond delay="7500"/>
                            </p:stCondLst>
                            <p:childTnLst>
                              <p:par>
                                <p:cTn id="83" presetID="10" presetClass="entr" presetSubtype="0" fill="hold" grpId="0" nodeType="afterEffect" nodePh="1">
                                  <p:stCondLst>
                                    <p:cond delay="0"/>
                                  </p:stCondLst>
                                  <p:endCondLst>
                                    <p:cond evt="begin" delay="0">
                                      <p:tn val="83"/>
                                    </p:cond>
                                  </p:endCondLst>
                                  <p:childTnLst>
                                    <p:set>
                                      <p:cBhvr>
                                        <p:cTn id="84" dur="1" fill="hold">
                                          <p:stCondLst>
                                            <p:cond delay="0"/>
                                          </p:stCondLst>
                                        </p:cTn>
                                        <p:tgtEl>
                                          <p:spTgt spid="60"/>
                                        </p:tgtEl>
                                        <p:attrNameLst>
                                          <p:attrName>style.visibility</p:attrName>
                                        </p:attrNameLst>
                                      </p:cBhvr>
                                      <p:to>
                                        <p:strVal val="visible"/>
                                      </p:to>
                                    </p:set>
                                    <p:animEffect transition="in" filter="fade">
                                      <p:cBhvr>
                                        <p:cTn id="85" dur="300"/>
                                        <p:tgtEl>
                                          <p:spTgt spid="60"/>
                                        </p:tgtEl>
                                      </p:cBhvr>
                                    </p:animEffect>
                                  </p:childTnLst>
                                </p:cTn>
                              </p:par>
                            </p:childTnLst>
                          </p:cTn>
                        </p:par>
                        <p:par>
                          <p:cTn id="86" fill="hold">
                            <p:stCondLst>
                              <p:cond delay="8000"/>
                            </p:stCondLst>
                            <p:childTnLst>
                              <p:par>
                                <p:cTn id="87" presetID="10" presetClass="entr" presetSubtype="0" fill="hold" grpId="0" nodeType="afterEffect" nodePh="1">
                                  <p:stCondLst>
                                    <p:cond delay="0"/>
                                  </p:stCondLst>
                                  <p:endCondLst>
                                    <p:cond evt="begin" delay="0">
                                      <p:tn val="87"/>
                                    </p:cond>
                                  </p:endCondLst>
                                  <p:childTnLst>
                                    <p:set>
                                      <p:cBhvr>
                                        <p:cTn id="88" dur="1" fill="hold">
                                          <p:stCondLst>
                                            <p:cond delay="0"/>
                                          </p:stCondLst>
                                        </p:cTn>
                                        <p:tgtEl>
                                          <p:spTgt spid="61"/>
                                        </p:tgtEl>
                                        <p:attrNameLst>
                                          <p:attrName>style.visibility</p:attrName>
                                        </p:attrNameLst>
                                      </p:cBhvr>
                                      <p:to>
                                        <p:strVal val="visible"/>
                                      </p:to>
                                    </p:set>
                                    <p:animEffect transition="in" filter="fade">
                                      <p:cBhvr>
                                        <p:cTn id="89" dur="300"/>
                                        <p:tgtEl>
                                          <p:spTgt spid="61"/>
                                        </p:tgtEl>
                                      </p:cBhvr>
                                    </p:animEffect>
                                  </p:childTnLst>
                                </p:cTn>
                              </p:par>
                            </p:childTnLst>
                          </p:cTn>
                        </p:par>
                        <p:par>
                          <p:cTn id="90" fill="hold">
                            <p:stCondLst>
                              <p:cond delay="8500"/>
                            </p:stCondLst>
                            <p:childTnLst>
                              <p:par>
                                <p:cTn id="91" presetID="10" presetClass="entr" presetSubtype="0" fill="hold" grpId="0" nodeType="afterEffect" nodePh="1">
                                  <p:stCondLst>
                                    <p:cond delay="0"/>
                                  </p:stCondLst>
                                  <p:endCondLst>
                                    <p:cond evt="begin" delay="0">
                                      <p:tn val="91"/>
                                    </p:cond>
                                  </p:endCondLst>
                                  <p:childTnLst>
                                    <p:set>
                                      <p:cBhvr>
                                        <p:cTn id="92" dur="1" fill="hold">
                                          <p:stCondLst>
                                            <p:cond delay="0"/>
                                          </p:stCondLst>
                                        </p:cTn>
                                        <p:tgtEl>
                                          <p:spTgt spid="39"/>
                                        </p:tgtEl>
                                        <p:attrNameLst>
                                          <p:attrName>style.visibility</p:attrName>
                                        </p:attrNameLst>
                                      </p:cBhvr>
                                      <p:to>
                                        <p:strVal val="visible"/>
                                      </p:to>
                                    </p:set>
                                    <p:animEffect transition="in" filter="fade">
                                      <p:cBhvr>
                                        <p:cTn id="93" dur="300"/>
                                        <p:tgtEl>
                                          <p:spTgt spid="39"/>
                                        </p:tgtEl>
                                      </p:cBhvr>
                                    </p:animEffect>
                                  </p:childTnLst>
                                </p:cTn>
                              </p:par>
                            </p:childTnLst>
                          </p:cTn>
                        </p:par>
                        <p:par>
                          <p:cTn id="94" fill="hold">
                            <p:stCondLst>
                              <p:cond delay="9000"/>
                            </p:stCondLst>
                            <p:childTnLst>
                              <p:par>
                                <p:cTn id="95" presetID="14" presetClass="entr" presetSubtype="10" fill="hold"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randombar(horizontal)">
                                      <p:cBhvr>
                                        <p:cTn id="97" dur="500"/>
                                        <p:tgtEl>
                                          <p:spTgt spid="41"/>
                                        </p:tgtEl>
                                      </p:cBhvr>
                                    </p:animEffect>
                                  </p:childTnLst>
                                </p:cTn>
                              </p:par>
                              <p:par>
                                <p:cTn id="98" presetID="14" presetClass="entr" presetSubtype="10" fill="hold"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randombar(horizontal)">
                                      <p:cBhvr>
                                        <p:cTn id="100" dur="500"/>
                                        <p:tgtEl>
                                          <p:spTgt spid="37"/>
                                        </p:tgtEl>
                                      </p:cBhvr>
                                    </p:animEffect>
                                  </p:childTnLst>
                                </p:cTn>
                              </p:par>
                              <p:par>
                                <p:cTn id="101" presetID="14" presetClass="entr" presetSubtype="10" fill="hold"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randombar(horizontal)">
                                      <p:cBhvr>
                                        <p:cTn id="103" dur="500"/>
                                        <p:tgtEl>
                                          <p:spTgt spid="36"/>
                                        </p:tgtEl>
                                      </p:cBhvr>
                                    </p:animEffect>
                                  </p:childTnLst>
                                </p:cTn>
                              </p:par>
                              <p:par>
                                <p:cTn id="104" presetID="14" presetClass="entr" presetSubtype="10" fill="hold"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randombar(horizontal)">
                                      <p:cBhvr>
                                        <p:cTn id="106" dur="500"/>
                                        <p:tgtEl>
                                          <p:spTgt spid="38"/>
                                        </p:tgtEl>
                                      </p:cBhvr>
                                    </p:animEffect>
                                  </p:childTnLst>
                                </p:cTn>
                              </p:par>
                              <p:par>
                                <p:cTn id="107" presetID="14" presetClass="entr" presetSubtype="10" fill="hold" nodeType="with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randombar(horizontal)">
                                      <p:cBhvr>
                                        <p:cTn id="10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6" grpId="0"/>
      <p:bldP spid="27" grpId="0"/>
      <p:bldP spid="28" grpId="0"/>
      <p:bldP spid="29" grpId="0"/>
      <p:bldP spid="30" grpId="0"/>
      <p:bldP spid="31" grpId="0"/>
      <p:bldP spid="32" grpId="0"/>
      <p:bldP spid="33" grpId="0"/>
      <p:bldP spid="34" grpId="0"/>
      <p:bldP spid="35" grpId="0"/>
      <p:bldP spid="55" grpId="0"/>
      <p:bldP spid="56" grpId="0"/>
      <p:bldP spid="57" grpId="0"/>
      <p:bldP spid="58" grpId="0"/>
      <p:bldP spid="59" grpId="0"/>
      <p:bldP spid="60" grpId="0"/>
      <p:bldP spid="61" grpId="0"/>
      <p:bldP spid="39"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ients 19">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Picture Placeholder 15"/>
          <p:cNvSpPr>
            <a:spLocks noGrp="1"/>
          </p:cNvSpPr>
          <p:nvPr>
            <p:ph type="pic" sz="quarter" idx="25"/>
          </p:nvPr>
        </p:nvSpPr>
        <p:spPr>
          <a:xfrm>
            <a:off x="1093785" y="2014533"/>
            <a:ext cx="1522808" cy="866091"/>
          </a:xfrm>
        </p:spPr>
        <p:txBody>
          <a:bodyPr>
            <a:normAutofit/>
          </a:bodyPr>
          <a:lstStyle>
            <a:lvl1pPr>
              <a:defRPr sz="1050"/>
            </a:lvl1pPr>
          </a:lstStyle>
          <a:p>
            <a:endParaRPr lang="en-ID"/>
          </a:p>
        </p:txBody>
      </p:sp>
      <p:sp>
        <p:nvSpPr>
          <p:cNvPr id="27" name="Picture Placeholder 15"/>
          <p:cNvSpPr>
            <a:spLocks noGrp="1"/>
          </p:cNvSpPr>
          <p:nvPr>
            <p:ph type="pic" sz="quarter" idx="26"/>
          </p:nvPr>
        </p:nvSpPr>
        <p:spPr>
          <a:xfrm>
            <a:off x="3220447" y="2014533"/>
            <a:ext cx="1522808" cy="866091"/>
          </a:xfrm>
        </p:spPr>
        <p:txBody>
          <a:bodyPr>
            <a:normAutofit/>
          </a:bodyPr>
          <a:lstStyle>
            <a:lvl1pPr>
              <a:defRPr sz="1050"/>
            </a:lvl1pPr>
          </a:lstStyle>
          <a:p>
            <a:endParaRPr lang="en-ID" dirty="0"/>
          </a:p>
        </p:txBody>
      </p:sp>
      <p:sp>
        <p:nvSpPr>
          <p:cNvPr id="28" name="Picture Placeholder 15"/>
          <p:cNvSpPr>
            <a:spLocks noGrp="1"/>
          </p:cNvSpPr>
          <p:nvPr>
            <p:ph type="pic" sz="quarter" idx="27"/>
          </p:nvPr>
        </p:nvSpPr>
        <p:spPr>
          <a:xfrm>
            <a:off x="5347109" y="2014533"/>
            <a:ext cx="1522808" cy="866091"/>
          </a:xfrm>
        </p:spPr>
        <p:txBody>
          <a:bodyPr>
            <a:normAutofit/>
          </a:bodyPr>
          <a:lstStyle>
            <a:lvl1pPr>
              <a:defRPr sz="1050"/>
            </a:lvl1pPr>
          </a:lstStyle>
          <a:p>
            <a:endParaRPr lang="en-ID" dirty="0"/>
          </a:p>
        </p:txBody>
      </p:sp>
      <p:sp>
        <p:nvSpPr>
          <p:cNvPr id="29" name="Picture Placeholder 15"/>
          <p:cNvSpPr>
            <a:spLocks noGrp="1"/>
          </p:cNvSpPr>
          <p:nvPr>
            <p:ph type="pic" sz="quarter" idx="28"/>
          </p:nvPr>
        </p:nvSpPr>
        <p:spPr>
          <a:xfrm>
            <a:off x="7473771" y="2014533"/>
            <a:ext cx="1522808" cy="866091"/>
          </a:xfrm>
        </p:spPr>
        <p:txBody>
          <a:bodyPr>
            <a:normAutofit/>
          </a:bodyPr>
          <a:lstStyle>
            <a:lvl1pPr>
              <a:defRPr sz="1050"/>
            </a:lvl1pPr>
          </a:lstStyle>
          <a:p>
            <a:endParaRPr lang="en-ID" dirty="0"/>
          </a:p>
        </p:txBody>
      </p:sp>
      <p:sp>
        <p:nvSpPr>
          <p:cNvPr id="30" name="Picture Placeholder 15"/>
          <p:cNvSpPr>
            <a:spLocks noGrp="1"/>
          </p:cNvSpPr>
          <p:nvPr>
            <p:ph type="pic" sz="quarter" idx="29"/>
          </p:nvPr>
        </p:nvSpPr>
        <p:spPr>
          <a:xfrm>
            <a:off x="9600433" y="2014533"/>
            <a:ext cx="1522808" cy="866091"/>
          </a:xfrm>
        </p:spPr>
        <p:txBody>
          <a:bodyPr>
            <a:normAutofit/>
          </a:bodyPr>
          <a:lstStyle>
            <a:lvl1pPr>
              <a:defRPr sz="1050"/>
            </a:lvl1pPr>
          </a:lstStyle>
          <a:p>
            <a:endParaRPr lang="en-ID" dirty="0"/>
          </a:p>
        </p:txBody>
      </p:sp>
      <p:sp>
        <p:nvSpPr>
          <p:cNvPr id="31" name="Picture Placeholder 15"/>
          <p:cNvSpPr>
            <a:spLocks noGrp="1"/>
          </p:cNvSpPr>
          <p:nvPr>
            <p:ph type="pic" sz="quarter" idx="30"/>
          </p:nvPr>
        </p:nvSpPr>
        <p:spPr>
          <a:xfrm>
            <a:off x="1093785" y="3167508"/>
            <a:ext cx="1522808" cy="866091"/>
          </a:xfrm>
        </p:spPr>
        <p:txBody>
          <a:bodyPr>
            <a:normAutofit/>
          </a:bodyPr>
          <a:lstStyle>
            <a:lvl1pPr>
              <a:defRPr sz="1050"/>
            </a:lvl1pPr>
          </a:lstStyle>
          <a:p>
            <a:endParaRPr lang="en-ID"/>
          </a:p>
        </p:txBody>
      </p:sp>
      <p:sp>
        <p:nvSpPr>
          <p:cNvPr id="32" name="Picture Placeholder 15"/>
          <p:cNvSpPr>
            <a:spLocks noGrp="1"/>
          </p:cNvSpPr>
          <p:nvPr>
            <p:ph type="pic" sz="quarter" idx="31"/>
          </p:nvPr>
        </p:nvSpPr>
        <p:spPr>
          <a:xfrm>
            <a:off x="3220447" y="3167508"/>
            <a:ext cx="1522808" cy="866091"/>
          </a:xfrm>
        </p:spPr>
        <p:txBody>
          <a:bodyPr>
            <a:normAutofit/>
          </a:bodyPr>
          <a:lstStyle>
            <a:lvl1pPr>
              <a:defRPr sz="1050"/>
            </a:lvl1pPr>
          </a:lstStyle>
          <a:p>
            <a:endParaRPr lang="en-ID" dirty="0"/>
          </a:p>
        </p:txBody>
      </p:sp>
      <p:sp>
        <p:nvSpPr>
          <p:cNvPr id="33" name="Picture Placeholder 15"/>
          <p:cNvSpPr>
            <a:spLocks noGrp="1"/>
          </p:cNvSpPr>
          <p:nvPr>
            <p:ph type="pic" sz="quarter" idx="32"/>
          </p:nvPr>
        </p:nvSpPr>
        <p:spPr>
          <a:xfrm>
            <a:off x="5347109" y="3167508"/>
            <a:ext cx="1522808" cy="866091"/>
          </a:xfrm>
        </p:spPr>
        <p:txBody>
          <a:bodyPr>
            <a:normAutofit/>
          </a:bodyPr>
          <a:lstStyle>
            <a:lvl1pPr>
              <a:defRPr sz="1050"/>
            </a:lvl1pPr>
          </a:lstStyle>
          <a:p>
            <a:endParaRPr lang="en-ID" dirty="0"/>
          </a:p>
        </p:txBody>
      </p:sp>
      <p:sp>
        <p:nvSpPr>
          <p:cNvPr id="34" name="Picture Placeholder 15"/>
          <p:cNvSpPr>
            <a:spLocks noGrp="1"/>
          </p:cNvSpPr>
          <p:nvPr>
            <p:ph type="pic" sz="quarter" idx="33"/>
          </p:nvPr>
        </p:nvSpPr>
        <p:spPr>
          <a:xfrm>
            <a:off x="7473771" y="3167508"/>
            <a:ext cx="1522808" cy="866091"/>
          </a:xfrm>
        </p:spPr>
        <p:txBody>
          <a:bodyPr>
            <a:normAutofit/>
          </a:bodyPr>
          <a:lstStyle>
            <a:lvl1pPr>
              <a:defRPr sz="1050"/>
            </a:lvl1pPr>
          </a:lstStyle>
          <a:p>
            <a:endParaRPr lang="en-ID" dirty="0"/>
          </a:p>
        </p:txBody>
      </p:sp>
      <p:sp>
        <p:nvSpPr>
          <p:cNvPr id="35" name="Picture Placeholder 15"/>
          <p:cNvSpPr>
            <a:spLocks noGrp="1"/>
          </p:cNvSpPr>
          <p:nvPr>
            <p:ph type="pic" sz="quarter" idx="34"/>
          </p:nvPr>
        </p:nvSpPr>
        <p:spPr>
          <a:xfrm>
            <a:off x="9600433" y="3167508"/>
            <a:ext cx="1522808" cy="866091"/>
          </a:xfrm>
        </p:spPr>
        <p:txBody>
          <a:bodyPr>
            <a:normAutofit/>
          </a:bodyPr>
          <a:lstStyle>
            <a:lvl1pPr>
              <a:defRPr sz="1050"/>
            </a:lvl1pPr>
          </a:lstStyle>
          <a:p>
            <a:endParaRPr lang="en-ID" dirty="0"/>
          </a:p>
        </p:txBody>
      </p:sp>
      <p:sp>
        <p:nvSpPr>
          <p:cNvPr id="55" name="Picture Placeholder 15"/>
          <p:cNvSpPr>
            <a:spLocks noGrp="1"/>
          </p:cNvSpPr>
          <p:nvPr>
            <p:ph type="pic" sz="quarter" idx="35"/>
          </p:nvPr>
        </p:nvSpPr>
        <p:spPr>
          <a:xfrm>
            <a:off x="1093785" y="4320483"/>
            <a:ext cx="1522808" cy="866091"/>
          </a:xfrm>
        </p:spPr>
        <p:txBody>
          <a:bodyPr>
            <a:normAutofit/>
          </a:bodyPr>
          <a:lstStyle>
            <a:lvl1pPr>
              <a:defRPr sz="1050"/>
            </a:lvl1pPr>
          </a:lstStyle>
          <a:p>
            <a:endParaRPr lang="en-ID"/>
          </a:p>
        </p:txBody>
      </p:sp>
      <p:sp>
        <p:nvSpPr>
          <p:cNvPr id="56" name="Picture Placeholder 15"/>
          <p:cNvSpPr>
            <a:spLocks noGrp="1"/>
          </p:cNvSpPr>
          <p:nvPr>
            <p:ph type="pic" sz="quarter" idx="36"/>
          </p:nvPr>
        </p:nvSpPr>
        <p:spPr>
          <a:xfrm>
            <a:off x="3220447" y="4320483"/>
            <a:ext cx="1522808" cy="866091"/>
          </a:xfrm>
        </p:spPr>
        <p:txBody>
          <a:bodyPr>
            <a:normAutofit/>
          </a:bodyPr>
          <a:lstStyle>
            <a:lvl1pPr>
              <a:defRPr sz="1050"/>
            </a:lvl1pPr>
          </a:lstStyle>
          <a:p>
            <a:endParaRPr lang="en-ID" dirty="0"/>
          </a:p>
        </p:txBody>
      </p:sp>
      <p:sp>
        <p:nvSpPr>
          <p:cNvPr id="57" name="Picture Placeholder 15"/>
          <p:cNvSpPr>
            <a:spLocks noGrp="1"/>
          </p:cNvSpPr>
          <p:nvPr>
            <p:ph type="pic" sz="quarter" idx="37"/>
          </p:nvPr>
        </p:nvSpPr>
        <p:spPr>
          <a:xfrm>
            <a:off x="5347109" y="4320483"/>
            <a:ext cx="1522808" cy="866091"/>
          </a:xfrm>
        </p:spPr>
        <p:txBody>
          <a:bodyPr>
            <a:normAutofit/>
          </a:bodyPr>
          <a:lstStyle>
            <a:lvl1pPr>
              <a:defRPr sz="1050"/>
            </a:lvl1pPr>
          </a:lstStyle>
          <a:p>
            <a:endParaRPr lang="en-ID" dirty="0"/>
          </a:p>
        </p:txBody>
      </p:sp>
      <p:sp>
        <p:nvSpPr>
          <p:cNvPr id="58" name="Picture Placeholder 15"/>
          <p:cNvSpPr>
            <a:spLocks noGrp="1"/>
          </p:cNvSpPr>
          <p:nvPr>
            <p:ph type="pic" sz="quarter" idx="38"/>
          </p:nvPr>
        </p:nvSpPr>
        <p:spPr>
          <a:xfrm>
            <a:off x="7473771" y="4320483"/>
            <a:ext cx="1522808" cy="866091"/>
          </a:xfrm>
        </p:spPr>
        <p:txBody>
          <a:bodyPr>
            <a:normAutofit/>
          </a:bodyPr>
          <a:lstStyle>
            <a:lvl1pPr>
              <a:defRPr sz="1050"/>
            </a:lvl1pPr>
          </a:lstStyle>
          <a:p>
            <a:endParaRPr lang="en-ID" dirty="0"/>
          </a:p>
        </p:txBody>
      </p:sp>
      <p:sp>
        <p:nvSpPr>
          <p:cNvPr id="59" name="Picture Placeholder 15"/>
          <p:cNvSpPr>
            <a:spLocks noGrp="1"/>
          </p:cNvSpPr>
          <p:nvPr>
            <p:ph type="pic" sz="quarter" idx="39"/>
          </p:nvPr>
        </p:nvSpPr>
        <p:spPr>
          <a:xfrm>
            <a:off x="9600433" y="4320483"/>
            <a:ext cx="1522808" cy="866091"/>
          </a:xfrm>
        </p:spPr>
        <p:txBody>
          <a:bodyPr>
            <a:normAutofit/>
          </a:bodyPr>
          <a:lstStyle>
            <a:lvl1pPr>
              <a:defRPr sz="1050"/>
            </a:lvl1pPr>
          </a:lstStyle>
          <a:p>
            <a:endParaRPr lang="en-ID" dirty="0"/>
          </a:p>
        </p:txBody>
      </p:sp>
      <p:sp>
        <p:nvSpPr>
          <p:cNvPr id="60" name="Picture Placeholder 15"/>
          <p:cNvSpPr>
            <a:spLocks noGrp="1"/>
          </p:cNvSpPr>
          <p:nvPr>
            <p:ph type="pic" sz="quarter" idx="40"/>
          </p:nvPr>
        </p:nvSpPr>
        <p:spPr>
          <a:xfrm>
            <a:off x="2118554" y="5471414"/>
            <a:ext cx="1522808" cy="866091"/>
          </a:xfrm>
        </p:spPr>
        <p:txBody>
          <a:bodyPr>
            <a:normAutofit/>
          </a:bodyPr>
          <a:lstStyle>
            <a:lvl1pPr>
              <a:defRPr sz="1050"/>
            </a:lvl1pPr>
          </a:lstStyle>
          <a:p>
            <a:endParaRPr lang="en-ID" dirty="0"/>
          </a:p>
        </p:txBody>
      </p:sp>
      <p:sp>
        <p:nvSpPr>
          <p:cNvPr id="61" name="Picture Placeholder 15"/>
          <p:cNvSpPr>
            <a:spLocks noGrp="1"/>
          </p:cNvSpPr>
          <p:nvPr>
            <p:ph type="pic" sz="quarter" idx="41"/>
          </p:nvPr>
        </p:nvSpPr>
        <p:spPr>
          <a:xfrm>
            <a:off x="4253878" y="5471414"/>
            <a:ext cx="1522808" cy="866091"/>
          </a:xfrm>
        </p:spPr>
        <p:txBody>
          <a:bodyPr>
            <a:normAutofit/>
          </a:bodyPr>
          <a:lstStyle>
            <a:lvl1pPr>
              <a:defRPr sz="1050"/>
            </a:lvl1pPr>
          </a:lstStyle>
          <a:p>
            <a:endParaRPr lang="en-ID" dirty="0"/>
          </a:p>
        </p:txBody>
      </p:sp>
      <p:sp>
        <p:nvSpPr>
          <p:cNvPr id="39" name="Picture Placeholder 15"/>
          <p:cNvSpPr>
            <a:spLocks noGrp="1"/>
          </p:cNvSpPr>
          <p:nvPr>
            <p:ph type="pic" sz="quarter" idx="42"/>
          </p:nvPr>
        </p:nvSpPr>
        <p:spPr>
          <a:xfrm>
            <a:off x="6389202" y="5471414"/>
            <a:ext cx="1522808" cy="866091"/>
          </a:xfrm>
        </p:spPr>
        <p:txBody>
          <a:bodyPr>
            <a:normAutofit/>
          </a:bodyPr>
          <a:lstStyle>
            <a:lvl1pPr>
              <a:defRPr sz="1050"/>
            </a:lvl1pPr>
          </a:lstStyle>
          <a:p>
            <a:endParaRPr lang="en-ID" dirty="0"/>
          </a:p>
        </p:txBody>
      </p:sp>
      <p:sp>
        <p:nvSpPr>
          <p:cNvPr id="40" name="Picture Placeholder 15"/>
          <p:cNvSpPr>
            <a:spLocks noGrp="1"/>
          </p:cNvSpPr>
          <p:nvPr>
            <p:ph type="pic" sz="quarter" idx="43"/>
          </p:nvPr>
        </p:nvSpPr>
        <p:spPr>
          <a:xfrm>
            <a:off x="8524526" y="5471414"/>
            <a:ext cx="1522808" cy="866091"/>
          </a:xfrm>
        </p:spPr>
        <p:txBody>
          <a:bodyPr>
            <a:normAutofit/>
          </a:bodyPr>
          <a:lstStyle>
            <a:lvl1pPr>
              <a:defRPr sz="1050"/>
            </a:lvl1pPr>
          </a:lstStyle>
          <a:p>
            <a:endParaRPr lang="en-ID" dirty="0"/>
          </a:p>
        </p:txBody>
      </p:sp>
      <p:pic>
        <p:nvPicPr>
          <p:cNvPr id="36"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Effect transition="in" filter="fade">
                                      <p:cBhvr>
                                        <p:cTn id="25" dur="300"/>
                                        <p:tgtEl>
                                          <p:spTgt spid="2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7"/>
                                        </p:tgtEl>
                                        <p:attrNameLst>
                                          <p:attrName>style.visibility</p:attrName>
                                        </p:attrNameLst>
                                      </p:cBhvr>
                                      <p:to>
                                        <p:strVal val="visible"/>
                                      </p:to>
                                    </p:set>
                                    <p:animEffect transition="in" filter="fade">
                                      <p:cBhvr>
                                        <p:cTn id="29" dur="300"/>
                                        <p:tgtEl>
                                          <p:spTgt spid="27"/>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8"/>
                                        </p:tgtEl>
                                        <p:attrNameLst>
                                          <p:attrName>style.visibility</p:attrName>
                                        </p:attrNameLst>
                                      </p:cBhvr>
                                      <p:to>
                                        <p:strVal val="visible"/>
                                      </p:to>
                                    </p:set>
                                    <p:animEffect transition="in" filter="fade">
                                      <p:cBhvr>
                                        <p:cTn id="33" dur="300"/>
                                        <p:tgtEl>
                                          <p:spTgt spid="28"/>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30"/>
                                        </p:tgtEl>
                                        <p:attrNameLst>
                                          <p:attrName>style.visibility</p:attrName>
                                        </p:attrNameLst>
                                      </p:cBhvr>
                                      <p:to>
                                        <p:strVal val="visible"/>
                                      </p:to>
                                    </p:set>
                                    <p:animEffect transition="in" filter="fade">
                                      <p:cBhvr>
                                        <p:cTn id="41" dur="300"/>
                                        <p:tgtEl>
                                          <p:spTgt spid="30"/>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31"/>
                                        </p:tgtEl>
                                        <p:attrNameLst>
                                          <p:attrName>style.visibility</p:attrName>
                                        </p:attrNameLst>
                                      </p:cBhvr>
                                      <p:to>
                                        <p:strVal val="visible"/>
                                      </p:to>
                                    </p:set>
                                    <p:animEffect transition="in" filter="fade">
                                      <p:cBhvr>
                                        <p:cTn id="45" dur="300"/>
                                        <p:tgtEl>
                                          <p:spTgt spid="31"/>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32"/>
                                        </p:tgtEl>
                                        <p:attrNameLst>
                                          <p:attrName>style.visibility</p:attrName>
                                        </p:attrNameLst>
                                      </p:cBhvr>
                                      <p:to>
                                        <p:strVal val="visible"/>
                                      </p:to>
                                    </p:set>
                                    <p:animEffect transition="in" filter="fade">
                                      <p:cBhvr>
                                        <p:cTn id="49" dur="300"/>
                                        <p:tgtEl>
                                          <p:spTgt spid="32"/>
                                        </p:tgtEl>
                                      </p:cBhvr>
                                    </p:animEffect>
                                  </p:childTnLst>
                                </p:cTn>
                              </p:par>
                            </p:childTnLst>
                          </p:cTn>
                        </p:par>
                        <p:par>
                          <p:cTn id="50" fill="hold">
                            <p:stCondLst>
                              <p:cond delay="35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33"/>
                                        </p:tgtEl>
                                        <p:attrNameLst>
                                          <p:attrName>style.visibility</p:attrName>
                                        </p:attrNameLst>
                                      </p:cBhvr>
                                      <p:to>
                                        <p:strVal val="visible"/>
                                      </p:to>
                                    </p:set>
                                    <p:animEffect transition="in" filter="fade">
                                      <p:cBhvr>
                                        <p:cTn id="53" dur="300"/>
                                        <p:tgtEl>
                                          <p:spTgt spid="33"/>
                                        </p:tgtEl>
                                      </p:cBhvr>
                                    </p:animEffect>
                                  </p:childTnLst>
                                </p:cTn>
                              </p:par>
                            </p:childTnLst>
                          </p:cTn>
                        </p:par>
                        <p:par>
                          <p:cTn id="54" fill="hold">
                            <p:stCondLst>
                              <p:cond delay="40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300"/>
                                        <p:tgtEl>
                                          <p:spTgt spid="34"/>
                                        </p:tgtEl>
                                      </p:cBhvr>
                                    </p:animEffect>
                                  </p:childTnLst>
                                </p:cTn>
                              </p:par>
                            </p:childTnLst>
                          </p:cTn>
                        </p:par>
                        <p:par>
                          <p:cTn id="58" fill="hold">
                            <p:stCondLst>
                              <p:cond delay="4500"/>
                            </p:stCondLst>
                            <p:childTnLst>
                              <p:par>
                                <p:cTn id="59" presetID="10" presetClass="entr" presetSubtype="0" fill="hold" grpId="0" nodeType="afterEffect" nodePh="1">
                                  <p:stCondLst>
                                    <p:cond delay="0"/>
                                  </p:stCondLst>
                                  <p:endCondLst>
                                    <p:cond evt="begin" delay="0">
                                      <p:tn val="59"/>
                                    </p:cond>
                                  </p:endCondLst>
                                  <p:childTnLst>
                                    <p:set>
                                      <p:cBhvr>
                                        <p:cTn id="60" dur="1" fill="hold">
                                          <p:stCondLst>
                                            <p:cond delay="0"/>
                                          </p:stCondLst>
                                        </p:cTn>
                                        <p:tgtEl>
                                          <p:spTgt spid="35"/>
                                        </p:tgtEl>
                                        <p:attrNameLst>
                                          <p:attrName>style.visibility</p:attrName>
                                        </p:attrNameLst>
                                      </p:cBhvr>
                                      <p:to>
                                        <p:strVal val="visible"/>
                                      </p:to>
                                    </p:set>
                                    <p:animEffect transition="in" filter="fade">
                                      <p:cBhvr>
                                        <p:cTn id="61" dur="300"/>
                                        <p:tgtEl>
                                          <p:spTgt spid="35"/>
                                        </p:tgtEl>
                                      </p:cBhvr>
                                    </p:animEffect>
                                  </p:childTnLst>
                                </p:cTn>
                              </p:par>
                            </p:childTnLst>
                          </p:cTn>
                        </p:par>
                        <p:par>
                          <p:cTn id="62" fill="hold">
                            <p:stCondLst>
                              <p:cond delay="50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55"/>
                                        </p:tgtEl>
                                        <p:attrNameLst>
                                          <p:attrName>style.visibility</p:attrName>
                                        </p:attrNameLst>
                                      </p:cBhvr>
                                      <p:to>
                                        <p:strVal val="visible"/>
                                      </p:to>
                                    </p:set>
                                    <p:animEffect transition="in" filter="fade">
                                      <p:cBhvr>
                                        <p:cTn id="65" dur="300"/>
                                        <p:tgtEl>
                                          <p:spTgt spid="55"/>
                                        </p:tgtEl>
                                      </p:cBhvr>
                                    </p:animEffect>
                                  </p:childTnLst>
                                </p:cTn>
                              </p:par>
                            </p:childTnLst>
                          </p:cTn>
                        </p:par>
                        <p:par>
                          <p:cTn id="66" fill="hold">
                            <p:stCondLst>
                              <p:cond delay="5500"/>
                            </p:stCondLst>
                            <p:childTnLst>
                              <p:par>
                                <p:cTn id="67" presetID="10" presetClass="entr" presetSubtype="0" fill="hold" grpId="0" nodeType="afterEffect" nodePh="1">
                                  <p:stCondLst>
                                    <p:cond delay="0"/>
                                  </p:stCondLst>
                                  <p:endCondLst>
                                    <p:cond evt="begin" delay="0">
                                      <p:tn val="67"/>
                                    </p:cond>
                                  </p:endCondLst>
                                  <p:childTnLst>
                                    <p:set>
                                      <p:cBhvr>
                                        <p:cTn id="68" dur="1" fill="hold">
                                          <p:stCondLst>
                                            <p:cond delay="0"/>
                                          </p:stCondLst>
                                        </p:cTn>
                                        <p:tgtEl>
                                          <p:spTgt spid="56"/>
                                        </p:tgtEl>
                                        <p:attrNameLst>
                                          <p:attrName>style.visibility</p:attrName>
                                        </p:attrNameLst>
                                      </p:cBhvr>
                                      <p:to>
                                        <p:strVal val="visible"/>
                                      </p:to>
                                    </p:set>
                                    <p:animEffect transition="in" filter="fade">
                                      <p:cBhvr>
                                        <p:cTn id="69" dur="300"/>
                                        <p:tgtEl>
                                          <p:spTgt spid="56"/>
                                        </p:tgtEl>
                                      </p:cBhvr>
                                    </p:animEffect>
                                  </p:childTnLst>
                                </p:cTn>
                              </p:par>
                            </p:childTnLst>
                          </p:cTn>
                        </p:par>
                        <p:par>
                          <p:cTn id="70" fill="hold">
                            <p:stCondLst>
                              <p:cond delay="6000"/>
                            </p:stCondLst>
                            <p:childTnLst>
                              <p:par>
                                <p:cTn id="71" presetID="10" presetClass="entr" presetSubtype="0" fill="hold" grpId="0" nodeType="afterEffect" nodePh="1">
                                  <p:stCondLst>
                                    <p:cond delay="0"/>
                                  </p:stCondLst>
                                  <p:endCondLst>
                                    <p:cond evt="begin" delay="0">
                                      <p:tn val="71"/>
                                    </p:cond>
                                  </p:endCondLst>
                                  <p:childTnLst>
                                    <p:set>
                                      <p:cBhvr>
                                        <p:cTn id="72" dur="1" fill="hold">
                                          <p:stCondLst>
                                            <p:cond delay="0"/>
                                          </p:stCondLst>
                                        </p:cTn>
                                        <p:tgtEl>
                                          <p:spTgt spid="57"/>
                                        </p:tgtEl>
                                        <p:attrNameLst>
                                          <p:attrName>style.visibility</p:attrName>
                                        </p:attrNameLst>
                                      </p:cBhvr>
                                      <p:to>
                                        <p:strVal val="visible"/>
                                      </p:to>
                                    </p:set>
                                    <p:animEffect transition="in" filter="fade">
                                      <p:cBhvr>
                                        <p:cTn id="73" dur="300"/>
                                        <p:tgtEl>
                                          <p:spTgt spid="57"/>
                                        </p:tgtEl>
                                      </p:cBhvr>
                                    </p:animEffect>
                                  </p:childTnLst>
                                </p:cTn>
                              </p:par>
                            </p:childTnLst>
                          </p:cTn>
                        </p:par>
                        <p:par>
                          <p:cTn id="74" fill="hold">
                            <p:stCondLst>
                              <p:cond delay="6500"/>
                            </p:stCondLst>
                            <p:childTnLst>
                              <p:par>
                                <p:cTn id="75" presetID="10" presetClass="entr" presetSubtype="0" fill="hold" grpId="0" nodeType="afterEffect" nodePh="1">
                                  <p:stCondLst>
                                    <p:cond delay="0"/>
                                  </p:stCondLst>
                                  <p:endCondLst>
                                    <p:cond evt="begin" delay="0">
                                      <p:tn val="75"/>
                                    </p:cond>
                                  </p:endCondLst>
                                  <p:childTnLst>
                                    <p:set>
                                      <p:cBhvr>
                                        <p:cTn id="76" dur="1" fill="hold">
                                          <p:stCondLst>
                                            <p:cond delay="0"/>
                                          </p:stCondLst>
                                        </p:cTn>
                                        <p:tgtEl>
                                          <p:spTgt spid="58"/>
                                        </p:tgtEl>
                                        <p:attrNameLst>
                                          <p:attrName>style.visibility</p:attrName>
                                        </p:attrNameLst>
                                      </p:cBhvr>
                                      <p:to>
                                        <p:strVal val="visible"/>
                                      </p:to>
                                    </p:set>
                                    <p:animEffect transition="in" filter="fade">
                                      <p:cBhvr>
                                        <p:cTn id="77" dur="300"/>
                                        <p:tgtEl>
                                          <p:spTgt spid="58"/>
                                        </p:tgtEl>
                                      </p:cBhvr>
                                    </p:animEffect>
                                  </p:childTnLst>
                                </p:cTn>
                              </p:par>
                            </p:childTnLst>
                          </p:cTn>
                        </p:par>
                        <p:par>
                          <p:cTn id="78" fill="hold">
                            <p:stCondLst>
                              <p:cond delay="7000"/>
                            </p:stCondLst>
                            <p:childTnLst>
                              <p:par>
                                <p:cTn id="79" presetID="10" presetClass="entr" presetSubtype="0" fill="hold" grpId="0" nodeType="afterEffect" nodePh="1">
                                  <p:stCondLst>
                                    <p:cond delay="0"/>
                                  </p:stCondLst>
                                  <p:endCondLst>
                                    <p:cond evt="begin" delay="0">
                                      <p:tn val="79"/>
                                    </p:cond>
                                  </p:endCondLst>
                                  <p:childTnLst>
                                    <p:set>
                                      <p:cBhvr>
                                        <p:cTn id="80" dur="1" fill="hold">
                                          <p:stCondLst>
                                            <p:cond delay="0"/>
                                          </p:stCondLst>
                                        </p:cTn>
                                        <p:tgtEl>
                                          <p:spTgt spid="59"/>
                                        </p:tgtEl>
                                        <p:attrNameLst>
                                          <p:attrName>style.visibility</p:attrName>
                                        </p:attrNameLst>
                                      </p:cBhvr>
                                      <p:to>
                                        <p:strVal val="visible"/>
                                      </p:to>
                                    </p:set>
                                    <p:animEffect transition="in" filter="fade">
                                      <p:cBhvr>
                                        <p:cTn id="81" dur="300"/>
                                        <p:tgtEl>
                                          <p:spTgt spid="59"/>
                                        </p:tgtEl>
                                      </p:cBhvr>
                                    </p:animEffect>
                                  </p:childTnLst>
                                </p:cTn>
                              </p:par>
                            </p:childTnLst>
                          </p:cTn>
                        </p:par>
                        <p:par>
                          <p:cTn id="82" fill="hold">
                            <p:stCondLst>
                              <p:cond delay="7500"/>
                            </p:stCondLst>
                            <p:childTnLst>
                              <p:par>
                                <p:cTn id="83" presetID="10" presetClass="entr" presetSubtype="0" fill="hold" grpId="0" nodeType="afterEffect" nodePh="1">
                                  <p:stCondLst>
                                    <p:cond delay="0"/>
                                  </p:stCondLst>
                                  <p:endCondLst>
                                    <p:cond evt="begin" delay="0">
                                      <p:tn val="83"/>
                                    </p:cond>
                                  </p:endCondLst>
                                  <p:childTnLst>
                                    <p:set>
                                      <p:cBhvr>
                                        <p:cTn id="84" dur="1" fill="hold">
                                          <p:stCondLst>
                                            <p:cond delay="0"/>
                                          </p:stCondLst>
                                        </p:cTn>
                                        <p:tgtEl>
                                          <p:spTgt spid="60"/>
                                        </p:tgtEl>
                                        <p:attrNameLst>
                                          <p:attrName>style.visibility</p:attrName>
                                        </p:attrNameLst>
                                      </p:cBhvr>
                                      <p:to>
                                        <p:strVal val="visible"/>
                                      </p:to>
                                    </p:set>
                                    <p:animEffect transition="in" filter="fade">
                                      <p:cBhvr>
                                        <p:cTn id="85" dur="300"/>
                                        <p:tgtEl>
                                          <p:spTgt spid="60"/>
                                        </p:tgtEl>
                                      </p:cBhvr>
                                    </p:animEffect>
                                  </p:childTnLst>
                                </p:cTn>
                              </p:par>
                            </p:childTnLst>
                          </p:cTn>
                        </p:par>
                        <p:par>
                          <p:cTn id="86" fill="hold">
                            <p:stCondLst>
                              <p:cond delay="8000"/>
                            </p:stCondLst>
                            <p:childTnLst>
                              <p:par>
                                <p:cTn id="87" presetID="10" presetClass="entr" presetSubtype="0" fill="hold" grpId="0" nodeType="afterEffect" nodePh="1">
                                  <p:stCondLst>
                                    <p:cond delay="0"/>
                                  </p:stCondLst>
                                  <p:endCondLst>
                                    <p:cond evt="begin" delay="0">
                                      <p:tn val="87"/>
                                    </p:cond>
                                  </p:endCondLst>
                                  <p:childTnLst>
                                    <p:set>
                                      <p:cBhvr>
                                        <p:cTn id="88" dur="1" fill="hold">
                                          <p:stCondLst>
                                            <p:cond delay="0"/>
                                          </p:stCondLst>
                                        </p:cTn>
                                        <p:tgtEl>
                                          <p:spTgt spid="61"/>
                                        </p:tgtEl>
                                        <p:attrNameLst>
                                          <p:attrName>style.visibility</p:attrName>
                                        </p:attrNameLst>
                                      </p:cBhvr>
                                      <p:to>
                                        <p:strVal val="visible"/>
                                      </p:to>
                                    </p:set>
                                    <p:animEffect transition="in" filter="fade">
                                      <p:cBhvr>
                                        <p:cTn id="89" dur="300"/>
                                        <p:tgtEl>
                                          <p:spTgt spid="61"/>
                                        </p:tgtEl>
                                      </p:cBhvr>
                                    </p:animEffect>
                                  </p:childTnLst>
                                </p:cTn>
                              </p:par>
                            </p:childTnLst>
                          </p:cTn>
                        </p:par>
                        <p:par>
                          <p:cTn id="90" fill="hold">
                            <p:stCondLst>
                              <p:cond delay="8500"/>
                            </p:stCondLst>
                            <p:childTnLst>
                              <p:par>
                                <p:cTn id="91" presetID="10" presetClass="entr" presetSubtype="0" fill="hold" grpId="0" nodeType="afterEffect" nodePh="1">
                                  <p:stCondLst>
                                    <p:cond delay="0"/>
                                  </p:stCondLst>
                                  <p:endCondLst>
                                    <p:cond evt="begin" delay="0">
                                      <p:tn val="91"/>
                                    </p:cond>
                                  </p:endCondLst>
                                  <p:childTnLst>
                                    <p:set>
                                      <p:cBhvr>
                                        <p:cTn id="92" dur="1" fill="hold">
                                          <p:stCondLst>
                                            <p:cond delay="0"/>
                                          </p:stCondLst>
                                        </p:cTn>
                                        <p:tgtEl>
                                          <p:spTgt spid="39"/>
                                        </p:tgtEl>
                                        <p:attrNameLst>
                                          <p:attrName>style.visibility</p:attrName>
                                        </p:attrNameLst>
                                      </p:cBhvr>
                                      <p:to>
                                        <p:strVal val="visible"/>
                                      </p:to>
                                    </p:set>
                                    <p:animEffect transition="in" filter="fade">
                                      <p:cBhvr>
                                        <p:cTn id="93" dur="300"/>
                                        <p:tgtEl>
                                          <p:spTgt spid="39"/>
                                        </p:tgtEl>
                                      </p:cBhvr>
                                    </p:animEffect>
                                  </p:childTnLst>
                                </p:cTn>
                              </p:par>
                            </p:childTnLst>
                          </p:cTn>
                        </p:par>
                        <p:par>
                          <p:cTn id="94" fill="hold">
                            <p:stCondLst>
                              <p:cond delay="9000"/>
                            </p:stCondLst>
                            <p:childTnLst>
                              <p:par>
                                <p:cTn id="95" presetID="10" presetClass="entr" presetSubtype="0" fill="hold" grpId="0" nodeType="afterEffect" nodePh="1">
                                  <p:stCondLst>
                                    <p:cond delay="0"/>
                                  </p:stCondLst>
                                  <p:endCondLst>
                                    <p:cond evt="begin" delay="0">
                                      <p:tn val="95"/>
                                    </p:cond>
                                  </p:endCondLst>
                                  <p:childTnLst>
                                    <p:set>
                                      <p:cBhvr>
                                        <p:cTn id="96" dur="1" fill="hold">
                                          <p:stCondLst>
                                            <p:cond delay="0"/>
                                          </p:stCondLst>
                                        </p:cTn>
                                        <p:tgtEl>
                                          <p:spTgt spid="40"/>
                                        </p:tgtEl>
                                        <p:attrNameLst>
                                          <p:attrName>style.visibility</p:attrName>
                                        </p:attrNameLst>
                                      </p:cBhvr>
                                      <p:to>
                                        <p:strVal val="visible"/>
                                      </p:to>
                                    </p:set>
                                    <p:animEffect transition="in" filter="fade">
                                      <p:cBhvr>
                                        <p:cTn id="97" dur="300"/>
                                        <p:tgtEl>
                                          <p:spTgt spid="40"/>
                                        </p:tgtEl>
                                      </p:cBhvr>
                                    </p:animEffect>
                                  </p:childTnLst>
                                </p:cTn>
                              </p:par>
                            </p:childTnLst>
                          </p:cTn>
                        </p:par>
                        <p:par>
                          <p:cTn id="98" fill="hold">
                            <p:stCondLst>
                              <p:cond delay="9500"/>
                            </p:stCondLst>
                            <p:childTnLst>
                              <p:par>
                                <p:cTn id="99" presetID="14" presetClass="entr" presetSubtype="10" fill="hold" nodeType="after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randombar(horizontal)">
                                      <p:cBhvr>
                                        <p:cTn id="101" dur="500"/>
                                        <p:tgtEl>
                                          <p:spTgt spid="42"/>
                                        </p:tgtEl>
                                      </p:cBhvr>
                                    </p:animEffect>
                                  </p:childTnLst>
                                </p:cTn>
                              </p:par>
                              <p:par>
                                <p:cTn id="102" presetID="14" presetClass="entr" presetSubtype="10" fill="hold" nodeType="with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randombar(horizontal)">
                                      <p:cBhvr>
                                        <p:cTn id="104" dur="500"/>
                                        <p:tgtEl>
                                          <p:spTgt spid="37"/>
                                        </p:tgtEl>
                                      </p:cBhvr>
                                    </p:animEffect>
                                  </p:childTnLst>
                                </p:cTn>
                              </p:par>
                              <p:par>
                                <p:cTn id="105" presetID="14" presetClass="entr" presetSubtype="10"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randombar(horizontal)">
                                      <p:cBhvr>
                                        <p:cTn id="107" dur="500"/>
                                        <p:tgtEl>
                                          <p:spTgt spid="36"/>
                                        </p:tgtEl>
                                      </p:cBhvr>
                                    </p:animEffect>
                                  </p:childTnLst>
                                </p:cTn>
                              </p:par>
                              <p:par>
                                <p:cTn id="108" presetID="14" presetClass="entr" presetSubtype="10" fill="hold"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randombar(horizontal)">
                                      <p:cBhvr>
                                        <p:cTn id="110" dur="500"/>
                                        <p:tgtEl>
                                          <p:spTgt spid="38"/>
                                        </p:tgtEl>
                                      </p:cBhvr>
                                    </p:animEffect>
                                  </p:childTnLst>
                                </p:cTn>
                              </p:par>
                              <p:par>
                                <p:cTn id="111" presetID="14" presetClass="entr" presetSubtype="10" fill="hold"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randombar(horizontal)">
                                      <p:cBhvr>
                                        <p:cTn id="1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6" grpId="0"/>
      <p:bldP spid="27" grpId="0"/>
      <p:bldP spid="28" grpId="0"/>
      <p:bldP spid="29" grpId="0"/>
      <p:bldP spid="30" grpId="0"/>
      <p:bldP spid="31" grpId="0"/>
      <p:bldP spid="32" grpId="0"/>
      <p:bldP spid="33" grpId="0"/>
      <p:bldP spid="34" grpId="0"/>
      <p:bldP spid="35" grpId="0"/>
      <p:bldP spid="55" grpId="0"/>
      <p:bldP spid="56" grpId="0"/>
      <p:bldP spid="57" grpId="0"/>
      <p:bldP spid="58" grpId="0"/>
      <p:bldP spid="59" grpId="0"/>
      <p:bldP spid="60" grpId="0"/>
      <p:bldP spid="61" grpId="0"/>
      <p:bldP spid="39" grpId="0"/>
      <p:bldP spid="40"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ients 20">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Picture Placeholder 15"/>
          <p:cNvSpPr>
            <a:spLocks noGrp="1"/>
          </p:cNvSpPr>
          <p:nvPr>
            <p:ph type="pic" sz="quarter" idx="25"/>
          </p:nvPr>
        </p:nvSpPr>
        <p:spPr>
          <a:xfrm>
            <a:off x="1093785" y="2014533"/>
            <a:ext cx="1522808" cy="866091"/>
          </a:xfrm>
        </p:spPr>
        <p:txBody>
          <a:bodyPr>
            <a:normAutofit/>
          </a:bodyPr>
          <a:lstStyle>
            <a:lvl1pPr>
              <a:defRPr sz="1050"/>
            </a:lvl1pPr>
          </a:lstStyle>
          <a:p>
            <a:endParaRPr lang="en-ID"/>
          </a:p>
        </p:txBody>
      </p:sp>
      <p:sp>
        <p:nvSpPr>
          <p:cNvPr id="27" name="Picture Placeholder 15"/>
          <p:cNvSpPr>
            <a:spLocks noGrp="1"/>
          </p:cNvSpPr>
          <p:nvPr>
            <p:ph type="pic" sz="quarter" idx="26"/>
          </p:nvPr>
        </p:nvSpPr>
        <p:spPr>
          <a:xfrm>
            <a:off x="3220447" y="2014533"/>
            <a:ext cx="1522808" cy="866091"/>
          </a:xfrm>
        </p:spPr>
        <p:txBody>
          <a:bodyPr>
            <a:normAutofit/>
          </a:bodyPr>
          <a:lstStyle>
            <a:lvl1pPr>
              <a:defRPr sz="1050"/>
            </a:lvl1pPr>
          </a:lstStyle>
          <a:p>
            <a:endParaRPr lang="en-ID" dirty="0"/>
          </a:p>
        </p:txBody>
      </p:sp>
      <p:sp>
        <p:nvSpPr>
          <p:cNvPr id="28" name="Picture Placeholder 15"/>
          <p:cNvSpPr>
            <a:spLocks noGrp="1"/>
          </p:cNvSpPr>
          <p:nvPr>
            <p:ph type="pic" sz="quarter" idx="27"/>
          </p:nvPr>
        </p:nvSpPr>
        <p:spPr>
          <a:xfrm>
            <a:off x="5347109" y="2014533"/>
            <a:ext cx="1522808" cy="866091"/>
          </a:xfrm>
        </p:spPr>
        <p:txBody>
          <a:bodyPr>
            <a:normAutofit/>
          </a:bodyPr>
          <a:lstStyle>
            <a:lvl1pPr>
              <a:defRPr sz="1050"/>
            </a:lvl1pPr>
          </a:lstStyle>
          <a:p>
            <a:endParaRPr lang="en-ID" dirty="0"/>
          </a:p>
        </p:txBody>
      </p:sp>
      <p:sp>
        <p:nvSpPr>
          <p:cNvPr id="29" name="Picture Placeholder 15"/>
          <p:cNvSpPr>
            <a:spLocks noGrp="1"/>
          </p:cNvSpPr>
          <p:nvPr>
            <p:ph type="pic" sz="quarter" idx="28"/>
          </p:nvPr>
        </p:nvSpPr>
        <p:spPr>
          <a:xfrm>
            <a:off x="7473771" y="2014533"/>
            <a:ext cx="1522808" cy="866091"/>
          </a:xfrm>
        </p:spPr>
        <p:txBody>
          <a:bodyPr>
            <a:normAutofit/>
          </a:bodyPr>
          <a:lstStyle>
            <a:lvl1pPr>
              <a:defRPr sz="1050"/>
            </a:lvl1pPr>
          </a:lstStyle>
          <a:p>
            <a:endParaRPr lang="en-ID" dirty="0"/>
          </a:p>
        </p:txBody>
      </p:sp>
      <p:sp>
        <p:nvSpPr>
          <p:cNvPr id="30" name="Picture Placeholder 15"/>
          <p:cNvSpPr>
            <a:spLocks noGrp="1"/>
          </p:cNvSpPr>
          <p:nvPr>
            <p:ph type="pic" sz="quarter" idx="29"/>
          </p:nvPr>
        </p:nvSpPr>
        <p:spPr>
          <a:xfrm>
            <a:off x="9600433" y="2014533"/>
            <a:ext cx="1522808" cy="866091"/>
          </a:xfrm>
        </p:spPr>
        <p:txBody>
          <a:bodyPr>
            <a:normAutofit/>
          </a:bodyPr>
          <a:lstStyle>
            <a:lvl1pPr>
              <a:defRPr sz="1050"/>
            </a:lvl1pPr>
          </a:lstStyle>
          <a:p>
            <a:endParaRPr lang="en-ID" dirty="0"/>
          </a:p>
        </p:txBody>
      </p:sp>
      <p:sp>
        <p:nvSpPr>
          <p:cNvPr id="31" name="Picture Placeholder 15"/>
          <p:cNvSpPr>
            <a:spLocks noGrp="1"/>
          </p:cNvSpPr>
          <p:nvPr>
            <p:ph type="pic" sz="quarter" idx="30"/>
          </p:nvPr>
        </p:nvSpPr>
        <p:spPr>
          <a:xfrm>
            <a:off x="1093785" y="3167508"/>
            <a:ext cx="1522808" cy="866091"/>
          </a:xfrm>
        </p:spPr>
        <p:txBody>
          <a:bodyPr>
            <a:normAutofit/>
          </a:bodyPr>
          <a:lstStyle>
            <a:lvl1pPr>
              <a:defRPr sz="1050"/>
            </a:lvl1pPr>
          </a:lstStyle>
          <a:p>
            <a:endParaRPr lang="en-ID"/>
          </a:p>
        </p:txBody>
      </p:sp>
      <p:sp>
        <p:nvSpPr>
          <p:cNvPr id="32" name="Picture Placeholder 15"/>
          <p:cNvSpPr>
            <a:spLocks noGrp="1"/>
          </p:cNvSpPr>
          <p:nvPr>
            <p:ph type="pic" sz="quarter" idx="31"/>
          </p:nvPr>
        </p:nvSpPr>
        <p:spPr>
          <a:xfrm>
            <a:off x="3220447" y="3167508"/>
            <a:ext cx="1522808" cy="866091"/>
          </a:xfrm>
        </p:spPr>
        <p:txBody>
          <a:bodyPr>
            <a:normAutofit/>
          </a:bodyPr>
          <a:lstStyle>
            <a:lvl1pPr>
              <a:defRPr sz="1050"/>
            </a:lvl1pPr>
          </a:lstStyle>
          <a:p>
            <a:endParaRPr lang="en-ID" dirty="0"/>
          </a:p>
        </p:txBody>
      </p:sp>
      <p:sp>
        <p:nvSpPr>
          <p:cNvPr id="33" name="Picture Placeholder 15"/>
          <p:cNvSpPr>
            <a:spLocks noGrp="1"/>
          </p:cNvSpPr>
          <p:nvPr>
            <p:ph type="pic" sz="quarter" idx="32"/>
          </p:nvPr>
        </p:nvSpPr>
        <p:spPr>
          <a:xfrm>
            <a:off x="5347109" y="3167508"/>
            <a:ext cx="1522808" cy="866091"/>
          </a:xfrm>
        </p:spPr>
        <p:txBody>
          <a:bodyPr>
            <a:normAutofit/>
          </a:bodyPr>
          <a:lstStyle>
            <a:lvl1pPr>
              <a:defRPr sz="1050"/>
            </a:lvl1pPr>
          </a:lstStyle>
          <a:p>
            <a:endParaRPr lang="en-ID" dirty="0"/>
          </a:p>
        </p:txBody>
      </p:sp>
      <p:sp>
        <p:nvSpPr>
          <p:cNvPr id="34" name="Picture Placeholder 15"/>
          <p:cNvSpPr>
            <a:spLocks noGrp="1"/>
          </p:cNvSpPr>
          <p:nvPr>
            <p:ph type="pic" sz="quarter" idx="33"/>
          </p:nvPr>
        </p:nvSpPr>
        <p:spPr>
          <a:xfrm>
            <a:off x="7473771" y="3167508"/>
            <a:ext cx="1522808" cy="866091"/>
          </a:xfrm>
        </p:spPr>
        <p:txBody>
          <a:bodyPr>
            <a:normAutofit/>
          </a:bodyPr>
          <a:lstStyle>
            <a:lvl1pPr>
              <a:defRPr sz="1050"/>
            </a:lvl1pPr>
          </a:lstStyle>
          <a:p>
            <a:endParaRPr lang="en-ID" dirty="0"/>
          </a:p>
        </p:txBody>
      </p:sp>
      <p:sp>
        <p:nvSpPr>
          <p:cNvPr id="35" name="Picture Placeholder 15"/>
          <p:cNvSpPr>
            <a:spLocks noGrp="1"/>
          </p:cNvSpPr>
          <p:nvPr>
            <p:ph type="pic" sz="quarter" idx="34"/>
          </p:nvPr>
        </p:nvSpPr>
        <p:spPr>
          <a:xfrm>
            <a:off x="9600433" y="3167508"/>
            <a:ext cx="1522808" cy="866091"/>
          </a:xfrm>
        </p:spPr>
        <p:txBody>
          <a:bodyPr>
            <a:normAutofit/>
          </a:bodyPr>
          <a:lstStyle>
            <a:lvl1pPr>
              <a:defRPr sz="1050"/>
            </a:lvl1pPr>
          </a:lstStyle>
          <a:p>
            <a:endParaRPr lang="en-ID" dirty="0"/>
          </a:p>
        </p:txBody>
      </p:sp>
      <p:sp>
        <p:nvSpPr>
          <p:cNvPr id="55" name="Picture Placeholder 15"/>
          <p:cNvSpPr>
            <a:spLocks noGrp="1"/>
          </p:cNvSpPr>
          <p:nvPr>
            <p:ph type="pic" sz="quarter" idx="35"/>
          </p:nvPr>
        </p:nvSpPr>
        <p:spPr>
          <a:xfrm>
            <a:off x="1093785" y="4320483"/>
            <a:ext cx="1522808" cy="866091"/>
          </a:xfrm>
        </p:spPr>
        <p:txBody>
          <a:bodyPr>
            <a:normAutofit/>
          </a:bodyPr>
          <a:lstStyle>
            <a:lvl1pPr>
              <a:defRPr sz="1050"/>
            </a:lvl1pPr>
          </a:lstStyle>
          <a:p>
            <a:endParaRPr lang="en-ID"/>
          </a:p>
        </p:txBody>
      </p:sp>
      <p:sp>
        <p:nvSpPr>
          <p:cNvPr id="56" name="Picture Placeholder 15"/>
          <p:cNvSpPr>
            <a:spLocks noGrp="1"/>
          </p:cNvSpPr>
          <p:nvPr>
            <p:ph type="pic" sz="quarter" idx="36"/>
          </p:nvPr>
        </p:nvSpPr>
        <p:spPr>
          <a:xfrm>
            <a:off x="3220447" y="4320483"/>
            <a:ext cx="1522808" cy="866091"/>
          </a:xfrm>
        </p:spPr>
        <p:txBody>
          <a:bodyPr>
            <a:normAutofit/>
          </a:bodyPr>
          <a:lstStyle>
            <a:lvl1pPr>
              <a:defRPr sz="1050"/>
            </a:lvl1pPr>
          </a:lstStyle>
          <a:p>
            <a:endParaRPr lang="en-ID" dirty="0"/>
          </a:p>
        </p:txBody>
      </p:sp>
      <p:sp>
        <p:nvSpPr>
          <p:cNvPr id="57" name="Picture Placeholder 15"/>
          <p:cNvSpPr>
            <a:spLocks noGrp="1"/>
          </p:cNvSpPr>
          <p:nvPr>
            <p:ph type="pic" sz="quarter" idx="37"/>
          </p:nvPr>
        </p:nvSpPr>
        <p:spPr>
          <a:xfrm>
            <a:off x="5347109" y="4320483"/>
            <a:ext cx="1522808" cy="866091"/>
          </a:xfrm>
        </p:spPr>
        <p:txBody>
          <a:bodyPr>
            <a:normAutofit/>
          </a:bodyPr>
          <a:lstStyle>
            <a:lvl1pPr>
              <a:defRPr sz="1050"/>
            </a:lvl1pPr>
          </a:lstStyle>
          <a:p>
            <a:endParaRPr lang="en-ID" dirty="0"/>
          </a:p>
        </p:txBody>
      </p:sp>
      <p:sp>
        <p:nvSpPr>
          <p:cNvPr id="58" name="Picture Placeholder 15"/>
          <p:cNvSpPr>
            <a:spLocks noGrp="1"/>
          </p:cNvSpPr>
          <p:nvPr>
            <p:ph type="pic" sz="quarter" idx="38"/>
          </p:nvPr>
        </p:nvSpPr>
        <p:spPr>
          <a:xfrm>
            <a:off x="7473771" y="4320483"/>
            <a:ext cx="1522808" cy="866091"/>
          </a:xfrm>
        </p:spPr>
        <p:txBody>
          <a:bodyPr>
            <a:normAutofit/>
          </a:bodyPr>
          <a:lstStyle>
            <a:lvl1pPr>
              <a:defRPr sz="1050"/>
            </a:lvl1pPr>
          </a:lstStyle>
          <a:p>
            <a:endParaRPr lang="en-ID" dirty="0"/>
          </a:p>
        </p:txBody>
      </p:sp>
      <p:sp>
        <p:nvSpPr>
          <p:cNvPr id="59" name="Picture Placeholder 15"/>
          <p:cNvSpPr>
            <a:spLocks noGrp="1"/>
          </p:cNvSpPr>
          <p:nvPr>
            <p:ph type="pic" sz="quarter" idx="39"/>
          </p:nvPr>
        </p:nvSpPr>
        <p:spPr>
          <a:xfrm>
            <a:off x="9600433" y="4320483"/>
            <a:ext cx="1522808" cy="866091"/>
          </a:xfrm>
        </p:spPr>
        <p:txBody>
          <a:bodyPr>
            <a:normAutofit/>
          </a:bodyPr>
          <a:lstStyle>
            <a:lvl1pPr>
              <a:defRPr sz="1050"/>
            </a:lvl1pPr>
          </a:lstStyle>
          <a:p>
            <a:endParaRPr lang="en-ID" dirty="0"/>
          </a:p>
        </p:txBody>
      </p:sp>
      <p:sp>
        <p:nvSpPr>
          <p:cNvPr id="36" name="Picture Placeholder 15"/>
          <p:cNvSpPr>
            <a:spLocks noGrp="1"/>
          </p:cNvSpPr>
          <p:nvPr>
            <p:ph type="pic" sz="quarter" idx="40"/>
          </p:nvPr>
        </p:nvSpPr>
        <p:spPr>
          <a:xfrm>
            <a:off x="1093785" y="5473458"/>
            <a:ext cx="1522808" cy="866091"/>
          </a:xfrm>
        </p:spPr>
        <p:txBody>
          <a:bodyPr>
            <a:normAutofit/>
          </a:bodyPr>
          <a:lstStyle>
            <a:lvl1pPr>
              <a:defRPr sz="1050"/>
            </a:lvl1pPr>
          </a:lstStyle>
          <a:p>
            <a:endParaRPr lang="en-ID"/>
          </a:p>
        </p:txBody>
      </p:sp>
      <p:sp>
        <p:nvSpPr>
          <p:cNvPr id="37" name="Picture Placeholder 15"/>
          <p:cNvSpPr>
            <a:spLocks noGrp="1"/>
          </p:cNvSpPr>
          <p:nvPr>
            <p:ph type="pic" sz="quarter" idx="41"/>
          </p:nvPr>
        </p:nvSpPr>
        <p:spPr>
          <a:xfrm>
            <a:off x="3220447" y="5473458"/>
            <a:ext cx="1522808" cy="866091"/>
          </a:xfrm>
        </p:spPr>
        <p:txBody>
          <a:bodyPr>
            <a:normAutofit/>
          </a:bodyPr>
          <a:lstStyle>
            <a:lvl1pPr>
              <a:defRPr sz="1050"/>
            </a:lvl1pPr>
          </a:lstStyle>
          <a:p>
            <a:endParaRPr lang="en-ID" dirty="0"/>
          </a:p>
        </p:txBody>
      </p:sp>
      <p:sp>
        <p:nvSpPr>
          <p:cNvPr id="38" name="Picture Placeholder 15"/>
          <p:cNvSpPr>
            <a:spLocks noGrp="1"/>
          </p:cNvSpPr>
          <p:nvPr>
            <p:ph type="pic" sz="quarter" idx="42"/>
          </p:nvPr>
        </p:nvSpPr>
        <p:spPr>
          <a:xfrm>
            <a:off x="5347109" y="5473458"/>
            <a:ext cx="1522808" cy="866091"/>
          </a:xfrm>
        </p:spPr>
        <p:txBody>
          <a:bodyPr>
            <a:normAutofit/>
          </a:bodyPr>
          <a:lstStyle>
            <a:lvl1pPr>
              <a:defRPr sz="1050"/>
            </a:lvl1pPr>
          </a:lstStyle>
          <a:p>
            <a:endParaRPr lang="en-ID" dirty="0"/>
          </a:p>
        </p:txBody>
      </p:sp>
      <p:sp>
        <p:nvSpPr>
          <p:cNvPr id="41" name="Picture Placeholder 15"/>
          <p:cNvSpPr>
            <a:spLocks noGrp="1"/>
          </p:cNvSpPr>
          <p:nvPr>
            <p:ph type="pic" sz="quarter" idx="43"/>
          </p:nvPr>
        </p:nvSpPr>
        <p:spPr>
          <a:xfrm>
            <a:off x="7473771" y="5473458"/>
            <a:ext cx="1522808" cy="866091"/>
          </a:xfrm>
        </p:spPr>
        <p:txBody>
          <a:bodyPr>
            <a:normAutofit/>
          </a:bodyPr>
          <a:lstStyle>
            <a:lvl1pPr>
              <a:defRPr sz="1050"/>
            </a:lvl1pPr>
          </a:lstStyle>
          <a:p>
            <a:endParaRPr lang="en-ID" dirty="0"/>
          </a:p>
        </p:txBody>
      </p:sp>
      <p:sp>
        <p:nvSpPr>
          <p:cNvPr id="42" name="Picture Placeholder 15"/>
          <p:cNvSpPr>
            <a:spLocks noGrp="1"/>
          </p:cNvSpPr>
          <p:nvPr>
            <p:ph type="pic" sz="quarter" idx="44"/>
          </p:nvPr>
        </p:nvSpPr>
        <p:spPr>
          <a:xfrm>
            <a:off x="9600433" y="5473458"/>
            <a:ext cx="1522808" cy="866091"/>
          </a:xfrm>
        </p:spPr>
        <p:txBody>
          <a:bodyPr>
            <a:normAutofit/>
          </a:bodyPr>
          <a:lstStyle>
            <a:lvl1pPr>
              <a:defRPr sz="1050"/>
            </a:lvl1pPr>
          </a:lstStyle>
          <a:p>
            <a:endParaRPr lang="en-ID" dirty="0"/>
          </a:p>
        </p:txBody>
      </p:sp>
      <p:pic>
        <p:nvPicPr>
          <p:cNvPr id="39"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Effect transition="in" filter="fade">
                                      <p:cBhvr>
                                        <p:cTn id="25" dur="300"/>
                                        <p:tgtEl>
                                          <p:spTgt spid="2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27"/>
                                        </p:tgtEl>
                                        <p:attrNameLst>
                                          <p:attrName>style.visibility</p:attrName>
                                        </p:attrNameLst>
                                      </p:cBhvr>
                                      <p:to>
                                        <p:strVal val="visible"/>
                                      </p:to>
                                    </p:set>
                                    <p:animEffect transition="in" filter="fade">
                                      <p:cBhvr>
                                        <p:cTn id="29" dur="300"/>
                                        <p:tgtEl>
                                          <p:spTgt spid="27"/>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28"/>
                                        </p:tgtEl>
                                        <p:attrNameLst>
                                          <p:attrName>style.visibility</p:attrName>
                                        </p:attrNameLst>
                                      </p:cBhvr>
                                      <p:to>
                                        <p:strVal val="visible"/>
                                      </p:to>
                                    </p:set>
                                    <p:animEffect transition="in" filter="fade">
                                      <p:cBhvr>
                                        <p:cTn id="33" dur="300"/>
                                        <p:tgtEl>
                                          <p:spTgt spid="28"/>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par>
                          <p:cTn id="38" fill="hold">
                            <p:stCondLst>
                              <p:cond delay="2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30"/>
                                        </p:tgtEl>
                                        <p:attrNameLst>
                                          <p:attrName>style.visibility</p:attrName>
                                        </p:attrNameLst>
                                      </p:cBhvr>
                                      <p:to>
                                        <p:strVal val="visible"/>
                                      </p:to>
                                    </p:set>
                                    <p:animEffect transition="in" filter="fade">
                                      <p:cBhvr>
                                        <p:cTn id="41" dur="300"/>
                                        <p:tgtEl>
                                          <p:spTgt spid="30"/>
                                        </p:tgtEl>
                                      </p:cBhvr>
                                    </p:animEffect>
                                  </p:childTnLst>
                                </p:cTn>
                              </p:par>
                            </p:childTnLst>
                          </p:cTn>
                        </p:par>
                        <p:par>
                          <p:cTn id="42" fill="hold">
                            <p:stCondLst>
                              <p:cond delay="2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31"/>
                                        </p:tgtEl>
                                        <p:attrNameLst>
                                          <p:attrName>style.visibility</p:attrName>
                                        </p:attrNameLst>
                                      </p:cBhvr>
                                      <p:to>
                                        <p:strVal val="visible"/>
                                      </p:to>
                                    </p:set>
                                    <p:animEffect transition="in" filter="fade">
                                      <p:cBhvr>
                                        <p:cTn id="45" dur="300"/>
                                        <p:tgtEl>
                                          <p:spTgt spid="31"/>
                                        </p:tgtEl>
                                      </p:cBhvr>
                                    </p:animEffect>
                                  </p:childTnLst>
                                </p:cTn>
                              </p:par>
                            </p:childTnLst>
                          </p:cTn>
                        </p:par>
                        <p:par>
                          <p:cTn id="46" fill="hold">
                            <p:stCondLst>
                              <p:cond delay="3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32"/>
                                        </p:tgtEl>
                                        <p:attrNameLst>
                                          <p:attrName>style.visibility</p:attrName>
                                        </p:attrNameLst>
                                      </p:cBhvr>
                                      <p:to>
                                        <p:strVal val="visible"/>
                                      </p:to>
                                    </p:set>
                                    <p:animEffect transition="in" filter="fade">
                                      <p:cBhvr>
                                        <p:cTn id="49" dur="300"/>
                                        <p:tgtEl>
                                          <p:spTgt spid="32"/>
                                        </p:tgtEl>
                                      </p:cBhvr>
                                    </p:animEffect>
                                  </p:childTnLst>
                                </p:cTn>
                              </p:par>
                            </p:childTnLst>
                          </p:cTn>
                        </p:par>
                        <p:par>
                          <p:cTn id="50" fill="hold">
                            <p:stCondLst>
                              <p:cond delay="35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33"/>
                                        </p:tgtEl>
                                        <p:attrNameLst>
                                          <p:attrName>style.visibility</p:attrName>
                                        </p:attrNameLst>
                                      </p:cBhvr>
                                      <p:to>
                                        <p:strVal val="visible"/>
                                      </p:to>
                                    </p:set>
                                    <p:animEffect transition="in" filter="fade">
                                      <p:cBhvr>
                                        <p:cTn id="53" dur="300"/>
                                        <p:tgtEl>
                                          <p:spTgt spid="33"/>
                                        </p:tgtEl>
                                      </p:cBhvr>
                                    </p:animEffect>
                                  </p:childTnLst>
                                </p:cTn>
                              </p:par>
                            </p:childTnLst>
                          </p:cTn>
                        </p:par>
                        <p:par>
                          <p:cTn id="54" fill="hold">
                            <p:stCondLst>
                              <p:cond delay="40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300"/>
                                        <p:tgtEl>
                                          <p:spTgt spid="34"/>
                                        </p:tgtEl>
                                      </p:cBhvr>
                                    </p:animEffect>
                                  </p:childTnLst>
                                </p:cTn>
                              </p:par>
                            </p:childTnLst>
                          </p:cTn>
                        </p:par>
                        <p:par>
                          <p:cTn id="58" fill="hold">
                            <p:stCondLst>
                              <p:cond delay="4500"/>
                            </p:stCondLst>
                            <p:childTnLst>
                              <p:par>
                                <p:cTn id="59" presetID="10" presetClass="entr" presetSubtype="0" fill="hold" grpId="0" nodeType="afterEffect" nodePh="1">
                                  <p:stCondLst>
                                    <p:cond delay="0"/>
                                  </p:stCondLst>
                                  <p:endCondLst>
                                    <p:cond evt="begin" delay="0">
                                      <p:tn val="59"/>
                                    </p:cond>
                                  </p:endCondLst>
                                  <p:childTnLst>
                                    <p:set>
                                      <p:cBhvr>
                                        <p:cTn id="60" dur="1" fill="hold">
                                          <p:stCondLst>
                                            <p:cond delay="0"/>
                                          </p:stCondLst>
                                        </p:cTn>
                                        <p:tgtEl>
                                          <p:spTgt spid="35"/>
                                        </p:tgtEl>
                                        <p:attrNameLst>
                                          <p:attrName>style.visibility</p:attrName>
                                        </p:attrNameLst>
                                      </p:cBhvr>
                                      <p:to>
                                        <p:strVal val="visible"/>
                                      </p:to>
                                    </p:set>
                                    <p:animEffect transition="in" filter="fade">
                                      <p:cBhvr>
                                        <p:cTn id="61" dur="300"/>
                                        <p:tgtEl>
                                          <p:spTgt spid="35"/>
                                        </p:tgtEl>
                                      </p:cBhvr>
                                    </p:animEffect>
                                  </p:childTnLst>
                                </p:cTn>
                              </p:par>
                            </p:childTnLst>
                          </p:cTn>
                        </p:par>
                        <p:par>
                          <p:cTn id="62" fill="hold">
                            <p:stCondLst>
                              <p:cond delay="50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55"/>
                                        </p:tgtEl>
                                        <p:attrNameLst>
                                          <p:attrName>style.visibility</p:attrName>
                                        </p:attrNameLst>
                                      </p:cBhvr>
                                      <p:to>
                                        <p:strVal val="visible"/>
                                      </p:to>
                                    </p:set>
                                    <p:animEffect transition="in" filter="fade">
                                      <p:cBhvr>
                                        <p:cTn id="65" dur="300"/>
                                        <p:tgtEl>
                                          <p:spTgt spid="55"/>
                                        </p:tgtEl>
                                      </p:cBhvr>
                                    </p:animEffect>
                                  </p:childTnLst>
                                </p:cTn>
                              </p:par>
                            </p:childTnLst>
                          </p:cTn>
                        </p:par>
                        <p:par>
                          <p:cTn id="66" fill="hold">
                            <p:stCondLst>
                              <p:cond delay="5500"/>
                            </p:stCondLst>
                            <p:childTnLst>
                              <p:par>
                                <p:cTn id="67" presetID="10" presetClass="entr" presetSubtype="0" fill="hold" grpId="0" nodeType="afterEffect" nodePh="1">
                                  <p:stCondLst>
                                    <p:cond delay="0"/>
                                  </p:stCondLst>
                                  <p:endCondLst>
                                    <p:cond evt="begin" delay="0">
                                      <p:tn val="67"/>
                                    </p:cond>
                                  </p:endCondLst>
                                  <p:childTnLst>
                                    <p:set>
                                      <p:cBhvr>
                                        <p:cTn id="68" dur="1" fill="hold">
                                          <p:stCondLst>
                                            <p:cond delay="0"/>
                                          </p:stCondLst>
                                        </p:cTn>
                                        <p:tgtEl>
                                          <p:spTgt spid="56"/>
                                        </p:tgtEl>
                                        <p:attrNameLst>
                                          <p:attrName>style.visibility</p:attrName>
                                        </p:attrNameLst>
                                      </p:cBhvr>
                                      <p:to>
                                        <p:strVal val="visible"/>
                                      </p:to>
                                    </p:set>
                                    <p:animEffect transition="in" filter="fade">
                                      <p:cBhvr>
                                        <p:cTn id="69" dur="300"/>
                                        <p:tgtEl>
                                          <p:spTgt spid="56"/>
                                        </p:tgtEl>
                                      </p:cBhvr>
                                    </p:animEffect>
                                  </p:childTnLst>
                                </p:cTn>
                              </p:par>
                            </p:childTnLst>
                          </p:cTn>
                        </p:par>
                        <p:par>
                          <p:cTn id="70" fill="hold">
                            <p:stCondLst>
                              <p:cond delay="6000"/>
                            </p:stCondLst>
                            <p:childTnLst>
                              <p:par>
                                <p:cTn id="71" presetID="10" presetClass="entr" presetSubtype="0" fill="hold" grpId="0" nodeType="afterEffect" nodePh="1">
                                  <p:stCondLst>
                                    <p:cond delay="0"/>
                                  </p:stCondLst>
                                  <p:endCondLst>
                                    <p:cond evt="begin" delay="0">
                                      <p:tn val="71"/>
                                    </p:cond>
                                  </p:endCondLst>
                                  <p:childTnLst>
                                    <p:set>
                                      <p:cBhvr>
                                        <p:cTn id="72" dur="1" fill="hold">
                                          <p:stCondLst>
                                            <p:cond delay="0"/>
                                          </p:stCondLst>
                                        </p:cTn>
                                        <p:tgtEl>
                                          <p:spTgt spid="57"/>
                                        </p:tgtEl>
                                        <p:attrNameLst>
                                          <p:attrName>style.visibility</p:attrName>
                                        </p:attrNameLst>
                                      </p:cBhvr>
                                      <p:to>
                                        <p:strVal val="visible"/>
                                      </p:to>
                                    </p:set>
                                    <p:animEffect transition="in" filter="fade">
                                      <p:cBhvr>
                                        <p:cTn id="73" dur="300"/>
                                        <p:tgtEl>
                                          <p:spTgt spid="57"/>
                                        </p:tgtEl>
                                      </p:cBhvr>
                                    </p:animEffect>
                                  </p:childTnLst>
                                </p:cTn>
                              </p:par>
                            </p:childTnLst>
                          </p:cTn>
                        </p:par>
                        <p:par>
                          <p:cTn id="74" fill="hold">
                            <p:stCondLst>
                              <p:cond delay="6500"/>
                            </p:stCondLst>
                            <p:childTnLst>
                              <p:par>
                                <p:cTn id="75" presetID="10" presetClass="entr" presetSubtype="0" fill="hold" grpId="0" nodeType="afterEffect" nodePh="1">
                                  <p:stCondLst>
                                    <p:cond delay="0"/>
                                  </p:stCondLst>
                                  <p:endCondLst>
                                    <p:cond evt="begin" delay="0">
                                      <p:tn val="75"/>
                                    </p:cond>
                                  </p:endCondLst>
                                  <p:childTnLst>
                                    <p:set>
                                      <p:cBhvr>
                                        <p:cTn id="76" dur="1" fill="hold">
                                          <p:stCondLst>
                                            <p:cond delay="0"/>
                                          </p:stCondLst>
                                        </p:cTn>
                                        <p:tgtEl>
                                          <p:spTgt spid="58"/>
                                        </p:tgtEl>
                                        <p:attrNameLst>
                                          <p:attrName>style.visibility</p:attrName>
                                        </p:attrNameLst>
                                      </p:cBhvr>
                                      <p:to>
                                        <p:strVal val="visible"/>
                                      </p:to>
                                    </p:set>
                                    <p:animEffect transition="in" filter="fade">
                                      <p:cBhvr>
                                        <p:cTn id="77" dur="300"/>
                                        <p:tgtEl>
                                          <p:spTgt spid="58"/>
                                        </p:tgtEl>
                                      </p:cBhvr>
                                    </p:animEffect>
                                  </p:childTnLst>
                                </p:cTn>
                              </p:par>
                            </p:childTnLst>
                          </p:cTn>
                        </p:par>
                        <p:par>
                          <p:cTn id="78" fill="hold">
                            <p:stCondLst>
                              <p:cond delay="7000"/>
                            </p:stCondLst>
                            <p:childTnLst>
                              <p:par>
                                <p:cTn id="79" presetID="10" presetClass="entr" presetSubtype="0" fill="hold" grpId="0" nodeType="afterEffect" nodePh="1">
                                  <p:stCondLst>
                                    <p:cond delay="0"/>
                                  </p:stCondLst>
                                  <p:endCondLst>
                                    <p:cond evt="begin" delay="0">
                                      <p:tn val="79"/>
                                    </p:cond>
                                  </p:endCondLst>
                                  <p:childTnLst>
                                    <p:set>
                                      <p:cBhvr>
                                        <p:cTn id="80" dur="1" fill="hold">
                                          <p:stCondLst>
                                            <p:cond delay="0"/>
                                          </p:stCondLst>
                                        </p:cTn>
                                        <p:tgtEl>
                                          <p:spTgt spid="59"/>
                                        </p:tgtEl>
                                        <p:attrNameLst>
                                          <p:attrName>style.visibility</p:attrName>
                                        </p:attrNameLst>
                                      </p:cBhvr>
                                      <p:to>
                                        <p:strVal val="visible"/>
                                      </p:to>
                                    </p:set>
                                    <p:animEffect transition="in" filter="fade">
                                      <p:cBhvr>
                                        <p:cTn id="81" dur="300"/>
                                        <p:tgtEl>
                                          <p:spTgt spid="59"/>
                                        </p:tgtEl>
                                      </p:cBhvr>
                                    </p:animEffect>
                                  </p:childTnLst>
                                </p:cTn>
                              </p:par>
                            </p:childTnLst>
                          </p:cTn>
                        </p:par>
                        <p:par>
                          <p:cTn id="82" fill="hold">
                            <p:stCondLst>
                              <p:cond delay="7500"/>
                            </p:stCondLst>
                            <p:childTnLst>
                              <p:par>
                                <p:cTn id="83" presetID="10" presetClass="entr" presetSubtype="0" fill="hold" grpId="0" nodeType="afterEffect" nodePh="1">
                                  <p:stCondLst>
                                    <p:cond delay="0"/>
                                  </p:stCondLst>
                                  <p:endCondLst>
                                    <p:cond evt="begin" delay="0">
                                      <p:tn val="83"/>
                                    </p:cond>
                                  </p:endCondLst>
                                  <p:childTnLst>
                                    <p:set>
                                      <p:cBhvr>
                                        <p:cTn id="84" dur="1" fill="hold">
                                          <p:stCondLst>
                                            <p:cond delay="0"/>
                                          </p:stCondLst>
                                        </p:cTn>
                                        <p:tgtEl>
                                          <p:spTgt spid="36"/>
                                        </p:tgtEl>
                                        <p:attrNameLst>
                                          <p:attrName>style.visibility</p:attrName>
                                        </p:attrNameLst>
                                      </p:cBhvr>
                                      <p:to>
                                        <p:strVal val="visible"/>
                                      </p:to>
                                    </p:set>
                                    <p:animEffect transition="in" filter="fade">
                                      <p:cBhvr>
                                        <p:cTn id="85" dur="300"/>
                                        <p:tgtEl>
                                          <p:spTgt spid="36"/>
                                        </p:tgtEl>
                                      </p:cBhvr>
                                    </p:animEffect>
                                  </p:childTnLst>
                                </p:cTn>
                              </p:par>
                            </p:childTnLst>
                          </p:cTn>
                        </p:par>
                        <p:par>
                          <p:cTn id="86" fill="hold">
                            <p:stCondLst>
                              <p:cond delay="8000"/>
                            </p:stCondLst>
                            <p:childTnLst>
                              <p:par>
                                <p:cTn id="87" presetID="10" presetClass="entr" presetSubtype="0" fill="hold" grpId="0" nodeType="afterEffect" nodePh="1">
                                  <p:stCondLst>
                                    <p:cond delay="0"/>
                                  </p:stCondLst>
                                  <p:endCondLst>
                                    <p:cond evt="begin" delay="0">
                                      <p:tn val="87"/>
                                    </p:cond>
                                  </p:endCondLst>
                                  <p:childTnLst>
                                    <p:set>
                                      <p:cBhvr>
                                        <p:cTn id="88" dur="1" fill="hold">
                                          <p:stCondLst>
                                            <p:cond delay="0"/>
                                          </p:stCondLst>
                                        </p:cTn>
                                        <p:tgtEl>
                                          <p:spTgt spid="37"/>
                                        </p:tgtEl>
                                        <p:attrNameLst>
                                          <p:attrName>style.visibility</p:attrName>
                                        </p:attrNameLst>
                                      </p:cBhvr>
                                      <p:to>
                                        <p:strVal val="visible"/>
                                      </p:to>
                                    </p:set>
                                    <p:animEffect transition="in" filter="fade">
                                      <p:cBhvr>
                                        <p:cTn id="89" dur="300"/>
                                        <p:tgtEl>
                                          <p:spTgt spid="37"/>
                                        </p:tgtEl>
                                      </p:cBhvr>
                                    </p:animEffect>
                                  </p:childTnLst>
                                </p:cTn>
                              </p:par>
                            </p:childTnLst>
                          </p:cTn>
                        </p:par>
                        <p:par>
                          <p:cTn id="90" fill="hold">
                            <p:stCondLst>
                              <p:cond delay="8500"/>
                            </p:stCondLst>
                            <p:childTnLst>
                              <p:par>
                                <p:cTn id="91" presetID="10" presetClass="entr" presetSubtype="0" fill="hold" grpId="0" nodeType="afterEffect" nodePh="1">
                                  <p:stCondLst>
                                    <p:cond delay="0"/>
                                  </p:stCondLst>
                                  <p:endCondLst>
                                    <p:cond evt="begin" delay="0">
                                      <p:tn val="91"/>
                                    </p:cond>
                                  </p:endCondLst>
                                  <p:childTnLst>
                                    <p:set>
                                      <p:cBhvr>
                                        <p:cTn id="92" dur="1" fill="hold">
                                          <p:stCondLst>
                                            <p:cond delay="0"/>
                                          </p:stCondLst>
                                        </p:cTn>
                                        <p:tgtEl>
                                          <p:spTgt spid="38"/>
                                        </p:tgtEl>
                                        <p:attrNameLst>
                                          <p:attrName>style.visibility</p:attrName>
                                        </p:attrNameLst>
                                      </p:cBhvr>
                                      <p:to>
                                        <p:strVal val="visible"/>
                                      </p:to>
                                    </p:set>
                                    <p:animEffect transition="in" filter="fade">
                                      <p:cBhvr>
                                        <p:cTn id="93" dur="300"/>
                                        <p:tgtEl>
                                          <p:spTgt spid="38"/>
                                        </p:tgtEl>
                                      </p:cBhvr>
                                    </p:animEffect>
                                  </p:childTnLst>
                                </p:cTn>
                              </p:par>
                            </p:childTnLst>
                          </p:cTn>
                        </p:par>
                        <p:par>
                          <p:cTn id="94" fill="hold">
                            <p:stCondLst>
                              <p:cond delay="9000"/>
                            </p:stCondLst>
                            <p:childTnLst>
                              <p:par>
                                <p:cTn id="95" presetID="10" presetClass="entr" presetSubtype="0" fill="hold" grpId="0" nodeType="afterEffect" nodePh="1">
                                  <p:stCondLst>
                                    <p:cond delay="0"/>
                                  </p:stCondLst>
                                  <p:endCondLst>
                                    <p:cond evt="begin" delay="0">
                                      <p:tn val="95"/>
                                    </p:cond>
                                  </p:endCondLst>
                                  <p:childTnLst>
                                    <p:set>
                                      <p:cBhvr>
                                        <p:cTn id="96" dur="1" fill="hold">
                                          <p:stCondLst>
                                            <p:cond delay="0"/>
                                          </p:stCondLst>
                                        </p:cTn>
                                        <p:tgtEl>
                                          <p:spTgt spid="41"/>
                                        </p:tgtEl>
                                        <p:attrNameLst>
                                          <p:attrName>style.visibility</p:attrName>
                                        </p:attrNameLst>
                                      </p:cBhvr>
                                      <p:to>
                                        <p:strVal val="visible"/>
                                      </p:to>
                                    </p:set>
                                    <p:animEffect transition="in" filter="fade">
                                      <p:cBhvr>
                                        <p:cTn id="97" dur="300"/>
                                        <p:tgtEl>
                                          <p:spTgt spid="41"/>
                                        </p:tgtEl>
                                      </p:cBhvr>
                                    </p:animEffect>
                                  </p:childTnLst>
                                </p:cTn>
                              </p:par>
                            </p:childTnLst>
                          </p:cTn>
                        </p:par>
                        <p:par>
                          <p:cTn id="98" fill="hold">
                            <p:stCondLst>
                              <p:cond delay="9500"/>
                            </p:stCondLst>
                            <p:childTnLst>
                              <p:par>
                                <p:cTn id="99" presetID="10" presetClass="entr" presetSubtype="0" fill="hold" grpId="0" nodeType="afterEffect" nodePh="1">
                                  <p:stCondLst>
                                    <p:cond delay="0"/>
                                  </p:stCondLst>
                                  <p:endCondLst>
                                    <p:cond evt="begin" delay="0">
                                      <p:tn val="99"/>
                                    </p:cond>
                                  </p:endCondLst>
                                  <p:childTnLst>
                                    <p:set>
                                      <p:cBhvr>
                                        <p:cTn id="100" dur="1" fill="hold">
                                          <p:stCondLst>
                                            <p:cond delay="0"/>
                                          </p:stCondLst>
                                        </p:cTn>
                                        <p:tgtEl>
                                          <p:spTgt spid="42"/>
                                        </p:tgtEl>
                                        <p:attrNameLst>
                                          <p:attrName>style.visibility</p:attrName>
                                        </p:attrNameLst>
                                      </p:cBhvr>
                                      <p:to>
                                        <p:strVal val="visible"/>
                                      </p:to>
                                    </p:set>
                                    <p:animEffect transition="in" filter="fade">
                                      <p:cBhvr>
                                        <p:cTn id="101" dur="300"/>
                                        <p:tgtEl>
                                          <p:spTgt spid="42"/>
                                        </p:tgtEl>
                                      </p:cBhvr>
                                    </p:animEffect>
                                  </p:childTnLst>
                                </p:cTn>
                              </p:par>
                            </p:childTnLst>
                          </p:cTn>
                        </p:par>
                        <p:par>
                          <p:cTn id="102" fill="hold">
                            <p:stCondLst>
                              <p:cond delay="10000"/>
                            </p:stCondLst>
                            <p:childTnLst>
                              <p:par>
                                <p:cTn id="103" presetID="14" presetClass="entr" presetSubtype="10" fill="hold" nodeType="after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randombar(horizontal)">
                                      <p:cBhvr>
                                        <p:cTn id="105" dur="500"/>
                                        <p:tgtEl>
                                          <p:spTgt spid="45"/>
                                        </p:tgtEl>
                                      </p:cBhvr>
                                    </p:animEffect>
                                  </p:childTnLst>
                                </p:cTn>
                              </p:par>
                              <p:par>
                                <p:cTn id="106" presetID="14" presetClass="entr" presetSubtype="10" fill="hold" nodeType="with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randombar(horizontal)">
                                      <p:cBhvr>
                                        <p:cTn id="108" dur="500"/>
                                        <p:tgtEl>
                                          <p:spTgt spid="40"/>
                                        </p:tgtEl>
                                      </p:cBhvr>
                                    </p:animEffect>
                                  </p:childTnLst>
                                </p:cTn>
                              </p:par>
                              <p:par>
                                <p:cTn id="109" presetID="14" presetClass="entr" presetSubtype="10"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randombar(horizontal)">
                                      <p:cBhvr>
                                        <p:cTn id="111" dur="500"/>
                                        <p:tgtEl>
                                          <p:spTgt spid="39"/>
                                        </p:tgtEl>
                                      </p:cBhvr>
                                    </p:animEffect>
                                  </p:childTnLst>
                                </p:cTn>
                              </p:par>
                              <p:par>
                                <p:cTn id="112" presetID="14" presetClass="entr" presetSubtype="10" fill="hold"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randombar(horizontal)">
                                      <p:cBhvr>
                                        <p:cTn id="114" dur="500"/>
                                        <p:tgtEl>
                                          <p:spTgt spid="43"/>
                                        </p:tgtEl>
                                      </p:cBhvr>
                                    </p:animEffect>
                                  </p:childTnLst>
                                </p:cTn>
                              </p:par>
                              <p:par>
                                <p:cTn id="115" presetID="14" presetClass="entr" presetSubtype="10" fill="hold"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randombar(horizontal)">
                                      <p:cBhvr>
                                        <p:cTn id="1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6" grpId="0"/>
      <p:bldP spid="27" grpId="0"/>
      <p:bldP spid="28" grpId="0"/>
      <p:bldP spid="29" grpId="0"/>
      <p:bldP spid="30" grpId="0"/>
      <p:bldP spid="31" grpId="0"/>
      <p:bldP spid="32" grpId="0"/>
      <p:bldP spid="33" grpId="0"/>
      <p:bldP spid="34" grpId="0"/>
      <p:bldP spid="35" grpId="0"/>
      <p:bldP spid="55" grpId="0"/>
      <p:bldP spid="56" grpId="0"/>
      <p:bldP spid="57" grpId="0"/>
      <p:bldP spid="58" grpId="0"/>
      <p:bldP spid="59" grpId="0"/>
      <p:bldP spid="36" grpId="0"/>
      <p:bldP spid="37" grpId="0"/>
      <p:bldP spid="38" grpId="0"/>
      <p:bldP spid="41" grpId="0"/>
      <p:bldP spid="42"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stimonial 1">
    <p:spTree>
      <p:nvGrpSpPr>
        <p:cNvPr id="1" name=""/>
        <p:cNvGrpSpPr/>
        <p:nvPr/>
      </p:nvGrpSpPr>
      <p:grpSpPr>
        <a:xfrm>
          <a:off x="0" y="0"/>
          <a:ext cx="0" cy="0"/>
          <a:chOff x="0" y="0"/>
          <a:chExt cx="0" cy="0"/>
        </a:xfrm>
      </p:grpSpPr>
      <p:sp>
        <p:nvSpPr>
          <p:cNvPr id="7" name="Oval 6"/>
          <p:cNvSpPr/>
          <p:nvPr userDrawn="1"/>
        </p:nvSpPr>
        <p:spPr>
          <a:xfrm>
            <a:off x="4667608" y="1689816"/>
            <a:ext cx="2856784" cy="28567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TESTIMONIALS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Freeform: Shape 19"/>
          <p:cNvSpPr/>
          <p:nvPr userDrawn="1"/>
        </p:nvSpPr>
        <p:spPr>
          <a:xfrm>
            <a:off x="1283407" y="2397981"/>
            <a:ext cx="9626038" cy="4482210"/>
          </a:xfrm>
          <a:custGeom>
            <a:avLst/>
            <a:gdLst>
              <a:gd name="connsiteX0" fmla="*/ 1034908 w 9626038"/>
              <a:gd name="connsiteY0" fmla="*/ 0 h 4482210"/>
              <a:gd name="connsiteX1" fmla="*/ 8591130 w 9626038"/>
              <a:gd name="connsiteY1" fmla="*/ 0 h 4482210"/>
              <a:gd name="connsiteX2" fmla="*/ 9626038 w 9626038"/>
              <a:gd name="connsiteY2" fmla="*/ 1034908 h 4482210"/>
              <a:gd name="connsiteX3" fmla="*/ 9626038 w 9626038"/>
              <a:gd name="connsiteY3" fmla="*/ 2689406 h 4482210"/>
              <a:gd name="connsiteX4" fmla="*/ 9626038 w 9626038"/>
              <a:gd name="connsiteY4" fmla="*/ 2828562 h 4482210"/>
              <a:gd name="connsiteX5" fmla="*/ 9626038 w 9626038"/>
              <a:gd name="connsiteY5" fmla="*/ 4482210 h 4482210"/>
              <a:gd name="connsiteX6" fmla="*/ 0 w 9626038"/>
              <a:gd name="connsiteY6" fmla="*/ 4482210 h 4482210"/>
              <a:gd name="connsiteX7" fmla="*/ 0 w 9626038"/>
              <a:gd name="connsiteY7" fmla="*/ 2828562 h 4482210"/>
              <a:gd name="connsiteX8" fmla="*/ 0 w 9626038"/>
              <a:gd name="connsiteY8" fmla="*/ 2689406 h 4482210"/>
              <a:gd name="connsiteX9" fmla="*/ 0 w 9626038"/>
              <a:gd name="connsiteY9" fmla="*/ 1034908 h 4482210"/>
              <a:gd name="connsiteX10" fmla="*/ 1034908 w 9626038"/>
              <a:gd name="connsiteY10" fmla="*/ 0 h 448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6038" h="4482210">
                <a:moveTo>
                  <a:pt x="1034908" y="0"/>
                </a:moveTo>
                <a:lnTo>
                  <a:pt x="8591130" y="0"/>
                </a:lnTo>
                <a:cubicBezTo>
                  <a:pt x="9162694" y="0"/>
                  <a:pt x="9626038" y="463344"/>
                  <a:pt x="9626038" y="1034908"/>
                </a:cubicBezTo>
                <a:lnTo>
                  <a:pt x="9626038" y="2689406"/>
                </a:lnTo>
                <a:lnTo>
                  <a:pt x="9626038" y="2828562"/>
                </a:lnTo>
                <a:lnTo>
                  <a:pt x="9626038" y="4482210"/>
                </a:lnTo>
                <a:lnTo>
                  <a:pt x="0" y="4482210"/>
                </a:lnTo>
                <a:lnTo>
                  <a:pt x="0" y="2828562"/>
                </a:lnTo>
                <a:lnTo>
                  <a:pt x="0" y="2689406"/>
                </a:lnTo>
                <a:lnTo>
                  <a:pt x="0" y="1034908"/>
                </a:lnTo>
                <a:cubicBezTo>
                  <a:pt x="0" y="463344"/>
                  <a:pt x="463344" y="0"/>
                  <a:pt x="1034908" y="0"/>
                </a:cubicBezTo>
                <a:close/>
              </a:path>
            </a:pathLst>
          </a:custGeom>
          <a:gradFill flip="none" rotWithShape="1">
            <a:gsLst>
              <a:gs pos="89000">
                <a:schemeClr val="tx2">
                  <a:lumMod val="50000"/>
                </a:schemeClr>
              </a:gs>
              <a:gs pos="0">
                <a:schemeClr val="bg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5" name="Text Placeholder 33"/>
          <p:cNvSpPr>
            <a:spLocks noGrp="1"/>
          </p:cNvSpPr>
          <p:nvPr>
            <p:ph type="body" sz="quarter" idx="14" hasCustomPrompt="1"/>
          </p:nvPr>
        </p:nvSpPr>
        <p:spPr>
          <a:xfrm>
            <a:off x="3701143" y="4465181"/>
            <a:ext cx="4789714" cy="615566"/>
          </a:xfrm>
        </p:spPr>
        <p:txBody>
          <a:bodyPr anchor="b">
            <a:noAutofit/>
          </a:bodyPr>
          <a:lstStyle>
            <a:lvl1pPr marL="0" indent="0" algn="ctr">
              <a:lnSpc>
                <a:spcPct val="100000"/>
              </a:lnSpc>
              <a:buNone/>
              <a:defRPr sz="2800" b="1" baseline="0">
                <a:solidFill>
                  <a:schemeClr val="bg1"/>
                </a:solidFill>
                <a:latin typeface="Comfortaa" panose="00000500000000000000" pitchFamily="2" charset="0"/>
              </a:defRPr>
            </a:lvl1pPr>
          </a:lstStyle>
          <a:p>
            <a:pPr lvl="0"/>
            <a:r>
              <a:rPr lang="en-US" dirty="0"/>
              <a:t>Name</a:t>
            </a:r>
            <a:endParaRPr lang="en-ID" dirty="0"/>
          </a:p>
        </p:txBody>
      </p:sp>
      <p:sp>
        <p:nvSpPr>
          <p:cNvPr id="23" name="Picture Placeholder 22"/>
          <p:cNvSpPr>
            <a:spLocks noGrp="1"/>
          </p:cNvSpPr>
          <p:nvPr>
            <p:ph type="pic" sz="quarter" idx="25"/>
          </p:nvPr>
        </p:nvSpPr>
        <p:spPr>
          <a:xfrm>
            <a:off x="4800601" y="1806580"/>
            <a:ext cx="2590800" cy="2590800"/>
          </a:xfrm>
          <a:custGeom>
            <a:avLst/>
            <a:gdLst>
              <a:gd name="connsiteX0" fmla="*/ 1524000 w 3048000"/>
              <a:gd name="connsiteY0" fmla="*/ 0 h 3048000"/>
              <a:gd name="connsiteX1" fmla="*/ 3048000 w 3048000"/>
              <a:gd name="connsiteY1" fmla="*/ 1524000 h 3048000"/>
              <a:gd name="connsiteX2" fmla="*/ 1524000 w 3048000"/>
              <a:gd name="connsiteY2" fmla="*/ 3048000 h 3048000"/>
              <a:gd name="connsiteX3" fmla="*/ 0 w 3048000"/>
              <a:gd name="connsiteY3" fmla="*/ 1524000 h 3048000"/>
              <a:gd name="connsiteX4" fmla="*/ 1524000 w 3048000"/>
              <a:gd name="connsiteY4" fmla="*/ 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a:moveTo>
                  <a:pt x="1524000" y="0"/>
                </a:moveTo>
                <a:cubicBezTo>
                  <a:pt x="2365682" y="0"/>
                  <a:pt x="3048000" y="682318"/>
                  <a:pt x="3048000" y="1524000"/>
                </a:cubicBezTo>
                <a:cubicBezTo>
                  <a:pt x="3048000" y="2365682"/>
                  <a:pt x="2365682" y="3048000"/>
                  <a:pt x="1524000" y="3048000"/>
                </a:cubicBezTo>
                <a:cubicBezTo>
                  <a:pt x="682318" y="3048000"/>
                  <a:pt x="0" y="2365682"/>
                  <a:pt x="0" y="1524000"/>
                </a:cubicBezTo>
                <a:cubicBezTo>
                  <a:pt x="0" y="682318"/>
                  <a:pt x="682318" y="0"/>
                  <a:pt x="1524000" y="0"/>
                </a:cubicBezTo>
                <a:close/>
              </a:path>
            </a:pathLst>
          </a:custGeom>
          <a:solidFill>
            <a:schemeClr val="tx1">
              <a:lumMod val="10000"/>
              <a:lumOff val="90000"/>
            </a:schemeClr>
          </a:solidFill>
        </p:spPr>
        <p:txBody>
          <a:bodyPr wrap="square">
            <a:noAutofit/>
          </a:bodyPr>
          <a:lstStyle>
            <a:lvl1pPr algn="l">
              <a:defRPr/>
            </a:lvl1pPr>
          </a:lstStyle>
          <a:p>
            <a:endParaRPr lang="en-ID" dirty="0"/>
          </a:p>
        </p:txBody>
      </p:sp>
      <p:sp>
        <p:nvSpPr>
          <p:cNvPr id="21" name="Text Placeholder 33"/>
          <p:cNvSpPr>
            <a:spLocks noGrp="1"/>
          </p:cNvSpPr>
          <p:nvPr>
            <p:ph type="body" sz="quarter" idx="24" hasCustomPrompt="1"/>
          </p:nvPr>
        </p:nvSpPr>
        <p:spPr>
          <a:xfrm>
            <a:off x="3190053" y="5157264"/>
            <a:ext cx="5811894" cy="809444"/>
          </a:xfrm>
        </p:spPr>
        <p:txBody>
          <a:bodyPr anchor="t">
            <a:noAutofit/>
          </a:bodyPr>
          <a:lstStyle>
            <a:lvl1pPr marL="0" indent="0" algn="ctr">
              <a:lnSpc>
                <a:spcPct val="100000"/>
              </a:lnSpc>
              <a:buNone/>
              <a:defRPr sz="1600" b="0" i="1" baseline="0">
                <a:solidFill>
                  <a:schemeClr val="bg1"/>
                </a:solidFill>
                <a:latin typeface="+mn-lt"/>
              </a:defRPr>
            </a:lvl1pPr>
          </a:lstStyle>
          <a:p>
            <a:pPr lvl="0"/>
            <a:r>
              <a:rPr lang="en-US" dirty="0"/>
              <a:t>Lorem ipsum dolor sit amet, consectetuer adipiscing elit. Maecenas porttitor congue massa. </a:t>
            </a:r>
            <a:endParaRPr lang="en-ID" dirty="0"/>
          </a:p>
        </p:txBody>
      </p:sp>
      <p:sp>
        <p:nvSpPr>
          <p:cNvPr id="22" name="Text Placeholder 33"/>
          <p:cNvSpPr>
            <a:spLocks noGrp="1"/>
          </p:cNvSpPr>
          <p:nvPr>
            <p:ph type="body" sz="quarter" idx="26" hasCustomPrompt="1"/>
          </p:nvPr>
        </p:nvSpPr>
        <p:spPr>
          <a:xfrm>
            <a:off x="4649723" y="6059011"/>
            <a:ext cx="2935348" cy="311790"/>
          </a:xfrm>
        </p:spPr>
        <p:txBody>
          <a:bodyPr anchor="t">
            <a:noAutofit/>
          </a:bodyPr>
          <a:lstStyle>
            <a:lvl1pPr marL="0" indent="0" algn="ctr">
              <a:lnSpc>
                <a:spcPct val="100000"/>
              </a:lnSpc>
              <a:buNone/>
              <a:defRPr sz="1200" b="1" baseline="0">
                <a:solidFill>
                  <a:schemeClr val="bg1"/>
                </a:solidFill>
                <a:latin typeface="+mn-lt"/>
              </a:defRPr>
            </a:lvl1pPr>
          </a:lstStyle>
          <a:p>
            <a:pPr lvl="0"/>
            <a:r>
              <a:rPr lang="en-US" dirty="0"/>
              <a:t>Profession</a:t>
            </a:r>
            <a:endParaRPr lang="en-ID" dirty="0"/>
          </a:p>
        </p:txBody>
      </p:sp>
      <p:sp>
        <p:nvSpPr>
          <p:cNvPr id="24" name="Arc 23"/>
          <p:cNvSpPr/>
          <p:nvPr userDrawn="1"/>
        </p:nvSpPr>
        <p:spPr>
          <a:xfrm>
            <a:off x="4606931" y="1612910"/>
            <a:ext cx="2978140" cy="2978140"/>
          </a:xfrm>
          <a:prstGeom prst="arc">
            <a:avLst>
              <a:gd name="adj1" fmla="val 3331701"/>
              <a:gd name="adj2" fmla="val 7430386"/>
            </a:avLst>
          </a:prstGeom>
          <a:noFill/>
          <a:ln w="793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nvGrpSpPr>
          <p:cNvPr id="26" name="Group 25"/>
          <p:cNvGrpSpPr/>
          <p:nvPr userDrawn="1"/>
        </p:nvGrpSpPr>
        <p:grpSpPr>
          <a:xfrm>
            <a:off x="4055837" y="2752564"/>
            <a:ext cx="4097719" cy="1446550"/>
            <a:chOff x="4127034" y="2752564"/>
            <a:chExt cx="4097719" cy="1446550"/>
          </a:xfrm>
        </p:grpSpPr>
        <p:sp>
          <p:nvSpPr>
            <p:cNvPr id="16" name="TextBox 15"/>
            <p:cNvSpPr txBox="1"/>
            <p:nvPr userDrawn="1"/>
          </p:nvSpPr>
          <p:spPr>
            <a:xfrm>
              <a:off x="4127034" y="2752564"/>
              <a:ext cx="579005" cy="1446550"/>
            </a:xfrm>
            <a:prstGeom prst="rect">
              <a:avLst/>
            </a:prstGeom>
            <a:noFill/>
          </p:spPr>
          <p:txBody>
            <a:bodyPr wrap="none" rtlCol="0">
              <a:spAutoFit/>
            </a:bodyPr>
            <a:lstStyle/>
            <a:p>
              <a:r>
                <a:rPr lang="en-US" sz="8800" dirty="0">
                  <a:solidFill>
                    <a:schemeClr val="bg1">
                      <a:lumMod val="90000"/>
                    </a:schemeClr>
                  </a:solidFill>
                </a:rPr>
                <a:t>“</a:t>
              </a:r>
              <a:endParaRPr lang="en-ID" sz="8800" dirty="0">
                <a:solidFill>
                  <a:schemeClr val="bg1">
                    <a:lumMod val="90000"/>
                  </a:schemeClr>
                </a:solidFill>
              </a:endParaRPr>
            </a:p>
          </p:txBody>
        </p:sp>
        <p:sp>
          <p:nvSpPr>
            <p:cNvPr id="25" name="TextBox 24"/>
            <p:cNvSpPr txBox="1"/>
            <p:nvPr userDrawn="1"/>
          </p:nvSpPr>
          <p:spPr>
            <a:xfrm>
              <a:off x="7645748" y="2752564"/>
              <a:ext cx="579005" cy="1446550"/>
            </a:xfrm>
            <a:prstGeom prst="rect">
              <a:avLst/>
            </a:prstGeom>
            <a:noFill/>
          </p:spPr>
          <p:txBody>
            <a:bodyPr wrap="none" rtlCol="0">
              <a:spAutoFit/>
            </a:bodyPr>
            <a:lstStyle/>
            <a:p>
              <a:r>
                <a:rPr lang="en-US" sz="8800" dirty="0">
                  <a:solidFill>
                    <a:schemeClr val="bg1">
                      <a:lumMod val="90000"/>
                    </a:schemeClr>
                  </a:solidFill>
                </a:rPr>
                <a:t>”</a:t>
              </a:r>
              <a:endParaRPr lang="en-ID" sz="8800" dirty="0">
                <a:solidFill>
                  <a:schemeClr val="bg1">
                    <a:lumMod val="90000"/>
                  </a:schemeClr>
                </a:solidFill>
              </a:endParaRPr>
            </a:p>
          </p:txBody>
        </p:sp>
      </p:grpSp>
      <p:pic>
        <p:nvPicPr>
          <p:cNvPr id="27"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9346999"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rot="20099681">
            <a:off x="10411141" y="867544"/>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273187" y="466992"/>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2" presetClass="entr" presetSubtype="4" decel="60000" fill="hold" grpId="0" nodeType="withEffect">
                                  <p:stCondLst>
                                    <p:cond delay="25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4" decel="60000" fill="hold" grpId="0" nodeType="withEffect">
                                  <p:stCondLst>
                                    <p:cond delay="50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50" presetClass="entr" presetSubtype="0" decel="100000" fill="hold" grpId="0" nodeType="withEffect">
                                  <p:stCondLst>
                                    <p:cond delay="750"/>
                                  </p:stCondLst>
                                  <p:iterate type="lt">
                                    <p:tmPct val="10000"/>
                                  </p:iterate>
                                  <p:childTnLst>
                                    <p:set>
                                      <p:cBhvr>
                                        <p:cTn id="31" dur="1" fill="hold">
                                          <p:stCondLst>
                                            <p:cond delay="0"/>
                                          </p:stCondLst>
                                        </p:cTn>
                                        <p:tgtEl>
                                          <p:spTgt spid="15">
                                            <p:txEl>
                                              <p:pRg st="0" end="0"/>
                                            </p:txEl>
                                          </p:spTgt>
                                        </p:tgtEl>
                                        <p:attrNameLst>
                                          <p:attrName>style.visibility</p:attrName>
                                        </p:attrNameLst>
                                      </p:cBhvr>
                                      <p:to>
                                        <p:strVal val="visible"/>
                                      </p:to>
                                    </p:set>
                                    <p:anim calcmode="lin" valueType="num">
                                      <p:cBhvr>
                                        <p:cTn id="32" dur="2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33" dur="2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34" dur="250"/>
                                        <p:tgtEl>
                                          <p:spTgt spid="15">
                                            <p:txEl>
                                              <p:pRg st="0" end="0"/>
                                            </p:txEl>
                                          </p:spTgt>
                                        </p:tgtEl>
                                      </p:cBhvr>
                                    </p:animEffect>
                                  </p:childTnLst>
                                </p:cTn>
                              </p:par>
                              <p:par>
                                <p:cTn id="35" presetID="50" presetClass="entr" presetSubtype="0" decel="100000" fill="hold" grpId="0" nodeType="withEffect">
                                  <p:stCondLst>
                                    <p:cond delay="750"/>
                                  </p:stCondLst>
                                  <p:iterate type="lt">
                                    <p:tmPct val="10000"/>
                                  </p:iterate>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p:cTn id="37" dur="1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38" dur="1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39" dur="150"/>
                                        <p:tgtEl>
                                          <p:spTgt spid="21">
                                            <p:txEl>
                                              <p:pRg st="0" end="0"/>
                                            </p:txEl>
                                          </p:spTgt>
                                        </p:tgtEl>
                                      </p:cBhvr>
                                    </p:animEffect>
                                  </p:childTnLst>
                                </p:cTn>
                              </p:par>
                              <p:par>
                                <p:cTn id="40" presetID="50" presetClass="entr" presetSubtype="0" decel="100000" fill="hold" grpId="0" nodeType="withEffect">
                                  <p:stCondLst>
                                    <p:cond delay="750"/>
                                  </p:stCondLst>
                                  <p:iterate type="lt">
                                    <p:tmPct val="10000"/>
                                  </p:iterate>
                                  <p:childTnLst>
                                    <p:set>
                                      <p:cBhvr>
                                        <p:cTn id="41" dur="1" fill="hold">
                                          <p:stCondLst>
                                            <p:cond delay="0"/>
                                          </p:stCondLst>
                                        </p:cTn>
                                        <p:tgtEl>
                                          <p:spTgt spid="22">
                                            <p:txEl>
                                              <p:pRg st="0" end="0"/>
                                            </p:txEl>
                                          </p:spTgt>
                                        </p:tgtEl>
                                        <p:attrNameLst>
                                          <p:attrName>style.visibility</p:attrName>
                                        </p:attrNameLst>
                                      </p:cBhvr>
                                      <p:to>
                                        <p:strVal val="visible"/>
                                      </p:to>
                                    </p:set>
                                    <p:anim calcmode="lin" valueType="num">
                                      <p:cBhvr>
                                        <p:cTn id="42" dur="15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43" dur="15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44" dur="150"/>
                                        <p:tgtEl>
                                          <p:spTgt spid="22">
                                            <p:txEl>
                                              <p:pRg st="0" end="0"/>
                                            </p:txEl>
                                          </p:spTgt>
                                        </p:tgtEl>
                                      </p:cBhvr>
                                    </p:animEffect>
                                  </p:childTnLst>
                                </p:cTn>
                              </p:par>
                              <p:par>
                                <p:cTn id="45" presetID="47" presetClass="entr" presetSubtype="0" fill="hold" grpId="0" nodeType="withEffect">
                                  <p:stCondLst>
                                    <p:cond delay="75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250"/>
                                        <p:tgtEl>
                                          <p:spTgt spid="24"/>
                                        </p:tgtEl>
                                      </p:cBhvr>
                                    </p:animEffect>
                                    <p:anim calcmode="lin" valueType="num">
                                      <p:cBhvr>
                                        <p:cTn id="48" dur="250" fill="hold"/>
                                        <p:tgtEl>
                                          <p:spTgt spid="24"/>
                                        </p:tgtEl>
                                        <p:attrNameLst>
                                          <p:attrName>ppt_x</p:attrName>
                                        </p:attrNameLst>
                                      </p:cBhvr>
                                      <p:tavLst>
                                        <p:tav tm="0">
                                          <p:val>
                                            <p:strVal val="#ppt_x"/>
                                          </p:val>
                                        </p:tav>
                                        <p:tav tm="100000">
                                          <p:val>
                                            <p:strVal val="#ppt_x"/>
                                          </p:val>
                                        </p:tav>
                                      </p:tavLst>
                                    </p:anim>
                                    <p:anim calcmode="lin" valueType="num">
                                      <p:cBhvr>
                                        <p:cTn id="49" dur="250" fill="hold"/>
                                        <p:tgtEl>
                                          <p:spTgt spid="24"/>
                                        </p:tgtEl>
                                        <p:attrNameLst>
                                          <p:attrName>ppt_y</p:attrName>
                                        </p:attrNameLst>
                                      </p:cBhvr>
                                      <p:tavLst>
                                        <p:tav tm="0">
                                          <p:val>
                                            <p:strVal val="#ppt_y-.1"/>
                                          </p:val>
                                        </p:tav>
                                        <p:tav tm="100000">
                                          <p:val>
                                            <p:strVal val="#ppt_y"/>
                                          </p:val>
                                        </p:tav>
                                      </p:tavLst>
                                    </p:anim>
                                  </p:childTnLst>
                                </p:cTn>
                              </p:par>
                              <p:par>
                                <p:cTn id="50" presetID="53" presetClass="entr" presetSubtype="16" fill="hold" grpId="0" nodeType="withEffect">
                                  <p:stCondLst>
                                    <p:cond delay="750"/>
                                  </p:stCondLst>
                                  <p:childTnLst>
                                    <p:set>
                                      <p:cBhvr>
                                        <p:cTn id="51" dur="1" fill="hold">
                                          <p:stCondLst>
                                            <p:cond delay="0"/>
                                          </p:stCondLst>
                                        </p:cTn>
                                        <p:tgtEl>
                                          <p:spTgt spid="7"/>
                                        </p:tgtEl>
                                        <p:attrNameLst>
                                          <p:attrName>style.visibility</p:attrName>
                                        </p:attrNameLst>
                                      </p:cBhvr>
                                      <p:to>
                                        <p:strVal val="visible"/>
                                      </p:to>
                                    </p:set>
                                    <p:anim calcmode="lin" valueType="num">
                                      <p:cBhvr>
                                        <p:cTn id="52" dur="250" fill="hold"/>
                                        <p:tgtEl>
                                          <p:spTgt spid="7"/>
                                        </p:tgtEl>
                                        <p:attrNameLst>
                                          <p:attrName>ppt_w</p:attrName>
                                        </p:attrNameLst>
                                      </p:cBhvr>
                                      <p:tavLst>
                                        <p:tav tm="0">
                                          <p:val>
                                            <p:fltVal val="0"/>
                                          </p:val>
                                        </p:tav>
                                        <p:tav tm="100000">
                                          <p:val>
                                            <p:strVal val="#ppt_w"/>
                                          </p:val>
                                        </p:tav>
                                      </p:tavLst>
                                    </p:anim>
                                    <p:anim calcmode="lin" valueType="num">
                                      <p:cBhvr>
                                        <p:cTn id="53" dur="250" fill="hold"/>
                                        <p:tgtEl>
                                          <p:spTgt spid="7"/>
                                        </p:tgtEl>
                                        <p:attrNameLst>
                                          <p:attrName>ppt_h</p:attrName>
                                        </p:attrNameLst>
                                      </p:cBhvr>
                                      <p:tavLst>
                                        <p:tav tm="0">
                                          <p:val>
                                            <p:fltVal val="0"/>
                                          </p:val>
                                        </p:tav>
                                        <p:tav tm="100000">
                                          <p:val>
                                            <p:strVal val="#ppt_h"/>
                                          </p:val>
                                        </p:tav>
                                      </p:tavLst>
                                    </p:anim>
                                    <p:animEffect transition="in" filter="fade">
                                      <p:cBhvr>
                                        <p:cTn id="54" dur="250"/>
                                        <p:tgtEl>
                                          <p:spTgt spid="7"/>
                                        </p:tgtEl>
                                      </p:cBhvr>
                                    </p:animEffect>
                                  </p:childTnLst>
                                </p:cTn>
                              </p:par>
                              <p:par>
                                <p:cTn id="55" presetID="53" presetClass="entr" presetSubtype="16" fill="hold" nodeType="withEffect">
                                  <p:stCondLst>
                                    <p:cond delay="750"/>
                                  </p:stCondLst>
                                  <p:childTnLst>
                                    <p:set>
                                      <p:cBhvr>
                                        <p:cTn id="56" dur="1" fill="hold">
                                          <p:stCondLst>
                                            <p:cond delay="0"/>
                                          </p:stCondLst>
                                        </p:cTn>
                                        <p:tgtEl>
                                          <p:spTgt spid="26"/>
                                        </p:tgtEl>
                                        <p:attrNameLst>
                                          <p:attrName>style.visibility</p:attrName>
                                        </p:attrNameLst>
                                      </p:cBhvr>
                                      <p:to>
                                        <p:strVal val="visible"/>
                                      </p:to>
                                    </p:set>
                                    <p:anim calcmode="lin" valueType="num">
                                      <p:cBhvr>
                                        <p:cTn id="57" dur="250" fill="hold"/>
                                        <p:tgtEl>
                                          <p:spTgt spid="26"/>
                                        </p:tgtEl>
                                        <p:attrNameLst>
                                          <p:attrName>ppt_w</p:attrName>
                                        </p:attrNameLst>
                                      </p:cBhvr>
                                      <p:tavLst>
                                        <p:tav tm="0">
                                          <p:val>
                                            <p:fltVal val="0"/>
                                          </p:val>
                                        </p:tav>
                                        <p:tav tm="100000">
                                          <p:val>
                                            <p:strVal val="#ppt_w"/>
                                          </p:val>
                                        </p:tav>
                                      </p:tavLst>
                                    </p:anim>
                                    <p:anim calcmode="lin" valueType="num">
                                      <p:cBhvr>
                                        <p:cTn id="58" dur="250" fill="hold"/>
                                        <p:tgtEl>
                                          <p:spTgt spid="26"/>
                                        </p:tgtEl>
                                        <p:attrNameLst>
                                          <p:attrName>ppt_h</p:attrName>
                                        </p:attrNameLst>
                                      </p:cBhvr>
                                      <p:tavLst>
                                        <p:tav tm="0">
                                          <p:val>
                                            <p:fltVal val="0"/>
                                          </p:val>
                                        </p:tav>
                                        <p:tav tm="100000">
                                          <p:val>
                                            <p:strVal val="#ppt_h"/>
                                          </p:val>
                                        </p:tav>
                                      </p:tavLst>
                                    </p:anim>
                                    <p:animEffect transition="in" filter="fade">
                                      <p:cBhvr>
                                        <p:cTn id="59" dur="250"/>
                                        <p:tgtEl>
                                          <p:spTgt spid="26"/>
                                        </p:tgtEl>
                                      </p:cBhvr>
                                    </p:animEffect>
                                  </p:childTnLst>
                                </p:cTn>
                              </p:par>
                            </p:childTnLst>
                          </p:cTn>
                        </p:par>
                        <p:par>
                          <p:cTn id="60" fill="hold">
                            <p:stCondLst>
                              <p:cond delay="0"/>
                            </p:stCondLst>
                            <p:childTnLst>
                              <p:par>
                                <p:cTn id="61" presetID="14" presetClass="entr" presetSubtype="10" fill="hold"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randombar(horizontal)">
                                      <p:cBhvr>
                                        <p:cTn id="63" dur="500"/>
                                        <p:tgtEl>
                                          <p:spTgt spid="31"/>
                                        </p:tgtEl>
                                      </p:cBhvr>
                                    </p:animEffect>
                                  </p:childTnLst>
                                </p:cTn>
                              </p:par>
                              <p:par>
                                <p:cTn id="64" presetID="14" presetClass="entr" presetSubtype="10"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randombar(horizontal)">
                                      <p:cBhvr>
                                        <p:cTn id="66" dur="500"/>
                                        <p:tgtEl>
                                          <p:spTgt spid="28"/>
                                        </p:tgtEl>
                                      </p:cBhvr>
                                    </p:animEffect>
                                  </p:childTnLst>
                                </p:cTn>
                              </p:par>
                              <p:par>
                                <p:cTn id="67" presetID="14" presetClass="entr" presetSubtype="1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randombar(horizontal)">
                                      <p:cBhvr>
                                        <p:cTn id="69" dur="500"/>
                                        <p:tgtEl>
                                          <p:spTgt spid="27"/>
                                        </p:tgtEl>
                                      </p:cBhvr>
                                    </p:animEffect>
                                  </p:childTnLst>
                                </p:cTn>
                              </p:par>
                              <p:par>
                                <p:cTn id="70" presetID="14" presetClass="entr" presetSubtype="1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randombar(horizontal)">
                                      <p:cBhvr>
                                        <p:cTn id="72" dur="500"/>
                                        <p:tgtEl>
                                          <p:spTgt spid="29"/>
                                        </p:tgtEl>
                                      </p:cBhvr>
                                    </p:animEffect>
                                  </p:childTnLst>
                                </p:cTn>
                              </p:par>
                              <p:par>
                                <p:cTn id="73" presetID="14" presetClass="entr" presetSubtype="1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randombar(horizontal)">
                                      <p:cBhvr>
                                        <p:cTn id="7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0" grpId="0" animBg="1"/>
      <p:bldP spid="1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250" fill="hold"/>
                        <p:tgtEl>
                          <p:spTgt spid="15"/>
                        </p:tgtEl>
                        <p:attrNameLst>
                          <p:attrName>ppt_w</p:attrName>
                        </p:attrNameLst>
                      </p:cBhvr>
                      <p:tavLst>
                        <p:tav tm="0">
                          <p:val>
                            <p:strVal val="#ppt_w+.3"/>
                          </p:val>
                        </p:tav>
                        <p:tav tm="100000">
                          <p:val>
                            <p:strVal val="#ppt_w"/>
                          </p:val>
                        </p:tav>
                      </p:tavLst>
                    </p:anim>
                    <p:anim calcmode="lin" valueType="num">
                      <p:cBhvr>
                        <p:cTn dur="250" fill="hold"/>
                        <p:tgtEl>
                          <p:spTgt spid="15"/>
                        </p:tgtEl>
                        <p:attrNameLst>
                          <p:attrName>ppt_h</p:attrName>
                        </p:attrNameLst>
                      </p:cBhvr>
                      <p:tavLst>
                        <p:tav tm="0">
                          <p:val>
                            <p:strVal val="#ppt_h"/>
                          </p:val>
                        </p:tav>
                        <p:tav tm="100000">
                          <p:val>
                            <p:strVal val="#ppt_h"/>
                          </p:val>
                        </p:tav>
                      </p:tavLst>
                    </p:anim>
                    <p:animEffect transition="in" filter="fade">
                      <p:cBhvr>
                        <p:cTn dur="250"/>
                        <p:tgtEl>
                          <p:spTgt spid="15"/>
                        </p:tgtEl>
                      </p:cBhvr>
                    </p:animEffect>
                  </p:childTnLst>
                </p:cTn>
              </p:par>
            </p:tnLst>
          </p:tmpl>
        </p:tmplLst>
      </p:bldP>
      <p:bldP spid="23" grpId="0" animBg="1"/>
      <p:bldP spid="2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150" fill="hold"/>
                        <p:tgtEl>
                          <p:spTgt spid="21"/>
                        </p:tgtEl>
                        <p:attrNameLst>
                          <p:attrName>ppt_w</p:attrName>
                        </p:attrNameLst>
                      </p:cBhvr>
                      <p:tavLst>
                        <p:tav tm="0">
                          <p:val>
                            <p:strVal val="#ppt_w+.3"/>
                          </p:val>
                        </p:tav>
                        <p:tav tm="100000">
                          <p:val>
                            <p:strVal val="#ppt_w"/>
                          </p:val>
                        </p:tav>
                      </p:tavLst>
                    </p:anim>
                    <p:anim calcmode="lin" valueType="num">
                      <p:cBhvr>
                        <p:cTn dur="150" fill="hold"/>
                        <p:tgtEl>
                          <p:spTgt spid="21"/>
                        </p:tgtEl>
                        <p:attrNameLst>
                          <p:attrName>ppt_h</p:attrName>
                        </p:attrNameLst>
                      </p:cBhvr>
                      <p:tavLst>
                        <p:tav tm="0">
                          <p:val>
                            <p:strVal val="#ppt_h"/>
                          </p:val>
                        </p:tav>
                        <p:tav tm="100000">
                          <p:val>
                            <p:strVal val="#ppt_h"/>
                          </p:val>
                        </p:tav>
                      </p:tavLst>
                    </p:anim>
                    <p:animEffect transition="in" filter="fade">
                      <p:cBhvr>
                        <p:cTn dur="150"/>
                        <p:tgtEl>
                          <p:spTgt spid="21"/>
                        </p:tgtEl>
                      </p:cBhvr>
                    </p:animEffect>
                  </p:childTnLst>
                </p:cTn>
              </p:par>
            </p:tnLst>
          </p:tmpl>
        </p:tmplLst>
      </p:bldP>
      <p:bldP spid="22"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2"/>
                        </p:tgtEl>
                        <p:attrNameLst>
                          <p:attrName>style.visibility</p:attrName>
                        </p:attrNameLst>
                      </p:cBhvr>
                      <p:to>
                        <p:strVal val="visible"/>
                      </p:to>
                    </p:set>
                    <p:anim calcmode="lin" valueType="num">
                      <p:cBhvr>
                        <p:cTn dur="150" fill="hold"/>
                        <p:tgtEl>
                          <p:spTgt spid="22"/>
                        </p:tgtEl>
                        <p:attrNameLst>
                          <p:attrName>ppt_w</p:attrName>
                        </p:attrNameLst>
                      </p:cBhvr>
                      <p:tavLst>
                        <p:tav tm="0">
                          <p:val>
                            <p:strVal val="#ppt_w+.3"/>
                          </p:val>
                        </p:tav>
                        <p:tav tm="100000">
                          <p:val>
                            <p:strVal val="#ppt_w"/>
                          </p:val>
                        </p:tav>
                      </p:tavLst>
                    </p:anim>
                    <p:anim calcmode="lin" valueType="num">
                      <p:cBhvr>
                        <p:cTn dur="150" fill="hold"/>
                        <p:tgtEl>
                          <p:spTgt spid="22"/>
                        </p:tgtEl>
                        <p:attrNameLst>
                          <p:attrName>ppt_h</p:attrName>
                        </p:attrNameLst>
                      </p:cBhvr>
                      <p:tavLst>
                        <p:tav tm="0">
                          <p:val>
                            <p:strVal val="#ppt_h"/>
                          </p:val>
                        </p:tav>
                        <p:tav tm="100000">
                          <p:val>
                            <p:strVal val="#ppt_h"/>
                          </p:val>
                        </p:tav>
                      </p:tavLst>
                    </p:anim>
                    <p:animEffect transition="in" filter="fade">
                      <p:cBhvr>
                        <p:cTn dur="150"/>
                        <p:tgtEl>
                          <p:spTgt spid="22"/>
                        </p:tgtEl>
                      </p:cBhvr>
                    </p:animEffect>
                  </p:childTnLst>
                </p:cTn>
              </p:par>
            </p:tnLst>
          </p:tmpl>
        </p:tmplLst>
      </p:bldP>
      <p:bldP spid="24"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stimonial 2 Horizontal">
    <p:spTree>
      <p:nvGrpSpPr>
        <p:cNvPr id="1" name=""/>
        <p:cNvGrpSpPr/>
        <p:nvPr/>
      </p:nvGrpSpPr>
      <p:grpSpPr>
        <a:xfrm>
          <a:off x="0" y="0"/>
          <a:ext cx="0" cy="0"/>
          <a:chOff x="0" y="0"/>
          <a:chExt cx="0" cy="0"/>
        </a:xfrm>
      </p:grpSpPr>
      <p:sp>
        <p:nvSpPr>
          <p:cNvPr id="29" name="Rectangle 28"/>
          <p:cNvSpPr/>
          <p:nvPr userDrawn="1"/>
        </p:nvSpPr>
        <p:spPr>
          <a:xfrm>
            <a:off x="2231998" y="2228125"/>
            <a:ext cx="1892227" cy="1478130"/>
          </a:xfrm>
          <a:prstGeom prst="rect">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TESTIMONIALS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33"/>
          <p:cNvSpPr>
            <a:spLocks noGrp="1"/>
          </p:cNvSpPr>
          <p:nvPr>
            <p:ph type="body" sz="quarter" idx="14" hasCustomPrompt="1"/>
          </p:nvPr>
        </p:nvSpPr>
        <p:spPr>
          <a:xfrm>
            <a:off x="1508543" y="4101487"/>
            <a:ext cx="3347357" cy="473540"/>
          </a:xfrm>
        </p:spPr>
        <p:txBody>
          <a:bodyPr anchor="b">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Name</a:t>
            </a:r>
            <a:endParaRPr lang="en-ID" dirty="0"/>
          </a:p>
        </p:txBody>
      </p:sp>
      <p:sp>
        <p:nvSpPr>
          <p:cNvPr id="21" name="Text Placeholder 33"/>
          <p:cNvSpPr>
            <a:spLocks noGrp="1"/>
          </p:cNvSpPr>
          <p:nvPr>
            <p:ph type="body" sz="quarter" idx="24" hasCustomPrompt="1"/>
          </p:nvPr>
        </p:nvSpPr>
        <p:spPr>
          <a:xfrm>
            <a:off x="1433033" y="4617120"/>
            <a:ext cx="3498377" cy="611546"/>
          </a:xfrm>
        </p:spPr>
        <p:txBody>
          <a:bodyPr anchor="t">
            <a:noAutofit/>
          </a:bodyPr>
          <a:lstStyle>
            <a:lvl1pPr marL="0" indent="0" algn="ctr">
              <a:lnSpc>
                <a:spcPct val="100000"/>
              </a:lnSpc>
              <a:buNone/>
              <a:defRPr sz="1600" b="0" i="1"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sp>
        <p:nvSpPr>
          <p:cNvPr id="22" name="Text Placeholder 33"/>
          <p:cNvSpPr>
            <a:spLocks noGrp="1"/>
          </p:cNvSpPr>
          <p:nvPr>
            <p:ph type="body" sz="quarter" idx="26" hasCustomPrompt="1"/>
          </p:nvPr>
        </p:nvSpPr>
        <p:spPr>
          <a:xfrm>
            <a:off x="1714547" y="5500987"/>
            <a:ext cx="2935348" cy="311790"/>
          </a:xfrm>
        </p:spPr>
        <p:txBody>
          <a:bodyPr anchor="t">
            <a:noAutofit/>
          </a:bodyPr>
          <a:lstStyle>
            <a:lvl1pPr marL="0" indent="0" algn="ctr">
              <a:lnSpc>
                <a:spcPct val="100000"/>
              </a:lnSpc>
              <a:buNone/>
              <a:defRPr sz="1200" b="1" baseline="0">
                <a:solidFill>
                  <a:schemeClr val="bg1">
                    <a:lumMod val="25000"/>
                  </a:schemeClr>
                </a:solidFill>
                <a:latin typeface="+mn-lt"/>
              </a:defRPr>
            </a:lvl1pPr>
          </a:lstStyle>
          <a:p>
            <a:pPr lvl="0"/>
            <a:r>
              <a:rPr lang="en-US" dirty="0"/>
              <a:t>Profession</a:t>
            </a:r>
            <a:endParaRPr lang="en-ID" dirty="0"/>
          </a:p>
        </p:txBody>
      </p:sp>
      <p:sp>
        <p:nvSpPr>
          <p:cNvPr id="27" name="Rectangle: Rounded Corners 26"/>
          <p:cNvSpPr/>
          <p:nvPr userDrawn="1"/>
        </p:nvSpPr>
        <p:spPr>
          <a:xfrm>
            <a:off x="1863580" y="1879779"/>
            <a:ext cx="1231644" cy="1231644"/>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Picture Placeholder 8"/>
          <p:cNvSpPr>
            <a:spLocks noGrp="1"/>
          </p:cNvSpPr>
          <p:nvPr>
            <p:ph type="pic" sz="quarter" idx="27"/>
          </p:nvPr>
        </p:nvSpPr>
        <p:spPr>
          <a:xfrm>
            <a:off x="2085189" y="2075768"/>
            <a:ext cx="1892226" cy="1434497"/>
          </a:xfrm>
          <a:effectLst>
            <a:outerShdw blurRad="50800" dist="38100" dir="2700000" algn="tl" rotWithShape="0">
              <a:prstClr val="black">
                <a:alpha val="40000"/>
              </a:prstClr>
            </a:outerShdw>
          </a:effectLst>
        </p:spPr>
        <p:txBody>
          <a:bodyPr>
            <a:normAutofit/>
          </a:bodyPr>
          <a:lstStyle>
            <a:lvl1pPr algn="l">
              <a:defRPr sz="1800"/>
            </a:lvl1pPr>
          </a:lstStyle>
          <a:p>
            <a:endParaRPr lang="en-ID" dirty="0"/>
          </a:p>
        </p:txBody>
      </p:sp>
      <p:sp>
        <p:nvSpPr>
          <p:cNvPr id="19" name="Rectangle 18"/>
          <p:cNvSpPr/>
          <p:nvPr userDrawn="1"/>
        </p:nvSpPr>
        <p:spPr>
          <a:xfrm>
            <a:off x="8135067" y="2228125"/>
            <a:ext cx="1892227" cy="1478130"/>
          </a:xfrm>
          <a:prstGeom prst="rect">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Text Placeholder 33"/>
          <p:cNvSpPr>
            <a:spLocks noGrp="1"/>
          </p:cNvSpPr>
          <p:nvPr>
            <p:ph type="body" sz="quarter" idx="28" hasCustomPrompt="1"/>
          </p:nvPr>
        </p:nvSpPr>
        <p:spPr>
          <a:xfrm>
            <a:off x="7411612" y="4101487"/>
            <a:ext cx="3347357" cy="473540"/>
          </a:xfrm>
        </p:spPr>
        <p:txBody>
          <a:bodyPr anchor="b">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Name</a:t>
            </a:r>
            <a:endParaRPr lang="en-ID" dirty="0"/>
          </a:p>
        </p:txBody>
      </p:sp>
      <p:sp>
        <p:nvSpPr>
          <p:cNvPr id="23" name="Text Placeholder 33"/>
          <p:cNvSpPr>
            <a:spLocks noGrp="1"/>
          </p:cNvSpPr>
          <p:nvPr>
            <p:ph type="body" sz="quarter" idx="29" hasCustomPrompt="1"/>
          </p:nvPr>
        </p:nvSpPr>
        <p:spPr>
          <a:xfrm>
            <a:off x="7336102" y="4617120"/>
            <a:ext cx="3498377" cy="611546"/>
          </a:xfrm>
        </p:spPr>
        <p:txBody>
          <a:bodyPr anchor="t">
            <a:noAutofit/>
          </a:bodyPr>
          <a:lstStyle>
            <a:lvl1pPr marL="0" indent="0" algn="ctr">
              <a:lnSpc>
                <a:spcPct val="100000"/>
              </a:lnSpc>
              <a:buNone/>
              <a:defRPr sz="1600" b="0" i="1"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sp>
        <p:nvSpPr>
          <p:cNvPr id="24" name="Text Placeholder 33"/>
          <p:cNvSpPr>
            <a:spLocks noGrp="1"/>
          </p:cNvSpPr>
          <p:nvPr>
            <p:ph type="body" sz="quarter" idx="30" hasCustomPrompt="1"/>
          </p:nvPr>
        </p:nvSpPr>
        <p:spPr>
          <a:xfrm>
            <a:off x="7617616" y="5500987"/>
            <a:ext cx="2935348" cy="311790"/>
          </a:xfrm>
        </p:spPr>
        <p:txBody>
          <a:bodyPr anchor="t">
            <a:noAutofit/>
          </a:bodyPr>
          <a:lstStyle>
            <a:lvl1pPr marL="0" indent="0" algn="ctr">
              <a:lnSpc>
                <a:spcPct val="100000"/>
              </a:lnSpc>
              <a:buNone/>
              <a:defRPr sz="1200" b="1" baseline="0">
                <a:solidFill>
                  <a:schemeClr val="bg1">
                    <a:lumMod val="25000"/>
                  </a:schemeClr>
                </a:solidFill>
                <a:latin typeface="+mn-lt"/>
              </a:defRPr>
            </a:lvl1pPr>
          </a:lstStyle>
          <a:p>
            <a:pPr lvl="0"/>
            <a:r>
              <a:rPr lang="en-US" dirty="0"/>
              <a:t>Profession</a:t>
            </a:r>
            <a:endParaRPr lang="en-ID" dirty="0"/>
          </a:p>
        </p:txBody>
      </p:sp>
      <p:sp>
        <p:nvSpPr>
          <p:cNvPr id="30" name="Rectangle: Rounded Corners 29"/>
          <p:cNvSpPr/>
          <p:nvPr userDrawn="1"/>
        </p:nvSpPr>
        <p:spPr>
          <a:xfrm>
            <a:off x="7766649" y="1879779"/>
            <a:ext cx="1231644" cy="1231644"/>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Picture Placeholder 8"/>
          <p:cNvSpPr>
            <a:spLocks noGrp="1"/>
          </p:cNvSpPr>
          <p:nvPr>
            <p:ph type="pic" sz="quarter" idx="31"/>
          </p:nvPr>
        </p:nvSpPr>
        <p:spPr>
          <a:xfrm>
            <a:off x="7988258" y="2075768"/>
            <a:ext cx="1892226" cy="1434497"/>
          </a:xfrm>
          <a:effectLst>
            <a:outerShdw blurRad="50800" dist="38100" dir="2700000" algn="tl" rotWithShape="0">
              <a:prstClr val="black">
                <a:alpha val="40000"/>
              </a:prstClr>
            </a:outerShdw>
          </a:effectLst>
        </p:spPr>
        <p:txBody>
          <a:bodyPr>
            <a:normAutofit/>
          </a:bodyPr>
          <a:lstStyle>
            <a:lvl1pPr algn="l">
              <a:defRPr sz="1800"/>
            </a:lvl1pPr>
          </a:lstStyle>
          <a:p>
            <a:endParaRPr lang="en-ID" dirty="0"/>
          </a:p>
        </p:txBody>
      </p:sp>
      <p:pic>
        <p:nvPicPr>
          <p:cNvPr id="25"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2" presetClass="entr" presetSubtype="8" decel="68000" fill="hold" grpId="0" nodeType="withEffect" nodePh="1">
                                  <p:stCondLst>
                                    <p:cond delay="250"/>
                                  </p:stCondLst>
                                  <p:endCondLst>
                                    <p:cond evt="begin" delay="0">
                                      <p:tn val="22"/>
                                    </p:cond>
                                  </p:end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750" fill="hold"/>
                                        <p:tgtEl>
                                          <p:spTgt spid="28"/>
                                        </p:tgtEl>
                                        <p:attrNameLst>
                                          <p:attrName>ppt_x</p:attrName>
                                        </p:attrNameLst>
                                      </p:cBhvr>
                                      <p:tavLst>
                                        <p:tav tm="0">
                                          <p:val>
                                            <p:strVal val="0-#ppt_w/2"/>
                                          </p:val>
                                        </p:tav>
                                        <p:tav tm="100000">
                                          <p:val>
                                            <p:strVal val="#ppt_x"/>
                                          </p:val>
                                        </p:tav>
                                      </p:tavLst>
                                    </p:anim>
                                    <p:anim calcmode="lin" valueType="num">
                                      <p:cBhvr additive="base">
                                        <p:cTn id="25" dur="750" fill="hold"/>
                                        <p:tgtEl>
                                          <p:spTgt spid="28"/>
                                        </p:tgtEl>
                                        <p:attrNameLst>
                                          <p:attrName>ppt_y</p:attrName>
                                        </p:attrNameLst>
                                      </p:cBhvr>
                                      <p:tavLst>
                                        <p:tav tm="0">
                                          <p:val>
                                            <p:strVal val="#ppt_y"/>
                                          </p:val>
                                        </p:tav>
                                        <p:tav tm="100000">
                                          <p:val>
                                            <p:strVal val="#ppt_y"/>
                                          </p:val>
                                        </p:tav>
                                      </p:tavLst>
                                    </p:anim>
                                  </p:childTnLst>
                                </p:cTn>
                              </p:par>
                              <p:par>
                                <p:cTn id="26" presetID="53" presetClass="entr" presetSubtype="16" fill="hold" grpId="0" nodeType="withEffect">
                                  <p:stCondLst>
                                    <p:cond delay="25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2" presetClass="entr" presetSubtype="8" decel="6400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par>
                                <p:cTn id="35" presetID="50" presetClass="entr" presetSubtype="0" decel="100000" fill="hold" grpId="0" nodeType="withEffect">
                                  <p:stCondLst>
                                    <p:cond delay="0"/>
                                  </p:stCondLst>
                                  <p:iterate type="lt">
                                    <p:tmPct val="10000"/>
                                  </p:iterate>
                                  <p:childTnLst>
                                    <p:set>
                                      <p:cBhvr>
                                        <p:cTn id="36" dur="1" fill="hold">
                                          <p:stCondLst>
                                            <p:cond delay="0"/>
                                          </p:stCondLst>
                                        </p:cTn>
                                        <p:tgtEl>
                                          <p:spTgt spid="15">
                                            <p:txEl>
                                              <p:pRg st="0" end="0"/>
                                            </p:txEl>
                                          </p:spTgt>
                                        </p:tgtEl>
                                        <p:attrNameLst>
                                          <p:attrName>style.visibility</p:attrName>
                                        </p:attrNameLst>
                                      </p:cBhvr>
                                      <p:to>
                                        <p:strVal val="visible"/>
                                      </p:to>
                                    </p:set>
                                    <p:anim calcmode="lin" valueType="num">
                                      <p:cBhvr>
                                        <p:cTn id="37" dur="2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38" dur="2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39" dur="250"/>
                                        <p:tgtEl>
                                          <p:spTgt spid="15">
                                            <p:txEl>
                                              <p:pRg st="0" end="0"/>
                                            </p:txEl>
                                          </p:spTgt>
                                        </p:tgtEl>
                                      </p:cBhvr>
                                    </p:animEffect>
                                  </p:childTnLst>
                                </p:cTn>
                              </p:par>
                              <p:par>
                                <p:cTn id="40" presetID="50" presetClass="entr" presetSubtype="0" decel="100000" fill="hold" grpId="0" nodeType="withEffect">
                                  <p:stCondLst>
                                    <p:cond delay="0"/>
                                  </p:stCondLst>
                                  <p:iterate type="lt">
                                    <p:tmPct val="10000"/>
                                  </p:iterate>
                                  <p:childTnLst>
                                    <p:set>
                                      <p:cBhvr>
                                        <p:cTn id="41" dur="1" fill="hold">
                                          <p:stCondLst>
                                            <p:cond delay="0"/>
                                          </p:stCondLst>
                                        </p:cTn>
                                        <p:tgtEl>
                                          <p:spTgt spid="21">
                                            <p:txEl>
                                              <p:pRg st="0" end="0"/>
                                            </p:txEl>
                                          </p:spTgt>
                                        </p:tgtEl>
                                        <p:attrNameLst>
                                          <p:attrName>style.visibility</p:attrName>
                                        </p:attrNameLst>
                                      </p:cBhvr>
                                      <p:to>
                                        <p:strVal val="visible"/>
                                      </p:to>
                                    </p:set>
                                    <p:anim calcmode="lin" valueType="num">
                                      <p:cBhvr>
                                        <p:cTn id="42" dur="1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43" dur="1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44" dur="150"/>
                                        <p:tgtEl>
                                          <p:spTgt spid="21">
                                            <p:txEl>
                                              <p:pRg st="0" end="0"/>
                                            </p:txEl>
                                          </p:spTgt>
                                        </p:tgtEl>
                                      </p:cBhvr>
                                    </p:animEffect>
                                  </p:childTnLst>
                                </p:cTn>
                              </p:par>
                            </p:childTnLst>
                          </p:cTn>
                        </p:par>
                        <p:par>
                          <p:cTn id="45" fill="hold">
                            <p:stCondLst>
                              <p:cond delay="0"/>
                            </p:stCondLst>
                            <p:childTnLst>
                              <p:par>
                                <p:cTn id="46" presetID="50" presetClass="entr" presetSubtype="0" decel="100000" fill="hold" grpId="0" nodeType="afterEffect">
                                  <p:stCondLst>
                                    <p:cond delay="0"/>
                                  </p:stCondLst>
                                  <p:iterate type="lt">
                                    <p:tmPct val="10000"/>
                                  </p:iterate>
                                  <p:childTnLst>
                                    <p:set>
                                      <p:cBhvr>
                                        <p:cTn id="47" dur="1" fill="hold">
                                          <p:stCondLst>
                                            <p:cond delay="0"/>
                                          </p:stCondLst>
                                        </p:cTn>
                                        <p:tgtEl>
                                          <p:spTgt spid="22">
                                            <p:txEl>
                                              <p:pRg st="0" end="0"/>
                                            </p:txEl>
                                          </p:spTgt>
                                        </p:tgtEl>
                                        <p:attrNameLst>
                                          <p:attrName>style.visibility</p:attrName>
                                        </p:attrNameLst>
                                      </p:cBhvr>
                                      <p:to>
                                        <p:strVal val="visible"/>
                                      </p:to>
                                    </p:set>
                                    <p:anim calcmode="lin" valueType="num">
                                      <p:cBhvr>
                                        <p:cTn id="48" dur="15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49" dur="15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50" dur="150"/>
                                        <p:tgtEl>
                                          <p:spTgt spid="22">
                                            <p:txEl>
                                              <p:pRg st="0" end="0"/>
                                            </p:txEl>
                                          </p:spTgt>
                                        </p:tgtEl>
                                      </p:cBhvr>
                                    </p:animEffect>
                                  </p:childTnLst>
                                </p:cTn>
                              </p:par>
                              <p:par>
                                <p:cTn id="51" presetID="50" presetClass="entr" presetSubtype="0" decel="100000" fill="hold" grpId="0" nodeType="withEffect">
                                  <p:stCondLst>
                                    <p:cond delay="750"/>
                                  </p:stCondLst>
                                  <p:iterate type="lt">
                                    <p:tmPct val="10000"/>
                                  </p:iterate>
                                  <p:childTnLst>
                                    <p:set>
                                      <p:cBhvr>
                                        <p:cTn id="52" dur="1" fill="hold">
                                          <p:stCondLst>
                                            <p:cond delay="0"/>
                                          </p:stCondLst>
                                        </p:cTn>
                                        <p:tgtEl>
                                          <p:spTgt spid="20">
                                            <p:txEl>
                                              <p:pRg st="0" end="0"/>
                                            </p:txEl>
                                          </p:spTgt>
                                        </p:tgtEl>
                                        <p:attrNameLst>
                                          <p:attrName>style.visibility</p:attrName>
                                        </p:attrNameLst>
                                      </p:cBhvr>
                                      <p:to>
                                        <p:strVal val="visible"/>
                                      </p:to>
                                    </p:set>
                                    <p:anim calcmode="lin" valueType="num">
                                      <p:cBhvr>
                                        <p:cTn id="53" dur="250" fill="hold"/>
                                        <p:tgtEl>
                                          <p:spTgt spid="20">
                                            <p:txEl>
                                              <p:pRg st="0" end="0"/>
                                            </p:txEl>
                                          </p:spTgt>
                                        </p:tgtEl>
                                        <p:attrNameLst>
                                          <p:attrName>ppt_w</p:attrName>
                                        </p:attrNameLst>
                                      </p:cBhvr>
                                      <p:tavLst>
                                        <p:tav tm="0">
                                          <p:val>
                                            <p:strVal val="#ppt_w+.3"/>
                                          </p:val>
                                        </p:tav>
                                        <p:tav tm="100000">
                                          <p:val>
                                            <p:strVal val="#ppt_w"/>
                                          </p:val>
                                        </p:tav>
                                      </p:tavLst>
                                    </p:anim>
                                    <p:anim calcmode="lin" valueType="num">
                                      <p:cBhvr>
                                        <p:cTn id="54" dur="250" fill="hold"/>
                                        <p:tgtEl>
                                          <p:spTgt spid="20">
                                            <p:txEl>
                                              <p:pRg st="0" end="0"/>
                                            </p:txEl>
                                          </p:spTgt>
                                        </p:tgtEl>
                                        <p:attrNameLst>
                                          <p:attrName>ppt_h</p:attrName>
                                        </p:attrNameLst>
                                      </p:cBhvr>
                                      <p:tavLst>
                                        <p:tav tm="0">
                                          <p:val>
                                            <p:strVal val="#ppt_h"/>
                                          </p:val>
                                        </p:tav>
                                        <p:tav tm="100000">
                                          <p:val>
                                            <p:strVal val="#ppt_h"/>
                                          </p:val>
                                        </p:tav>
                                      </p:tavLst>
                                    </p:anim>
                                    <p:animEffect transition="in" filter="fade">
                                      <p:cBhvr>
                                        <p:cTn id="55" dur="250"/>
                                        <p:tgtEl>
                                          <p:spTgt spid="20">
                                            <p:txEl>
                                              <p:pRg st="0" end="0"/>
                                            </p:txEl>
                                          </p:spTgt>
                                        </p:tgtEl>
                                      </p:cBhvr>
                                    </p:animEffect>
                                  </p:childTnLst>
                                </p:cTn>
                              </p:par>
                              <p:par>
                                <p:cTn id="56" presetID="50" presetClass="entr" presetSubtype="0" decel="100000" fill="hold" grpId="0" nodeType="withEffect">
                                  <p:stCondLst>
                                    <p:cond delay="750"/>
                                  </p:stCondLst>
                                  <p:iterate type="lt">
                                    <p:tmPct val="10000"/>
                                  </p:iterate>
                                  <p:childTnLst>
                                    <p:set>
                                      <p:cBhvr>
                                        <p:cTn id="57" dur="1" fill="hold">
                                          <p:stCondLst>
                                            <p:cond delay="0"/>
                                          </p:stCondLst>
                                        </p:cTn>
                                        <p:tgtEl>
                                          <p:spTgt spid="23">
                                            <p:txEl>
                                              <p:pRg st="0" end="0"/>
                                            </p:txEl>
                                          </p:spTgt>
                                        </p:tgtEl>
                                        <p:attrNameLst>
                                          <p:attrName>style.visibility</p:attrName>
                                        </p:attrNameLst>
                                      </p:cBhvr>
                                      <p:to>
                                        <p:strVal val="visible"/>
                                      </p:to>
                                    </p:set>
                                    <p:anim calcmode="lin" valueType="num">
                                      <p:cBhvr>
                                        <p:cTn id="58" dur="15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59" dur="15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60" dur="150"/>
                                        <p:tgtEl>
                                          <p:spTgt spid="23">
                                            <p:txEl>
                                              <p:pRg st="0" end="0"/>
                                            </p:txEl>
                                          </p:spTgt>
                                        </p:tgtEl>
                                      </p:cBhvr>
                                    </p:animEffect>
                                  </p:childTnLst>
                                </p:cTn>
                              </p:par>
                              <p:par>
                                <p:cTn id="61" presetID="2" presetClass="entr" presetSubtype="2" decel="68000" fill="hold" grpId="0" nodeType="withEffect" nodePh="1">
                                  <p:stCondLst>
                                    <p:cond delay="250"/>
                                  </p:stCondLst>
                                  <p:endCondLst>
                                    <p:cond evt="begin" delay="0">
                                      <p:tn val="61"/>
                                    </p:cond>
                                  </p:end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750" fill="hold"/>
                                        <p:tgtEl>
                                          <p:spTgt spid="31"/>
                                        </p:tgtEl>
                                        <p:attrNameLst>
                                          <p:attrName>ppt_x</p:attrName>
                                        </p:attrNameLst>
                                      </p:cBhvr>
                                      <p:tavLst>
                                        <p:tav tm="0">
                                          <p:val>
                                            <p:strVal val="1+#ppt_w/2"/>
                                          </p:val>
                                        </p:tav>
                                        <p:tav tm="100000">
                                          <p:val>
                                            <p:strVal val="#ppt_x"/>
                                          </p:val>
                                        </p:tav>
                                      </p:tavLst>
                                    </p:anim>
                                    <p:anim calcmode="lin" valueType="num">
                                      <p:cBhvr additive="base">
                                        <p:cTn id="64" dur="750" fill="hold"/>
                                        <p:tgtEl>
                                          <p:spTgt spid="31"/>
                                        </p:tgtEl>
                                        <p:attrNameLst>
                                          <p:attrName>ppt_y</p:attrName>
                                        </p:attrNameLst>
                                      </p:cBhvr>
                                      <p:tavLst>
                                        <p:tav tm="0">
                                          <p:val>
                                            <p:strVal val="#ppt_y"/>
                                          </p:val>
                                        </p:tav>
                                        <p:tav tm="100000">
                                          <p:val>
                                            <p:strVal val="#ppt_y"/>
                                          </p:val>
                                        </p:tav>
                                      </p:tavLst>
                                    </p:anim>
                                  </p:childTnLst>
                                </p:cTn>
                              </p:par>
                              <p:par>
                                <p:cTn id="65" presetID="53" presetClass="entr" presetSubtype="16" fill="hold" grpId="0" nodeType="withEffect">
                                  <p:stCondLst>
                                    <p:cond delay="25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par>
                                <p:cTn id="70" presetID="2" presetClass="entr" presetSubtype="2" decel="6400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fill="hold"/>
                                        <p:tgtEl>
                                          <p:spTgt spid="19"/>
                                        </p:tgtEl>
                                        <p:attrNameLst>
                                          <p:attrName>ppt_x</p:attrName>
                                        </p:attrNameLst>
                                      </p:cBhvr>
                                      <p:tavLst>
                                        <p:tav tm="0">
                                          <p:val>
                                            <p:strVal val="1+#ppt_w/2"/>
                                          </p:val>
                                        </p:tav>
                                        <p:tav tm="100000">
                                          <p:val>
                                            <p:strVal val="#ppt_x"/>
                                          </p:val>
                                        </p:tav>
                                      </p:tavLst>
                                    </p:anim>
                                    <p:anim calcmode="lin" valueType="num">
                                      <p:cBhvr additive="base">
                                        <p:cTn id="73" dur="500" fill="hold"/>
                                        <p:tgtEl>
                                          <p:spTgt spid="19"/>
                                        </p:tgtEl>
                                        <p:attrNameLst>
                                          <p:attrName>ppt_y</p:attrName>
                                        </p:attrNameLst>
                                      </p:cBhvr>
                                      <p:tavLst>
                                        <p:tav tm="0">
                                          <p:val>
                                            <p:strVal val="#ppt_y"/>
                                          </p:val>
                                        </p:tav>
                                        <p:tav tm="100000">
                                          <p:val>
                                            <p:strVal val="#ppt_y"/>
                                          </p:val>
                                        </p:tav>
                                      </p:tavLst>
                                    </p:anim>
                                  </p:childTnLst>
                                </p:cTn>
                              </p:par>
                            </p:childTnLst>
                          </p:cTn>
                        </p:par>
                        <p:par>
                          <p:cTn id="74" fill="hold">
                            <p:stCondLst>
                              <p:cond delay="1725"/>
                            </p:stCondLst>
                            <p:childTnLst>
                              <p:par>
                                <p:cTn id="75" presetID="50" presetClass="entr" presetSubtype="0" decel="100000" fill="hold" grpId="0" nodeType="afterEffect">
                                  <p:stCondLst>
                                    <p:cond delay="0"/>
                                  </p:stCondLst>
                                  <p:iterate type="lt">
                                    <p:tmPct val="10000"/>
                                  </p:iterate>
                                  <p:childTnLst>
                                    <p:set>
                                      <p:cBhvr>
                                        <p:cTn id="76" dur="1" fill="hold">
                                          <p:stCondLst>
                                            <p:cond delay="0"/>
                                          </p:stCondLst>
                                        </p:cTn>
                                        <p:tgtEl>
                                          <p:spTgt spid="24">
                                            <p:txEl>
                                              <p:pRg st="0" end="0"/>
                                            </p:txEl>
                                          </p:spTgt>
                                        </p:tgtEl>
                                        <p:attrNameLst>
                                          <p:attrName>style.visibility</p:attrName>
                                        </p:attrNameLst>
                                      </p:cBhvr>
                                      <p:to>
                                        <p:strVal val="visible"/>
                                      </p:to>
                                    </p:set>
                                    <p:anim calcmode="lin" valueType="num">
                                      <p:cBhvr>
                                        <p:cTn id="77" dur="150" fill="hold"/>
                                        <p:tgtEl>
                                          <p:spTgt spid="24">
                                            <p:txEl>
                                              <p:pRg st="0" end="0"/>
                                            </p:txEl>
                                          </p:spTgt>
                                        </p:tgtEl>
                                        <p:attrNameLst>
                                          <p:attrName>ppt_w</p:attrName>
                                        </p:attrNameLst>
                                      </p:cBhvr>
                                      <p:tavLst>
                                        <p:tav tm="0">
                                          <p:val>
                                            <p:strVal val="#ppt_w+.3"/>
                                          </p:val>
                                        </p:tav>
                                        <p:tav tm="100000">
                                          <p:val>
                                            <p:strVal val="#ppt_w"/>
                                          </p:val>
                                        </p:tav>
                                      </p:tavLst>
                                    </p:anim>
                                    <p:anim calcmode="lin" valueType="num">
                                      <p:cBhvr>
                                        <p:cTn id="78" dur="150" fill="hold"/>
                                        <p:tgtEl>
                                          <p:spTgt spid="24">
                                            <p:txEl>
                                              <p:pRg st="0" end="0"/>
                                            </p:txEl>
                                          </p:spTgt>
                                        </p:tgtEl>
                                        <p:attrNameLst>
                                          <p:attrName>ppt_h</p:attrName>
                                        </p:attrNameLst>
                                      </p:cBhvr>
                                      <p:tavLst>
                                        <p:tav tm="0">
                                          <p:val>
                                            <p:strVal val="#ppt_h"/>
                                          </p:val>
                                        </p:tav>
                                        <p:tav tm="100000">
                                          <p:val>
                                            <p:strVal val="#ppt_h"/>
                                          </p:val>
                                        </p:tav>
                                      </p:tavLst>
                                    </p:anim>
                                    <p:animEffect transition="in" filter="fade">
                                      <p:cBhvr>
                                        <p:cTn id="79" dur="150"/>
                                        <p:tgtEl>
                                          <p:spTgt spid="24">
                                            <p:txEl>
                                              <p:pRg st="0" end="0"/>
                                            </p:txEl>
                                          </p:spTgt>
                                        </p:tgtEl>
                                      </p:cBhvr>
                                    </p:animEffect>
                                  </p:childTnLst>
                                </p:cTn>
                              </p:par>
                            </p:childTnLst>
                          </p:cTn>
                        </p:par>
                        <p:par>
                          <p:cTn id="80" fill="hold">
                            <p:stCondLst>
                              <p:cond delay="2009"/>
                            </p:stCondLst>
                            <p:childTnLst>
                              <p:par>
                                <p:cTn id="81" presetID="14" presetClass="entr" presetSubtype="10" fill="hold" nodeType="after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randombar(horizontal)">
                                      <p:cBhvr>
                                        <p:cTn id="83" dur="500"/>
                                        <p:tgtEl>
                                          <p:spTgt spid="34"/>
                                        </p:tgtEl>
                                      </p:cBhvr>
                                    </p:animEffect>
                                  </p:childTnLst>
                                </p:cTn>
                              </p:par>
                              <p:par>
                                <p:cTn id="84" presetID="14" presetClass="entr" presetSubtype="1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randombar(horizontal)">
                                      <p:cBhvr>
                                        <p:cTn id="86" dur="500"/>
                                        <p:tgtEl>
                                          <p:spTgt spid="26"/>
                                        </p:tgtEl>
                                      </p:cBhvr>
                                    </p:animEffect>
                                  </p:childTnLst>
                                </p:cTn>
                              </p:par>
                              <p:par>
                                <p:cTn id="87" presetID="14" presetClass="entr" presetSubtype="10"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randombar(horizontal)">
                                      <p:cBhvr>
                                        <p:cTn id="89" dur="500"/>
                                        <p:tgtEl>
                                          <p:spTgt spid="25"/>
                                        </p:tgtEl>
                                      </p:cBhvr>
                                    </p:animEffect>
                                  </p:childTnLst>
                                </p:cTn>
                              </p:par>
                              <p:par>
                                <p:cTn id="90" presetID="14" presetClass="entr" presetSubtype="10" fill="hold"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randombar(horizontal)">
                                      <p:cBhvr>
                                        <p:cTn id="92" dur="500"/>
                                        <p:tgtEl>
                                          <p:spTgt spid="32"/>
                                        </p:tgtEl>
                                      </p:cBhvr>
                                    </p:animEffect>
                                  </p:childTnLst>
                                </p:cTn>
                              </p:par>
                              <p:par>
                                <p:cTn id="93" presetID="14" presetClass="entr" presetSubtype="10"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randombar(horizontal)">
                                      <p:cBhvr>
                                        <p:cTn id="9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5"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250" fill="hold"/>
                        <p:tgtEl>
                          <p:spTgt spid="15"/>
                        </p:tgtEl>
                        <p:attrNameLst>
                          <p:attrName>ppt_w</p:attrName>
                        </p:attrNameLst>
                      </p:cBhvr>
                      <p:tavLst>
                        <p:tav tm="0">
                          <p:val>
                            <p:strVal val="#ppt_w+.3"/>
                          </p:val>
                        </p:tav>
                        <p:tav tm="100000">
                          <p:val>
                            <p:strVal val="#ppt_w"/>
                          </p:val>
                        </p:tav>
                      </p:tavLst>
                    </p:anim>
                    <p:anim calcmode="lin" valueType="num">
                      <p:cBhvr>
                        <p:cTn dur="250" fill="hold"/>
                        <p:tgtEl>
                          <p:spTgt spid="15"/>
                        </p:tgtEl>
                        <p:attrNameLst>
                          <p:attrName>ppt_h</p:attrName>
                        </p:attrNameLst>
                      </p:cBhvr>
                      <p:tavLst>
                        <p:tav tm="0">
                          <p:val>
                            <p:strVal val="#ppt_h"/>
                          </p:val>
                        </p:tav>
                        <p:tav tm="100000">
                          <p:val>
                            <p:strVal val="#ppt_h"/>
                          </p:val>
                        </p:tav>
                      </p:tavLst>
                    </p:anim>
                    <p:animEffect transition="in" filter="fade">
                      <p:cBhvr>
                        <p:cTn dur="250"/>
                        <p:tgtEl>
                          <p:spTgt spid="15"/>
                        </p:tgtEl>
                      </p:cBhvr>
                    </p:animEffect>
                  </p:childTnLst>
                </p:cTn>
              </p:par>
            </p:tnLst>
          </p:tmpl>
        </p:tmplLst>
      </p:bldP>
      <p:bldP spid="21"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150" fill="hold"/>
                        <p:tgtEl>
                          <p:spTgt spid="21"/>
                        </p:tgtEl>
                        <p:attrNameLst>
                          <p:attrName>ppt_w</p:attrName>
                        </p:attrNameLst>
                      </p:cBhvr>
                      <p:tavLst>
                        <p:tav tm="0">
                          <p:val>
                            <p:strVal val="#ppt_w+.3"/>
                          </p:val>
                        </p:tav>
                        <p:tav tm="100000">
                          <p:val>
                            <p:strVal val="#ppt_w"/>
                          </p:val>
                        </p:tav>
                      </p:tavLst>
                    </p:anim>
                    <p:anim calcmode="lin" valueType="num">
                      <p:cBhvr>
                        <p:cTn dur="150" fill="hold"/>
                        <p:tgtEl>
                          <p:spTgt spid="21"/>
                        </p:tgtEl>
                        <p:attrNameLst>
                          <p:attrName>ppt_h</p:attrName>
                        </p:attrNameLst>
                      </p:cBhvr>
                      <p:tavLst>
                        <p:tav tm="0">
                          <p:val>
                            <p:strVal val="#ppt_h"/>
                          </p:val>
                        </p:tav>
                        <p:tav tm="100000">
                          <p:val>
                            <p:strVal val="#ppt_h"/>
                          </p:val>
                        </p:tav>
                      </p:tavLst>
                    </p:anim>
                    <p:animEffect transition="in" filter="fade">
                      <p:cBhvr>
                        <p:cTn dur="150"/>
                        <p:tgtEl>
                          <p:spTgt spid="21"/>
                        </p:tgtEl>
                      </p:cBhvr>
                    </p:animEffect>
                  </p:childTnLst>
                </p:cTn>
              </p:par>
            </p:tnLst>
          </p:tmpl>
        </p:tmplLst>
      </p:bldP>
      <p:bldP spid="22" grpId="0" build="p">
        <p:tmplLst>
          <p:tmpl lvl="1">
            <p:tnLst>
              <p:par>
                <p:cTn presetID="50" presetClass="entr" presetSubtype="0" decel="100000" fill="hold" nodeType="afterEffect">
                  <p:stCondLst>
                    <p:cond delay="0"/>
                  </p:stCondLst>
                  <p:iterate type="lt">
                    <p:tmPct val="10000"/>
                  </p:iterate>
                  <p:childTnLst>
                    <p:set>
                      <p:cBhvr>
                        <p:cTn dur="1" fill="hold">
                          <p:stCondLst>
                            <p:cond delay="0"/>
                          </p:stCondLst>
                        </p:cTn>
                        <p:tgtEl>
                          <p:spTgt spid="22"/>
                        </p:tgtEl>
                        <p:attrNameLst>
                          <p:attrName>style.visibility</p:attrName>
                        </p:attrNameLst>
                      </p:cBhvr>
                      <p:to>
                        <p:strVal val="visible"/>
                      </p:to>
                    </p:set>
                    <p:anim calcmode="lin" valueType="num">
                      <p:cBhvr>
                        <p:cTn dur="150" fill="hold"/>
                        <p:tgtEl>
                          <p:spTgt spid="22"/>
                        </p:tgtEl>
                        <p:attrNameLst>
                          <p:attrName>ppt_w</p:attrName>
                        </p:attrNameLst>
                      </p:cBhvr>
                      <p:tavLst>
                        <p:tav tm="0">
                          <p:val>
                            <p:strVal val="#ppt_w+.3"/>
                          </p:val>
                        </p:tav>
                        <p:tav tm="100000">
                          <p:val>
                            <p:strVal val="#ppt_w"/>
                          </p:val>
                        </p:tav>
                      </p:tavLst>
                    </p:anim>
                    <p:anim calcmode="lin" valueType="num">
                      <p:cBhvr>
                        <p:cTn dur="150" fill="hold"/>
                        <p:tgtEl>
                          <p:spTgt spid="22"/>
                        </p:tgtEl>
                        <p:attrNameLst>
                          <p:attrName>ppt_h</p:attrName>
                        </p:attrNameLst>
                      </p:cBhvr>
                      <p:tavLst>
                        <p:tav tm="0">
                          <p:val>
                            <p:strVal val="#ppt_h"/>
                          </p:val>
                        </p:tav>
                        <p:tav tm="100000">
                          <p:val>
                            <p:strVal val="#ppt_h"/>
                          </p:val>
                        </p:tav>
                      </p:tavLst>
                    </p:anim>
                    <p:animEffect transition="in" filter="fade">
                      <p:cBhvr>
                        <p:cTn dur="150"/>
                        <p:tgtEl>
                          <p:spTgt spid="22"/>
                        </p:tgtEl>
                      </p:cBhvr>
                    </p:animEffect>
                  </p:childTnLst>
                </p:cTn>
              </p:par>
            </p:tnLst>
          </p:tmpl>
        </p:tmplLst>
      </p:bldP>
      <p:bldP spid="27" grpId="0" animBg="1"/>
      <p:bldP spid="28" grpId="0"/>
      <p:bldP spid="19" grpId="0" animBg="1"/>
      <p:bldP spid="20"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0"/>
                        </p:tgtEl>
                        <p:attrNameLst>
                          <p:attrName>style.visibility</p:attrName>
                        </p:attrNameLst>
                      </p:cBhvr>
                      <p:to>
                        <p:strVal val="visible"/>
                      </p:to>
                    </p:set>
                    <p:anim calcmode="lin" valueType="num">
                      <p:cBhvr>
                        <p:cTn dur="250" fill="hold"/>
                        <p:tgtEl>
                          <p:spTgt spid="20"/>
                        </p:tgtEl>
                        <p:attrNameLst>
                          <p:attrName>ppt_w</p:attrName>
                        </p:attrNameLst>
                      </p:cBhvr>
                      <p:tavLst>
                        <p:tav tm="0">
                          <p:val>
                            <p:strVal val="#ppt_w+.3"/>
                          </p:val>
                        </p:tav>
                        <p:tav tm="100000">
                          <p:val>
                            <p:strVal val="#ppt_w"/>
                          </p:val>
                        </p:tav>
                      </p:tavLst>
                    </p:anim>
                    <p:anim calcmode="lin" valueType="num">
                      <p:cBhvr>
                        <p:cTn dur="250" fill="hold"/>
                        <p:tgtEl>
                          <p:spTgt spid="20"/>
                        </p:tgtEl>
                        <p:attrNameLst>
                          <p:attrName>ppt_h</p:attrName>
                        </p:attrNameLst>
                      </p:cBhvr>
                      <p:tavLst>
                        <p:tav tm="0">
                          <p:val>
                            <p:strVal val="#ppt_h"/>
                          </p:val>
                        </p:tav>
                        <p:tav tm="100000">
                          <p:val>
                            <p:strVal val="#ppt_h"/>
                          </p:val>
                        </p:tav>
                      </p:tavLst>
                    </p:anim>
                    <p:animEffect transition="in" filter="fade">
                      <p:cBhvr>
                        <p:cTn dur="250"/>
                        <p:tgtEl>
                          <p:spTgt spid="20"/>
                        </p:tgtEl>
                      </p:cBhvr>
                    </p:animEffect>
                  </p:childTnLst>
                </p:cTn>
              </p:par>
            </p:tnLst>
          </p:tmpl>
        </p:tmplLst>
      </p:bldP>
      <p:bldP spid="23"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p:cTn dur="150" fill="hold"/>
                        <p:tgtEl>
                          <p:spTgt spid="23"/>
                        </p:tgtEl>
                        <p:attrNameLst>
                          <p:attrName>ppt_w</p:attrName>
                        </p:attrNameLst>
                      </p:cBhvr>
                      <p:tavLst>
                        <p:tav tm="0">
                          <p:val>
                            <p:strVal val="#ppt_w+.3"/>
                          </p:val>
                        </p:tav>
                        <p:tav tm="100000">
                          <p:val>
                            <p:strVal val="#ppt_w"/>
                          </p:val>
                        </p:tav>
                      </p:tavLst>
                    </p:anim>
                    <p:anim calcmode="lin" valueType="num">
                      <p:cBhvr>
                        <p:cTn dur="150" fill="hold"/>
                        <p:tgtEl>
                          <p:spTgt spid="23"/>
                        </p:tgtEl>
                        <p:attrNameLst>
                          <p:attrName>ppt_h</p:attrName>
                        </p:attrNameLst>
                      </p:cBhvr>
                      <p:tavLst>
                        <p:tav tm="0">
                          <p:val>
                            <p:strVal val="#ppt_h"/>
                          </p:val>
                        </p:tav>
                        <p:tav tm="100000">
                          <p:val>
                            <p:strVal val="#ppt_h"/>
                          </p:val>
                        </p:tav>
                      </p:tavLst>
                    </p:anim>
                    <p:animEffect transition="in" filter="fade">
                      <p:cBhvr>
                        <p:cTn dur="150"/>
                        <p:tgtEl>
                          <p:spTgt spid="23"/>
                        </p:tgtEl>
                      </p:cBhvr>
                    </p:animEffect>
                  </p:childTnLst>
                </p:cTn>
              </p:par>
            </p:tnLst>
          </p:tmpl>
        </p:tmplLst>
      </p:bldP>
      <p:bldP spid="24" grpId="0" build="p">
        <p:tmplLst>
          <p:tmpl lvl="1">
            <p:tnLst>
              <p:par>
                <p:cTn presetID="50" presetClass="entr" presetSubtype="0" decel="100000" fill="hold" nodeType="afterEffect">
                  <p:stCondLst>
                    <p:cond delay="0"/>
                  </p:stCondLst>
                  <p:iterate type="lt">
                    <p:tmPct val="10000"/>
                  </p:iterate>
                  <p:childTnLst>
                    <p:set>
                      <p:cBhvr>
                        <p:cTn dur="1" fill="hold">
                          <p:stCondLst>
                            <p:cond delay="0"/>
                          </p:stCondLst>
                        </p:cTn>
                        <p:tgtEl>
                          <p:spTgt spid="24"/>
                        </p:tgtEl>
                        <p:attrNameLst>
                          <p:attrName>style.visibility</p:attrName>
                        </p:attrNameLst>
                      </p:cBhvr>
                      <p:to>
                        <p:strVal val="visible"/>
                      </p:to>
                    </p:set>
                    <p:anim calcmode="lin" valueType="num">
                      <p:cBhvr>
                        <p:cTn dur="150" fill="hold"/>
                        <p:tgtEl>
                          <p:spTgt spid="24"/>
                        </p:tgtEl>
                        <p:attrNameLst>
                          <p:attrName>ppt_w</p:attrName>
                        </p:attrNameLst>
                      </p:cBhvr>
                      <p:tavLst>
                        <p:tav tm="0">
                          <p:val>
                            <p:strVal val="#ppt_w+.3"/>
                          </p:val>
                        </p:tav>
                        <p:tav tm="100000">
                          <p:val>
                            <p:strVal val="#ppt_w"/>
                          </p:val>
                        </p:tav>
                      </p:tavLst>
                    </p:anim>
                    <p:anim calcmode="lin" valueType="num">
                      <p:cBhvr>
                        <p:cTn dur="150" fill="hold"/>
                        <p:tgtEl>
                          <p:spTgt spid="24"/>
                        </p:tgtEl>
                        <p:attrNameLst>
                          <p:attrName>ppt_h</p:attrName>
                        </p:attrNameLst>
                      </p:cBhvr>
                      <p:tavLst>
                        <p:tav tm="0">
                          <p:val>
                            <p:strVal val="#ppt_h"/>
                          </p:val>
                        </p:tav>
                        <p:tav tm="100000">
                          <p:val>
                            <p:strVal val="#ppt_h"/>
                          </p:val>
                        </p:tav>
                      </p:tavLst>
                    </p:anim>
                    <p:animEffect transition="in" filter="fade">
                      <p:cBhvr>
                        <p:cTn dur="150"/>
                        <p:tgtEl>
                          <p:spTgt spid="24"/>
                        </p:tgtEl>
                      </p:cBhvr>
                    </p:animEffect>
                  </p:childTnLst>
                </p:cTn>
              </p:par>
            </p:tnLst>
          </p:tmpl>
        </p:tmplLst>
      </p:bldP>
      <p:bldP spid="30" grpId="0" animBg="1"/>
      <p:bldP spid="31"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stimonial 2 Vertical">
    <p:spTree>
      <p:nvGrpSpPr>
        <p:cNvPr id="1" name=""/>
        <p:cNvGrpSpPr/>
        <p:nvPr/>
      </p:nvGrpSpPr>
      <p:grpSpPr>
        <a:xfrm>
          <a:off x="0" y="0"/>
          <a:ext cx="0" cy="0"/>
          <a:chOff x="0" y="0"/>
          <a:chExt cx="0" cy="0"/>
        </a:xfrm>
      </p:grpSpPr>
      <p:sp>
        <p:nvSpPr>
          <p:cNvPr id="29" name="Rectangle 28"/>
          <p:cNvSpPr/>
          <p:nvPr userDrawn="1"/>
        </p:nvSpPr>
        <p:spPr>
          <a:xfrm>
            <a:off x="2987964" y="2228125"/>
            <a:ext cx="1892227" cy="1478130"/>
          </a:xfrm>
          <a:prstGeom prst="rect">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TESTIMONIALS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33"/>
          <p:cNvSpPr>
            <a:spLocks noGrp="1"/>
          </p:cNvSpPr>
          <p:nvPr>
            <p:ph type="body" sz="quarter" idx="14" hasCustomPrompt="1"/>
          </p:nvPr>
        </p:nvSpPr>
        <p:spPr>
          <a:xfrm>
            <a:off x="5035957" y="2075768"/>
            <a:ext cx="3347357" cy="473540"/>
          </a:xfrm>
        </p:spPr>
        <p:txBody>
          <a:bodyPr anchor="b">
            <a:noAutofit/>
          </a:bodyPr>
          <a:lstStyle>
            <a:lvl1pPr marL="0" indent="0" algn="l">
              <a:lnSpc>
                <a:spcPct val="100000"/>
              </a:lnSpc>
              <a:buNone/>
              <a:defRPr sz="2400" b="1" baseline="0">
                <a:solidFill>
                  <a:schemeClr val="bg1">
                    <a:lumMod val="25000"/>
                  </a:schemeClr>
                </a:solidFill>
                <a:latin typeface="Comfortaa" panose="00000500000000000000" pitchFamily="2" charset="0"/>
              </a:defRPr>
            </a:lvl1pPr>
          </a:lstStyle>
          <a:p>
            <a:pPr lvl="0"/>
            <a:r>
              <a:rPr lang="en-US" dirty="0"/>
              <a:t>Name</a:t>
            </a:r>
            <a:endParaRPr lang="en-ID" dirty="0"/>
          </a:p>
        </p:txBody>
      </p:sp>
      <p:sp>
        <p:nvSpPr>
          <p:cNvPr id="21" name="Text Placeholder 33"/>
          <p:cNvSpPr>
            <a:spLocks noGrp="1"/>
          </p:cNvSpPr>
          <p:nvPr>
            <p:ph type="body" sz="quarter" idx="24" hasCustomPrompt="1"/>
          </p:nvPr>
        </p:nvSpPr>
        <p:spPr>
          <a:xfrm>
            <a:off x="5014210" y="2655684"/>
            <a:ext cx="3498377" cy="611546"/>
          </a:xfrm>
        </p:spPr>
        <p:txBody>
          <a:bodyPr anchor="t">
            <a:noAutofit/>
          </a:bodyPr>
          <a:lstStyle>
            <a:lvl1pPr marL="0" indent="0" algn="l">
              <a:lnSpc>
                <a:spcPct val="100000"/>
              </a:lnSpc>
              <a:buNone/>
              <a:defRPr sz="1600" b="0" i="1"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sp>
        <p:nvSpPr>
          <p:cNvPr id="22" name="Text Placeholder 33"/>
          <p:cNvSpPr>
            <a:spLocks noGrp="1"/>
          </p:cNvSpPr>
          <p:nvPr>
            <p:ph type="body" sz="quarter" idx="26" hasCustomPrompt="1"/>
          </p:nvPr>
        </p:nvSpPr>
        <p:spPr>
          <a:xfrm>
            <a:off x="5014210" y="3394465"/>
            <a:ext cx="2935348" cy="311790"/>
          </a:xfrm>
        </p:spPr>
        <p:txBody>
          <a:bodyPr anchor="t">
            <a:noAutofit/>
          </a:bodyPr>
          <a:lstStyle>
            <a:lvl1pPr marL="0" indent="0" algn="l">
              <a:lnSpc>
                <a:spcPct val="100000"/>
              </a:lnSpc>
              <a:buNone/>
              <a:defRPr sz="1200" b="1" baseline="0">
                <a:solidFill>
                  <a:schemeClr val="bg1">
                    <a:lumMod val="25000"/>
                  </a:schemeClr>
                </a:solidFill>
                <a:latin typeface="+mn-lt"/>
              </a:defRPr>
            </a:lvl1pPr>
          </a:lstStyle>
          <a:p>
            <a:pPr lvl="0"/>
            <a:r>
              <a:rPr lang="en-US" dirty="0"/>
              <a:t>Profession</a:t>
            </a:r>
            <a:endParaRPr lang="en-ID" dirty="0"/>
          </a:p>
        </p:txBody>
      </p:sp>
      <p:grpSp>
        <p:nvGrpSpPr>
          <p:cNvPr id="26" name="Group 25"/>
          <p:cNvGrpSpPr/>
          <p:nvPr userDrawn="1"/>
        </p:nvGrpSpPr>
        <p:grpSpPr>
          <a:xfrm>
            <a:off x="7263761" y="7151994"/>
            <a:ext cx="4097719" cy="1446550"/>
            <a:chOff x="4127034" y="2752564"/>
            <a:chExt cx="4097719" cy="1446550"/>
          </a:xfrm>
        </p:grpSpPr>
        <p:sp>
          <p:nvSpPr>
            <p:cNvPr id="16" name="TextBox 15"/>
            <p:cNvSpPr txBox="1"/>
            <p:nvPr userDrawn="1"/>
          </p:nvSpPr>
          <p:spPr>
            <a:xfrm>
              <a:off x="4127034" y="2752564"/>
              <a:ext cx="579005" cy="1446550"/>
            </a:xfrm>
            <a:prstGeom prst="rect">
              <a:avLst/>
            </a:prstGeom>
            <a:noFill/>
          </p:spPr>
          <p:txBody>
            <a:bodyPr wrap="none" rtlCol="0">
              <a:spAutoFit/>
            </a:bodyPr>
            <a:lstStyle/>
            <a:p>
              <a:r>
                <a:rPr lang="en-US" sz="8800" dirty="0">
                  <a:solidFill>
                    <a:schemeClr val="bg1">
                      <a:lumMod val="90000"/>
                    </a:schemeClr>
                  </a:solidFill>
                </a:rPr>
                <a:t>“</a:t>
              </a:r>
              <a:endParaRPr lang="en-ID" sz="8800" dirty="0">
                <a:solidFill>
                  <a:schemeClr val="bg1">
                    <a:lumMod val="90000"/>
                  </a:schemeClr>
                </a:solidFill>
              </a:endParaRPr>
            </a:p>
          </p:txBody>
        </p:sp>
        <p:sp>
          <p:nvSpPr>
            <p:cNvPr id="25" name="TextBox 24"/>
            <p:cNvSpPr txBox="1"/>
            <p:nvPr userDrawn="1"/>
          </p:nvSpPr>
          <p:spPr>
            <a:xfrm>
              <a:off x="7645748" y="2752564"/>
              <a:ext cx="579005" cy="1446550"/>
            </a:xfrm>
            <a:prstGeom prst="rect">
              <a:avLst/>
            </a:prstGeom>
            <a:noFill/>
          </p:spPr>
          <p:txBody>
            <a:bodyPr wrap="none" rtlCol="0">
              <a:spAutoFit/>
            </a:bodyPr>
            <a:lstStyle/>
            <a:p>
              <a:r>
                <a:rPr lang="en-US" sz="8800" dirty="0">
                  <a:solidFill>
                    <a:schemeClr val="bg1">
                      <a:lumMod val="90000"/>
                    </a:schemeClr>
                  </a:solidFill>
                </a:rPr>
                <a:t>”</a:t>
              </a:r>
              <a:endParaRPr lang="en-ID" sz="8800" dirty="0">
                <a:solidFill>
                  <a:schemeClr val="bg1">
                    <a:lumMod val="90000"/>
                  </a:schemeClr>
                </a:solidFill>
              </a:endParaRPr>
            </a:p>
          </p:txBody>
        </p:sp>
      </p:grpSp>
      <p:sp>
        <p:nvSpPr>
          <p:cNvPr id="27" name="Rectangle: Rounded Corners 26"/>
          <p:cNvSpPr/>
          <p:nvPr userDrawn="1"/>
        </p:nvSpPr>
        <p:spPr>
          <a:xfrm>
            <a:off x="2619546" y="1879779"/>
            <a:ext cx="1231644" cy="1231644"/>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Picture Placeholder 8"/>
          <p:cNvSpPr>
            <a:spLocks noGrp="1"/>
          </p:cNvSpPr>
          <p:nvPr>
            <p:ph type="pic" sz="quarter" idx="27"/>
          </p:nvPr>
        </p:nvSpPr>
        <p:spPr>
          <a:xfrm>
            <a:off x="2841155" y="2075768"/>
            <a:ext cx="1892226" cy="1434497"/>
          </a:xfrm>
          <a:effectLst>
            <a:outerShdw blurRad="50800" dist="38100" dir="2700000" algn="tl" rotWithShape="0">
              <a:prstClr val="black">
                <a:alpha val="40000"/>
              </a:prstClr>
            </a:outerShdw>
          </a:effectLst>
        </p:spPr>
        <p:txBody>
          <a:bodyPr>
            <a:normAutofit/>
          </a:bodyPr>
          <a:lstStyle>
            <a:lvl1pPr algn="l">
              <a:defRPr sz="1800"/>
            </a:lvl1pPr>
          </a:lstStyle>
          <a:p>
            <a:endParaRPr lang="en-ID" dirty="0"/>
          </a:p>
        </p:txBody>
      </p:sp>
      <p:sp>
        <p:nvSpPr>
          <p:cNvPr id="30" name="Rectangle 29"/>
          <p:cNvSpPr/>
          <p:nvPr userDrawn="1"/>
        </p:nvSpPr>
        <p:spPr>
          <a:xfrm>
            <a:off x="2987964" y="4493100"/>
            <a:ext cx="1892227" cy="1478130"/>
          </a:xfrm>
          <a:prstGeom prst="rect">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Text Placeholder 33"/>
          <p:cNvSpPr>
            <a:spLocks noGrp="1"/>
          </p:cNvSpPr>
          <p:nvPr>
            <p:ph type="body" sz="quarter" idx="28" hasCustomPrompt="1"/>
          </p:nvPr>
        </p:nvSpPr>
        <p:spPr>
          <a:xfrm>
            <a:off x="5035957" y="4340743"/>
            <a:ext cx="3347357" cy="473540"/>
          </a:xfrm>
        </p:spPr>
        <p:txBody>
          <a:bodyPr anchor="b">
            <a:noAutofit/>
          </a:bodyPr>
          <a:lstStyle>
            <a:lvl1pPr marL="0" indent="0" algn="l">
              <a:lnSpc>
                <a:spcPct val="100000"/>
              </a:lnSpc>
              <a:buNone/>
              <a:defRPr sz="2400" b="1" baseline="0">
                <a:solidFill>
                  <a:schemeClr val="bg1">
                    <a:lumMod val="25000"/>
                  </a:schemeClr>
                </a:solidFill>
                <a:latin typeface="Comfortaa" panose="00000500000000000000" pitchFamily="2" charset="0"/>
              </a:defRPr>
            </a:lvl1pPr>
          </a:lstStyle>
          <a:p>
            <a:pPr lvl="0"/>
            <a:r>
              <a:rPr lang="en-US" dirty="0"/>
              <a:t>Name</a:t>
            </a:r>
            <a:endParaRPr lang="en-ID" dirty="0"/>
          </a:p>
        </p:txBody>
      </p:sp>
      <p:sp>
        <p:nvSpPr>
          <p:cNvPr id="32" name="Text Placeholder 33"/>
          <p:cNvSpPr>
            <a:spLocks noGrp="1"/>
          </p:cNvSpPr>
          <p:nvPr>
            <p:ph type="body" sz="quarter" idx="29" hasCustomPrompt="1"/>
          </p:nvPr>
        </p:nvSpPr>
        <p:spPr>
          <a:xfrm>
            <a:off x="5014210" y="4920659"/>
            <a:ext cx="3498377" cy="611546"/>
          </a:xfrm>
        </p:spPr>
        <p:txBody>
          <a:bodyPr anchor="t">
            <a:noAutofit/>
          </a:bodyPr>
          <a:lstStyle>
            <a:lvl1pPr marL="0" indent="0" algn="l">
              <a:lnSpc>
                <a:spcPct val="100000"/>
              </a:lnSpc>
              <a:buNone/>
              <a:defRPr sz="1600" b="0" i="1"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sp>
        <p:nvSpPr>
          <p:cNvPr id="33" name="Text Placeholder 33"/>
          <p:cNvSpPr>
            <a:spLocks noGrp="1"/>
          </p:cNvSpPr>
          <p:nvPr>
            <p:ph type="body" sz="quarter" idx="30" hasCustomPrompt="1"/>
          </p:nvPr>
        </p:nvSpPr>
        <p:spPr>
          <a:xfrm>
            <a:off x="5014210" y="5659440"/>
            <a:ext cx="2935348" cy="311790"/>
          </a:xfrm>
        </p:spPr>
        <p:txBody>
          <a:bodyPr anchor="t">
            <a:noAutofit/>
          </a:bodyPr>
          <a:lstStyle>
            <a:lvl1pPr marL="0" indent="0" algn="l">
              <a:lnSpc>
                <a:spcPct val="100000"/>
              </a:lnSpc>
              <a:buNone/>
              <a:defRPr sz="1200" b="1" baseline="0">
                <a:solidFill>
                  <a:schemeClr val="bg1">
                    <a:lumMod val="25000"/>
                  </a:schemeClr>
                </a:solidFill>
                <a:latin typeface="+mn-lt"/>
              </a:defRPr>
            </a:lvl1pPr>
          </a:lstStyle>
          <a:p>
            <a:pPr lvl="0"/>
            <a:r>
              <a:rPr lang="en-US" dirty="0"/>
              <a:t>Profession</a:t>
            </a:r>
            <a:endParaRPr lang="en-ID" dirty="0"/>
          </a:p>
        </p:txBody>
      </p:sp>
      <p:sp>
        <p:nvSpPr>
          <p:cNvPr id="34" name="Rectangle: Rounded Corners 33"/>
          <p:cNvSpPr/>
          <p:nvPr userDrawn="1"/>
        </p:nvSpPr>
        <p:spPr>
          <a:xfrm>
            <a:off x="2619546" y="4144754"/>
            <a:ext cx="1231644" cy="1231644"/>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Picture Placeholder 8"/>
          <p:cNvSpPr>
            <a:spLocks noGrp="1"/>
          </p:cNvSpPr>
          <p:nvPr>
            <p:ph type="pic" sz="quarter" idx="31"/>
          </p:nvPr>
        </p:nvSpPr>
        <p:spPr>
          <a:xfrm>
            <a:off x="2841155" y="4340743"/>
            <a:ext cx="1892226" cy="1434497"/>
          </a:xfrm>
          <a:effectLst>
            <a:outerShdw blurRad="50800" dist="38100" dir="2700000" algn="tl" rotWithShape="0">
              <a:prstClr val="black">
                <a:alpha val="40000"/>
              </a:prstClr>
            </a:outerShdw>
          </a:effectLst>
        </p:spPr>
        <p:txBody>
          <a:bodyPr>
            <a:normAutofit/>
          </a:bodyPr>
          <a:lstStyle>
            <a:lvl1pPr algn="l">
              <a:defRPr sz="1800"/>
            </a:lvl1pPr>
          </a:lstStyle>
          <a:p>
            <a:endParaRPr lang="en-ID" dirty="0"/>
          </a:p>
        </p:txBody>
      </p:sp>
      <p:pic>
        <p:nvPicPr>
          <p:cNvPr id="36"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50" presetClass="entr" presetSubtype="0" decel="100000" fill="hold" grpId="0" nodeType="withEffect">
                                  <p:stCondLst>
                                    <p:cond delay="750"/>
                                  </p:stCondLst>
                                  <p:iterate type="lt">
                                    <p:tmPct val="10000"/>
                                  </p:iterate>
                                  <p:childTnLst>
                                    <p:set>
                                      <p:cBhvr>
                                        <p:cTn id="23" dur="1" fill="hold">
                                          <p:stCondLst>
                                            <p:cond delay="0"/>
                                          </p:stCondLst>
                                        </p:cTn>
                                        <p:tgtEl>
                                          <p:spTgt spid="15">
                                            <p:txEl>
                                              <p:pRg st="0" end="0"/>
                                            </p:txEl>
                                          </p:spTgt>
                                        </p:tgtEl>
                                        <p:attrNameLst>
                                          <p:attrName>style.visibility</p:attrName>
                                        </p:attrNameLst>
                                      </p:cBhvr>
                                      <p:to>
                                        <p:strVal val="visible"/>
                                      </p:to>
                                    </p:set>
                                    <p:anim calcmode="lin" valueType="num">
                                      <p:cBhvr>
                                        <p:cTn id="24" dur="2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25" dur="2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26" dur="250"/>
                                        <p:tgtEl>
                                          <p:spTgt spid="15">
                                            <p:txEl>
                                              <p:pRg st="0" end="0"/>
                                            </p:txEl>
                                          </p:spTgt>
                                        </p:tgtEl>
                                      </p:cBhvr>
                                    </p:animEffect>
                                  </p:childTnLst>
                                </p:cTn>
                              </p:par>
                              <p:par>
                                <p:cTn id="27" presetID="50" presetClass="entr" presetSubtype="0" decel="100000" fill="hold" grpId="0" nodeType="withEffect">
                                  <p:stCondLst>
                                    <p:cond delay="750"/>
                                  </p:stCondLst>
                                  <p:iterate type="lt">
                                    <p:tmPct val="10000"/>
                                  </p:iterate>
                                  <p:childTnLst>
                                    <p:set>
                                      <p:cBhvr>
                                        <p:cTn id="28" dur="1" fill="hold">
                                          <p:stCondLst>
                                            <p:cond delay="0"/>
                                          </p:stCondLst>
                                        </p:cTn>
                                        <p:tgtEl>
                                          <p:spTgt spid="21">
                                            <p:txEl>
                                              <p:pRg st="0" end="0"/>
                                            </p:txEl>
                                          </p:spTgt>
                                        </p:tgtEl>
                                        <p:attrNameLst>
                                          <p:attrName>style.visibility</p:attrName>
                                        </p:attrNameLst>
                                      </p:cBhvr>
                                      <p:to>
                                        <p:strVal val="visible"/>
                                      </p:to>
                                    </p:set>
                                    <p:anim calcmode="lin" valueType="num">
                                      <p:cBhvr>
                                        <p:cTn id="29" dur="1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30" dur="1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31" dur="150"/>
                                        <p:tgtEl>
                                          <p:spTgt spid="21">
                                            <p:txEl>
                                              <p:pRg st="0" end="0"/>
                                            </p:txEl>
                                          </p:spTgt>
                                        </p:tgtEl>
                                      </p:cBhvr>
                                    </p:animEffect>
                                  </p:childTnLst>
                                </p:cTn>
                              </p:par>
                            </p:childTnLst>
                          </p:cTn>
                        </p:par>
                        <p:par>
                          <p:cTn id="32" fill="hold">
                            <p:stCondLst>
                              <p:cond delay="0"/>
                            </p:stCondLst>
                            <p:childTnLst>
                              <p:par>
                                <p:cTn id="33" presetID="50" presetClass="entr" presetSubtype="0" decel="100000" fill="hold" grpId="0" nodeType="afterEffect">
                                  <p:stCondLst>
                                    <p:cond delay="0"/>
                                  </p:stCondLst>
                                  <p:iterate type="lt">
                                    <p:tmPct val="10000"/>
                                  </p:iterate>
                                  <p:childTnLst>
                                    <p:set>
                                      <p:cBhvr>
                                        <p:cTn id="34" dur="1" fill="hold">
                                          <p:stCondLst>
                                            <p:cond delay="0"/>
                                          </p:stCondLst>
                                        </p:cTn>
                                        <p:tgtEl>
                                          <p:spTgt spid="22">
                                            <p:txEl>
                                              <p:pRg st="0" end="0"/>
                                            </p:txEl>
                                          </p:spTgt>
                                        </p:tgtEl>
                                        <p:attrNameLst>
                                          <p:attrName>style.visibility</p:attrName>
                                        </p:attrNameLst>
                                      </p:cBhvr>
                                      <p:to>
                                        <p:strVal val="visible"/>
                                      </p:to>
                                    </p:set>
                                    <p:anim calcmode="lin" valueType="num">
                                      <p:cBhvr>
                                        <p:cTn id="35" dur="15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36" dur="15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37" dur="150"/>
                                        <p:tgtEl>
                                          <p:spTgt spid="22">
                                            <p:txEl>
                                              <p:pRg st="0" end="0"/>
                                            </p:txEl>
                                          </p:spTgt>
                                        </p:tgtEl>
                                      </p:cBhvr>
                                    </p:animEffect>
                                  </p:childTnLst>
                                </p:cTn>
                              </p:par>
                              <p:par>
                                <p:cTn id="38" presetID="53" presetClass="entr" presetSubtype="16" fill="hold" nodeType="withEffect">
                                  <p:stCondLst>
                                    <p:cond delay="750"/>
                                  </p:stCondLst>
                                  <p:childTnLst>
                                    <p:set>
                                      <p:cBhvr>
                                        <p:cTn id="39" dur="1" fill="hold">
                                          <p:stCondLst>
                                            <p:cond delay="0"/>
                                          </p:stCondLst>
                                        </p:cTn>
                                        <p:tgtEl>
                                          <p:spTgt spid="26"/>
                                        </p:tgtEl>
                                        <p:attrNameLst>
                                          <p:attrName>style.visibility</p:attrName>
                                        </p:attrNameLst>
                                      </p:cBhvr>
                                      <p:to>
                                        <p:strVal val="visible"/>
                                      </p:to>
                                    </p:set>
                                    <p:anim calcmode="lin" valueType="num">
                                      <p:cBhvr>
                                        <p:cTn id="40" dur="250" fill="hold"/>
                                        <p:tgtEl>
                                          <p:spTgt spid="26"/>
                                        </p:tgtEl>
                                        <p:attrNameLst>
                                          <p:attrName>ppt_w</p:attrName>
                                        </p:attrNameLst>
                                      </p:cBhvr>
                                      <p:tavLst>
                                        <p:tav tm="0">
                                          <p:val>
                                            <p:fltVal val="0"/>
                                          </p:val>
                                        </p:tav>
                                        <p:tav tm="100000">
                                          <p:val>
                                            <p:strVal val="#ppt_w"/>
                                          </p:val>
                                        </p:tav>
                                      </p:tavLst>
                                    </p:anim>
                                    <p:anim calcmode="lin" valueType="num">
                                      <p:cBhvr>
                                        <p:cTn id="41" dur="250" fill="hold"/>
                                        <p:tgtEl>
                                          <p:spTgt spid="26"/>
                                        </p:tgtEl>
                                        <p:attrNameLst>
                                          <p:attrName>ppt_h</p:attrName>
                                        </p:attrNameLst>
                                      </p:cBhvr>
                                      <p:tavLst>
                                        <p:tav tm="0">
                                          <p:val>
                                            <p:fltVal val="0"/>
                                          </p:val>
                                        </p:tav>
                                        <p:tav tm="100000">
                                          <p:val>
                                            <p:strVal val="#ppt_h"/>
                                          </p:val>
                                        </p:tav>
                                      </p:tavLst>
                                    </p:anim>
                                    <p:animEffect transition="in" filter="fade">
                                      <p:cBhvr>
                                        <p:cTn id="42" dur="250"/>
                                        <p:tgtEl>
                                          <p:spTgt spid="26"/>
                                        </p:tgtEl>
                                      </p:cBhvr>
                                    </p:animEffect>
                                  </p:childTnLst>
                                </p:cTn>
                              </p:par>
                              <p:par>
                                <p:cTn id="43" presetID="2" presetClass="entr" presetSubtype="8" decel="68000" fill="hold" grpId="0" nodeType="withEffect" nodePh="1">
                                  <p:stCondLst>
                                    <p:cond delay="250"/>
                                  </p:stCondLst>
                                  <p:endCondLst>
                                    <p:cond evt="begin" delay="0">
                                      <p:tn val="43"/>
                                    </p:cond>
                                  </p:end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750" fill="hold"/>
                                        <p:tgtEl>
                                          <p:spTgt spid="28"/>
                                        </p:tgtEl>
                                        <p:attrNameLst>
                                          <p:attrName>ppt_x</p:attrName>
                                        </p:attrNameLst>
                                      </p:cBhvr>
                                      <p:tavLst>
                                        <p:tav tm="0">
                                          <p:val>
                                            <p:strVal val="0-#ppt_w/2"/>
                                          </p:val>
                                        </p:tav>
                                        <p:tav tm="100000">
                                          <p:val>
                                            <p:strVal val="#ppt_x"/>
                                          </p:val>
                                        </p:tav>
                                      </p:tavLst>
                                    </p:anim>
                                    <p:anim calcmode="lin" valueType="num">
                                      <p:cBhvr additive="base">
                                        <p:cTn id="46" dur="750" fill="hold"/>
                                        <p:tgtEl>
                                          <p:spTgt spid="28"/>
                                        </p:tgtEl>
                                        <p:attrNameLst>
                                          <p:attrName>ppt_y</p:attrName>
                                        </p:attrNameLst>
                                      </p:cBhvr>
                                      <p:tavLst>
                                        <p:tav tm="0">
                                          <p:val>
                                            <p:strVal val="#ppt_y"/>
                                          </p:val>
                                        </p:tav>
                                        <p:tav tm="100000">
                                          <p:val>
                                            <p:strVal val="#ppt_y"/>
                                          </p:val>
                                        </p:tav>
                                      </p:tavLst>
                                    </p:anim>
                                  </p:childTnLst>
                                </p:cTn>
                              </p:par>
                              <p:par>
                                <p:cTn id="47" presetID="53" presetClass="entr" presetSubtype="16" fill="hold" grpId="0" nodeType="withEffect">
                                  <p:stCondLst>
                                    <p:cond delay="25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par>
                                <p:cTn id="52" presetID="2" presetClass="entr" presetSubtype="8" decel="6400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0-#ppt_w/2"/>
                                          </p:val>
                                        </p:tav>
                                        <p:tav tm="100000">
                                          <p:val>
                                            <p:strVal val="#ppt_x"/>
                                          </p:val>
                                        </p:tav>
                                      </p:tavLst>
                                    </p:anim>
                                    <p:anim calcmode="lin" valueType="num">
                                      <p:cBhvr additive="base">
                                        <p:cTn id="55" dur="500" fill="hold"/>
                                        <p:tgtEl>
                                          <p:spTgt spid="29"/>
                                        </p:tgtEl>
                                        <p:attrNameLst>
                                          <p:attrName>ppt_y</p:attrName>
                                        </p:attrNameLst>
                                      </p:cBhvr>
                                      <p:tavLst>
                                        <p:tav tm="0">
                                          <p:val>
                                            <p:strVal val="#ppt_y"/>
                                          </p:val>
                                        </p:tav>
                                        <p:tav tm="100000">
                                          <p:val>
                                            <p:strVal val="#ppt_y"/>
                                          </p:val>
                                        </p:tav>
                                      </p:tavLst>
                                    </p:anim>
                                  </p:childTnLst>
                                </p:cTn>
                              </p:par>
                              <p:par>
                                <p:cTn id="56" presetID="50" presetClass="entr" presetSubtype="0" decel="100000" fill="hold" grpId="0" nodeType="withEffect">
                                  <p:stCondLst>
                                    <p:cond delay="750"/>
                                  </p:stCondLst>
                                  <p:iterate type="lt">
                                    <p:tmPct val="10000"/>
                                  </p:iterate>
                                  <p:childTnLst>
                                    <p:set>
                                      <p:cBhvr>
                                        <p:cTn id="57" dur="1" fill="hold">
                                          <p:stCondLst>
                                            <p:cond delay="0"/>
                                          </p:stCondLst>
                                        </p:cTn>
                                        <p:tgtEl>
                                          <p:spTgt spid="31">
                                            <p:txEl>
                                              <p:pRg st="0" end="0"/>
                                            </p:txEl>
                                          </p:spTgt>
                                        </p:tgtEl>
                                        <p:attrNameLst>
                                          <p:attrName>style.visibility</p:attrName>
                                        </p:attrNameLst>
                                      </p:cBhvr>
                                      <p:to>
                                        <p:strVal val="visible"/>
                                      </p:to>
                                    </p:set>
                                    <p:anim calcmode="lin" valueType="num">
                                      <p:cBhvr>
                                        <p:cTn id="58" dur="250" fill="hold"/>
                                        <p:tgtEl>
                                          <p:spTgt spid="31">
                                            <p:txEl>
                                              <p:pRg st="0" end="0"/>
                                            </p:txEl>
                                          </p:spTgt>
                                        </p:tgtEl>
                                        <p:attrNameLst>
                                          <p:attrName>ppt_w</p:attrName>
                                        </p:attrNameLst>
                                      </p:cBhvr>
                                      <p:tavLst>
                                        <p:tav tm="0">
                                          <p:val>
                                            <p:strVal val="#ppt_w+.3"/>
                                          </p:val>
                                        </p:tav>
                                        <p:tav tm="100000">
                                          <p:val>
                                            <p:strVal val="#ppt_w"/>
                                          </p:val>
                                        </p:tav>
                                      </p:tavLst>
                                    </p:anim>
                                    <p:anim calcmode="lin" valueType="num">
                                      <p:cBhvr>
                                        <p:cTn id="59" dur="250" fill="hold"/>
                                        <p:tgtEl>
                                          <p:spTgt spid="31">
                                            <p:txEl>
                                              <p:pRg st="0" end="0"/>
                                            </p:txEl>
                                          </p:spTgt>
                                        </p:tgtEl>
                                        <p:attrNameLst>
                                          <p:attrName>ppt_h</p:attrName>
                                        </p:attrNameLst>
                                      </p:cBhvr>
                                      <p:tavLst>
                                        <p:tav tm="0">
                                          <p:val>
                                            <p:strVal val="#ppt_h"/>
                                          </p:val>
                                        </p:tav>
                                        <p:tav tm="100000">
                                          <p:val>
                                            <p:strVal val="#ppt_h"/>
                                          </p:val>
                                        </p:tav>
                                      </p:tavLst>
                                    </p:anim>
                                    <p:animEffect transition="in" filter="fade">
                                      <p:cBhvr>
                                        <p:cTn id="60" dur="250"/>
                                        <p:tgtEl>
                                          <p:spTgt spid="31">
                                            <p:txEl>
                                              <p:pRg st="0" end="0"/>
                                            </p:txEl>
                                          </p:spTgt>
                                        </p:tgtEl>
                                      </p:cBhvr>
                                    </p:animEffect>
                                  </p:childTnLst>
                                </p:cTn>
                              </p:par>
                              <p:par>
                                <p:cTn id="61" presetID="50" presetClass="entr" presetSubtype="0" decel="100000" fill="hold" grpId="0" nodeType="withEffect">
                                  <p:stCondLst>
                                    <p:cond delay="750"/>
                                  </p:stCondLst>
                                  <p:iterate type="lt">
                                    <p:tmPct val="10000"/>
                                  </p:iterate>
                                  <p:childTnLst>
                                    <p:set>
                                      <p:cBhvr>
                                        <p:cTn id="62" dur="1" fill="hold">
                                          <p:stCondLst>
                                            <p:cond delay="0"/>
                                          </p:stCondLst>
                                        </p:cTn>
                                        <p:tgtEl>
                                          <p:spTgt spid="32">
                                            <p:txEl>
                                              <p:pRg st="0" end="0"/>
                                            </p:txEl>
                                          </p:spTgt>
                                        </p:tgtEl>
                                        <p:attrNameLst>
                                          <p:attrName>style.visibility</p:attrName>
                                        </p:attrNameLst>
                                      </p:cBhvr>
                                      <p:to>
                                        <p:strVal val="visible"/>
                                      </p:to>
                                    </p:set>
                                    <p:anim calcmode="lin" valueType="num">
                                      <p:cBhvr>
                                        <p:cTn id="63" dur="150" fill="hold"/>
                                        <p:tgtEl>
                                          <p:spTgt spid="32">
                                            <p:txEl>
                                              <p:pRg st="0" end="0"/>
                                            </p:txEl>
                                          </p:spTgt>
                                        </p:tgtEl>
                                        <p:attrNameLst>
                                          <p:attrName>ppt_w</p:attrName>
                                        </p:attrNameLst>
                                      </p:cBhvr>
                                      <p:tavLst>
                                        <p:tav tm="0">
                                          <p:val>
                                            <p:strVal val="#ppt_w+.3"/>
                                          </p:val>
                                        </p:tav>
                                        <p:tav tm="100000">
                                          <p:val>
                                            <p:strVal val="#ppt_w"/>
                                          </p:val>
                                        </p:tav>
                                      </p:tavLst>
                                    </p:anim>
                                    <p:anim calcmode="lin" valueType="num">
                                      <p:cBhvr>
                                        <p:cTn id="64" dur="150" fill="hold"/>
                                        <p:tgtEl>
                                          <p:spTgt spid="32">
                                            <p:txEl>
                                              <p:pRg st="0" end="0"/>
                                            </p:txEl>
                                          </p:spTgt>
                                        </p:tgtEl>
                                        <p:attrNameLst>
                                          <p:attrName>ppt_h</p:attrName>
                                        </p:attrNameLst>
                                      </p:cBhvr>
                                      <p:tavLst>
                                        <p:tav tm="0">
                                          <p:val>
                                            <p:strVal val="#ppt_h"/>
                                          </p:val>
                                        </p:tav>
                                        <p:tav tm="100000">
                                          <p:val>
                                            <p:strVal val="#ppt_h"/>
                                          </p:val>
                                        </p:tav>
                                      </p:tavLst>
                                    </p:anim>
                                    <p:animEffect transition="in" filter="fade">
                                      <p:cBhvr>
                                        <p:cTn id="65" dur="150"/>
                                        <p:tgtEl>
                                          <p:spTgt spid="32">
                                            <p:txEl>
                                              <p:pRg st="0" end="0"/>
                                            </p:txEl>
                                          </p:spTgt>
                                        </p:tgtEl>
                                      </p:cBhvr>
                                    </p:animEffect>
                                  </p:childTnLst>
                                </p:cTn>
                              </p:par>
                            </p:childTnLst>
                          </p:cTn>
                        </p:par>
                        <p:par>
                          <p:cTn id="66" fill="hold">
                            <p:stCondLst>
                              <p:cond delay="1725"/>
                            </p:stCondLst>
                            <p:childTnLst>
                              <p:par>
                                <p:cTn id="67" presetID="50" presetClass="entr" presetSubtype="0" decel="100000" fill="hold" grpId="0" nodeType="afterEffect">
                                  <p:stCondLst>
                                    <p:cond delay="0"/>
                                  </p:stCondLst>
                                  <p:iterate type="lt">
                                    <p:tmPct val="10000"/>
                                  </p:iterate>
                                  <p:childTnLst>
                                    <p:set>
                                      <p:cBhvr>
                                        <p:cTn id="68" dur="1" fill="hold">
                                          <p:stCondLst>
                                            <p:cond delay="0"/>
                                          </p:stCondLst>
                                        </p:cTn>
                                        <p:tgtEl>
                                          <p:spTgt spid="33">
                                            <p:txEl>
                                              <p:pRg st="0" end="0"/>
                                            </p:txEl>
                                          </p:spTgt>
                                        </p:tgtEl>
                                        <p:attrNameLst>
                                          <p:attrName>style.visibility</p:attrName>
                                        </p:attrNameLst>
                                      </p:cBhvr>
                                      <p:to>
                                        <p:strVal val="visible"/>
                                      </p:to>
                                    </p:set>
                                    <p:anim calcmode="lin" valueType="num">
                                      <p:cBhvr>
                                        <p:cTn id="69" dur="150" fill="hold"/>
                                        <p:tgtEl>
                                          <p:spTgt spid="33">
                                            <p:txEl>
                                              <p:pRg st="0" end="0"/>
                                            </p:txEl>
                                          </p:spTgt>
                                        </p:tgtEl>
                                        <p:attrNameLst>
                                          <p:attrName>ppt_w</p:attrName>
                                        </p:attrNameLst>
                                      </p:cBhvr>
                                      <p:tavLst>
                                        <p:tav tm="0">
                                          <p:val>
                                            <p:strVal val="#ppt_w+.3"/>
                                          </p:val>
                                        </p:tav>
                                        <p:tav tm="100000">
                                          <p:val>
                                            <p:strVal val="#ppt_w"/>
                                          </p:val>
                                        </p:tav>
                                      </p:tavLst>
                                    </p:anim>
                                    <p:anim calcmode="lin" valueType="num">
                                      <p:cBhvr>
                                        <p:cTn id="70" dur="150" fill="hold"/>
                                        <p:tgtEl>
                                          <p:spTgt spid="33">
                                            <p:txEl>
                                              <p:pRg st="0" end="0"/>
                                            </p:txEl>
                                          </p:spTgt>
                                        </p:tgtEl>
                                        <p:attrNameLst>
                                          <p:attrName>ppt_h</p:attrName>
                                        </p:attrNameLst>
                                      </p:cBhvr>
                                      <p:tavLst>
                                        <p:tav tm="0">
                                          <p:val>
                                            <p:strVal val="#ppt_h"/>
                                          </p:val>
                                        </p:tav>
                                        <p:tav tm="100000">
                                          <p:val>
                                            <p:strVal val="#ppt_h"/>
                                          </p:val>
                                        </p:tav>
                                      </p:tavLst>
                                    </p:anim>
                                    <p:animEffect transition="in" filter="fade">
                                      <p:cBhvr>
                                        <p:cTn id="71" dur="150"/>
                                        <p:tgtEl>
                                          <p:spTgt spid="33">
                                            <p:txEl>
                                              <p:pRg st="0" end="0"/>
                                            </p:txEl>
                                          </p:spTgt>
                                        </p:tgtEl>
                                      </p:cBhvr>
                                    </p:animEffect>
                                  </p:childTnLst>
                                </p:cTn>
                              </p:par>
                              <p:par>
                                <p:cTn id="72" presetID="2" presetClass="entr" presetSubtype="8" decel="68000" fill="hold" grpId="0" nodeType="withEffect" nodePh="1">
                                  <p:stCondLst>
                                    <p:cond delay="250"/>
                                  </p:stCondLst>
                                  <p:endCondLst>
                                    <p:cond evt="begin" delay="0">
                                      <p:tn val="72"/>
                                    </p:cond>
                                  </p:endCondLst>
                                  <p:childTnLst>
                                    <p:set>
                                      <p:cBhvr>
                                        <p:cTn id="73" dur="1" fill="hold">
                                          <p:stCondLst>
                                            <p:cond delay="0"/>
                                          </p:stCondLst>
                                        </p:cTn>
                                        <p:tgtEl>
                                          <p:spTgt spid="35"/>
                                        </p:tgtEl>
                                        <p:attrNameLst>
                                          <p:attrName>style.visibility</p:attrName>
                                        </p:attrNameLst>
                                      </p:cBhvr>
                                      <p:to>
                                        <p:strVal val="visible"/>
                                      </p:to>
                                    </p:set>
                                    <p:anim calcmode="lin" valueType="num">
                                      <p:cBhvr additive="base">
                                        <p:cTn id="74" dur="750" fill="hold"/>
                                        <p:tgtEl>
                                          <p:spTgt spid="35"/>
                                        </p:tgtEl>
                                        <p:attrNameLst>
                                          <p:attrName>ppt_x</p:attrName>
                                        </p:attrNameLst>
                                      </p:cBhvr>
                                      <p:tavLst>
                                        <p:tav tm="0">
                                          <p:val>
                                            <p:strVal val="0-#ppt_w/2"/>
                                          </p:val>
                                        </p:tav>
                                        <p:tav tm="100000">
                                          <p:val>
                                            <p:strVal val="#ppt_x"/>
                                          </p:val>
                                        </p:tav>
                                      </p:tavLst>
                                    </p:anim>
                                    <p:anim calcmode="lin" valueType="num">
                                      <p:cBhvr additive="base">
                                        <p:cTn id="75" dur="750" fill="hold"/>
                                        <p:tgtEl>
                                          <p:spTgt spid="35"/>
                                        </p:tgtEl>
                                        <p:attrNameLst>
                                          <p:attrName>ppt_y</p:attrName>
                                        </p:attrNameLst>
                                      </p:cBhvr>
                                      <p:tavLst>
                                        <p:tav tm="0">
                                          <p:val>
                                            <p:strVal val="#ppt_y"/>
                                          </p:val>
                                        </p:tav>
                                        <p:tav tm="100000">
                                          <p:val>
                                            <p:strVal val="#ppt_y"/>
                                          </p:val>
                                        </p:tav>
                                      </p:tavLst>
                                    </p:anim>
                                  </p:childTnLst>
                                </p:cTn>
                              </p:par>
                              <p:par>
                                <p:cTn id="76" presetID="53" presetClass="entr" presetSubtype="16" fill="hold" grpId="0" nodeType="withEffect">
                                  <p:stCondLst>
                                    <p:cond delay="25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animEffect transition="in" filter="fade">
                                      <p:cBhvr>
                                        <p:cTn id="80" dur="500"/>
                                        <p:tgtEl>
                                          <p:spTgt spid="34"/>
                                        </p:tgtEl>
                                      </p:cBhvr>
                                    </p:animEffect>
                                  </p:childTnLst>
                                </p:cTn>
                              </p:par>
                              <p:par>
                                <p:cTn id="81" presetID="2" presetClass="entr" presetSubtype="8" decel="6400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0-#ppt_w/2"/>
                                          </p:val>
                                        </p:tav>
                                        <p:tav tm="100000">
                                          <p:val>
                                            <p:strVal val="#ppt_x"/>
                                          </p:val>
                                        </p:tav>
                                      </p:tavLst>
                                    </p:anim>
                                    <p:anim calcmode="lin" valueType="num">
                                      <p:cBhvr additive="base">
                                        <p:cTn id="84" dur="500" fill="hold"/>
                                        <p:tgtEl>
                                          <p:spTgt spid="30"/>
                                        </p:tgtEl>
                                        <p:attrNameLst>
                                          <p:attrName>ppt_y</p:attrName>
                                        </p:attrNameLst>
                                      </p:cBhvr>
                                      <p:tavLst>
                                        <p:tav tm="0">
                                          <p:val>
                                            <p:strVal val="#ppt_y"/>
                                          </p:val>
                                        </p:tav>
                                        <p:tav tm="100000">
                                          <p:val>
                                            <p:strVal val="#ppt_y"/>
                                          </p:val>
                                        </p:tav>
                                      </p:tavLst>
                                    </p:anim>
                                  </p:childTnLst>
                                </p:cTn>
                              </p:par>
                            </p:childTnLst>
                          </p:cTn>
                        </p:par>
                        <p:par>
                          <p:cTn id="85" fill="hold">
                            <p:stCondLst>
                              <p:cond delay="2724"/>
                            </p:stCondLst>
                            <p:childTnLst>
                              <p:par>
                                <p:cTn id="86" presetID="14" presetClass="entr" presetSubtype="10" fill="hold" nodeType="after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randombar(horizontal)">
                                      <p:cBhvr>
                                        <p:cTn id="88" dur="500"/>
                                        <p:tgtEl>
                                          <p:spTgt spid="40"/>
                                        </p:tgtEl>
                                      </p:cBhvr>
                                    </p:animEffect>
                                  </p:childTnLst>
                                </p:cTn>
                              </p:par>
                              <p:par>
                                <p:cTn id="89" presetID="14" presetClass="entr" presetSubtype="10" fill="hold"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randombar(horizontal)">
                                      <p:cBhvr>
                                        <p:cTn id="91" dur="500"/>
                                        <p:tgtEl>
                                          <p:spTgt spid="37"/>
                                        </p:tgtEl>
                                      </p:cBhvr>
                                    </p:animEffect>
                                  </p:childTnLst>
                                </p:cTn>
                              </p:par>
                              <p:par>
                                <p:cTn id="92" presetID="14" presetClass="entr" presetSubtype="10"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randombar(horizontal)">
                                      <p:cBhvr>
                                        <p:cTn id="94" dur="500"/>
                                        <p:tgtEl>
                                          <p:spTgt spid="36"/>
                                        </p:tgtEl>
                                      </p:cBhvr>
                                    </p:animEffect>
                                  </p:childTnLst>
                                </p:cTn>
                              </p:par>
                              <p:par>
                                <p:cTn id="95" presetID="14" presetClass="entr" presetSubtype="10"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randombar(horizontal)">
                                      <p:cBhvr>
                                        <p:cTn id="97" dur="500"/>
                                        <p:tgtEl>
                                          <p:spTgt spid="38"/>
                                        </p:tgtEl>
                                      </p:cBhvr>
                                    </p:animEffect>
                                  </p:childTnLst>
                                </p:cTn>
                              </p:par>
                              <p:par>
                                <p:cTn id="98" presetID="14" presetClass="entr" presetSubtype="10" fill="hold"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randombar(horizontal)">
                                      <p:cBhvr>
                                        <p:cTn id="10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250" fill="hold"/>
                        <p:tgtEl>
                          <p:spTgt spid="15"/>
                        </p:tgtEl>
                        <p:attrNameLst>
                          <p:attrName>ppt_w</p:attrName>
                        </p:attrNameLst>
                      </p:cBhvr>
                      <p:tavLst>
                        <p:tav tm="0">
                          <p:val>
                            <p:strVal val="#ppt_w+.3"/>
                          </p:val>
                        </p:tav>
                        <p:tav tm="100000">
                          <p:val>
                            <p:strVal val="#ppt_w"/>
                          </p:val>
                        </p:tav>
                      </p:tavLst>
                    </p:anim>
                    <p:anim calcmode="lin" valueType="num">
                      <p:cBhvr>
                        <p:cTn dur="250" fill="hold"/>
                        <p:tgtEl>
                          <p:spTgt spid="15"/>
                        </p:tgtEl>
                        <p:attrNameLst>
                          <p:attrName>ppt_h</p:attrName>
                        </p:attrNameLst>
                      </p:cBhvr>
                      <p:tavLst>
                        <p:tav tm="0">
                          <p:val>
                            <p:strVal val="#ppt_h"/>
                          </p:val>
                        </p:tav>
                        <p:tav tm="100000">
                          <p:val>
                            <p:strVal val="#ppt_h"/>
                          </p:val>
                        </p:tav>
                      </p:tavLst>
                    </p:anim>
                    <p:animEffect transition="in" filter="fade">
                      <p:cBhvr>
                        <p:cTn dur="250"/>
                        <p:tgtEl>
                          <p:spTgt spid="15"/>
                        </p:tgtEl>
                      </p:cBhvr>
                    </p:animEffect>
                  </p:childTnLst>
                </p:cTn>
              </p:par>
            </p:tnLst>
          </p:tmpl>
        </p:tmplLst>
      </p:bldP>
      <p:bldP spid="2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150" fill="hold"/>
                        <p:tgtEl>
                          <p:spTgt spid="21"/>
                        </p:tgtEl>
                        <p:attrNameLst>
                          <p:attrName>ppt_w</p:attrName>
                        </p:attrNameLst>
                      </p:cBhvr>
                      <p:tavLst>
                        <p:tav tm="0">
                          <p:val>
                            <p:strVal val="#ppt_w+.3"/>
                          </p:val>
                        </p:tav>
                        <p:tav tm="100000">
                          <p:val>
                            <p:strVal val="#ppt_w"/>
                          </p:val>
                        </p:tav>
                      </p:tavLst>
                    </p:anim>
                    <p:anim calcmode="lin" valueType="num">
                      <p:cBhvr>
                        <p:cTn dur="150" fill="hold"/>
                        <p:tgtEl>
                          <p:spTgt spid="21"/>
                        </p:tgtEl>
                        <p:attrNameLst>
                          <p:attrName>ppt_h</p:attrName>
                        </p:attrNameLst>
                      </p:cBhvr>
                      <p:tavLst>
                        <p:tav tm="0">
                          <p:val>
                            <p:strVal val="#ppt_h"/>
                          </p:val>
                        </p:tav>
                        <p:tav tm="100000">
                          <p:val>
                            <p:strVal val="#ppt_h"/>
                          </p:val>
                        </p:tav>
                      </p:tavLst>
                    </p:anim>
                    <p:animEffect transition="in" filter="fade">
                      <p:cBhvr>
                        <p:cTn dur="150"/>
                        <p:tgtEl>
                          <p:spTgt spid="21"/>
                        </p:tgtEl>
                      </p:cBhvr>
                    </p:animEffect>
                  </p:childTnLst>
                </p:cTn>
              </p:par>
            </p:tnLst>
          </p:tmpl>
        </p:tmplLst>
      </p:bldP>
      <p:bldP spid="22" grpId="0" build="p">
        <p:tmplLst>
          <p:tmpl lvl="1">
            <p:tnLst>
              <p:par>
                <p:cTn presetID="50" presetClass="entr" presetSubtype="0" decel="100000" fill="hold" nodeType="afterEffect">
                  <p:stCondLst>
                    <p:cond delay="0"/>
                  </p:stCondLst>
                  <p:iterate type="lt">
                    <p:tmPct val="10000"/>
                  </p:iterate>
                  <p:childTnLst>
                    <p:set>
                      <p:cBhvr>
                        <p:cTn dur="1" fill="hold">
                          <p:stCondLst>
                            <p:cond delay="0"/>
                          </p:stCondLst>
                        </p:cTn>
                        <p:tgtEl>
                          <p:spTgt spid="22"/>
                        </p:tgtEl>
                        <p:attrNameLst>
                          <p:attrName>style.visibility</p:attrName>
                        </p:attrNameLst>
                      </p:cBhvr>
                      <p:to>
                        <p:strVal val="visible"/>
                      </p:to>
                    </p:set>
                    <p:anim calcmode="lin" valueType="num">
                      <p:cBhvr>
                        <p:cTn dur="150" fill="hold"/>
                        <p:tgtEl>
                          <p:spTgt spid="22"/>
                        </p:tgtEl>
                        <p:attrNameLst>
                          <p:attrName>ppt_w</p:attrName>
                        </p:attrNameLst>
                      </p:cBhvr>
                      <p:tavLst>
                        <p:tav tm="0">
                          <p:val>
                            <p:strVal val="#ppt_w+.3"/>
                          </p:val>
                        </p:tav>
                        <p:tav tm="100000">
                          <p:val>
                            <p:strVal val="#ppt_w"/>
                          </p:val>
                        </p:tav>
                      </p:tavLst>
                    </p:anim>
                    <p:anim calcmode="lin" valueType="num">
                      <p:cBhvr>
                        <p:cTn dur="150" fill="hold"/>
                        <p:tgtEl>
                          <p:spTgt spid="22"/>
                        </p:tgtEl>
                        <p:attrNameLst>
                          <p:attrName>ppt_h</p:attrName>
                        </p:attrNameLst>
                      </p:cBhvr>
                      <p:tavLst>
                        <p:tav tm="0">
                          <p:val>
                            <p:strVal val="#ppt_h"/>
                          </p:val>
                        </p:tav>
                        <p:tav tm="100000">
                          <p:val>
                            <p:strVal val="#ppt_h"/>
                          </p:val>
                        </p:tav>
                      </p:tavLst>
                    </p:anim>
                    <p:animEffect transition="in" filter="fade">
                      <p:cBhvr>
                        <p:cTn dur="150"/>
                        <p:tgtEl>
                          <p:spTgt spid="22"/>
                        </p:tgtEl>
                      </p:cBhvr>
                    </p:animEffect>
                  </p:childTnLst>
                </p:cTn>
              </p:par>
            </p:tnLst>
          </p:tmpl>
        </p:tmplLst>
      </p:bldP>
      <p:bldP spid="27" grpId="0" animBg="1"/>
      <p:bldP spid="28" grpId="0"/>
      <p:bldP spid="30" grpId="0" animBg="1"/>
      <p:bldP spid="3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1"/>
                        </p:tgtEl>
                        <p:attrNameLst>
                          <p:attrName>style.visibility</p:attrName>
                        </p:attrNameLst>
                      </p:cBhvr>
                      <p:to>
                        <p:strVal val="visible"/>
                      </p:to>
                    </p:set>
                    <p:anim calcmode="lin" valueType="num">
                      <p:cBhvr>
                        <p:cTn dur="250" fill="hold"/>
                        <p:tgtEl>
                          <p:spTgt spid="31"/>
                        </p:tgtEl>
                        <p:attrNameLst>
                          <p:attrName>ppt_w</p:attrName>
                        </p:attrNameLst>
                      </p:cBhvr>
                      <p:tavLst>
                        <p:tav tm="0">
                          <p:val>
                            <p:strVal val="#ppt_w+.3"/>
                          </p:val>
                        </p:tav>
                        <p:tav tm="100000">
                          <p:val>
                            <p:strVal val="#ppt_w"/>
                          </p:val>
                        </p:tav>
                      </p:tavLst>
                    </p:anim>
                    <p:anim calcmode="lin" valueType="num">
                      <p:cBhvr>
                        <p:cTn dur="250" fill="hold"/>
                        <p:tgtEl>
                          <p:spTgt spid="31"/>
                        </p:tgtEl>
                        <p:attrNameLst>
                          <p:attrName>ppt_h</p:attrName>
                        </p:attrNameLst>
                      </p:cBhvr>
                      <p:tavLst>
                        <p:tav tm="0">
                          <p:val>
                            <p:strVal val="#ppt_h"/>
                          </p:val>
                        </p:tav>
                        <p:tav tm="100000">
                          <p:val>
                            <p:strVal val="#ppt_h"/>
                          </p:val>
                        </p:tav>
                      </p:tavLst>
                    </p:anim>
                    <p:animEffect transition="in" filter="fade">
                      <p:cBhvr>
                        <p:cTn dur="250"/>
                        <p:tgtEl>
                          <p:spTgt spid="31"/>
                        </p:tgtEl>
                      </p:cBhvr>
                    </p:animEffect>
                  </p:childTnLst>
                </p:cTn>
              </p:par>
            </p:tnLst>
          </p:tmpl>
        </p:tmplLst>
      </p:bldP>
      <p:bldP spid="32"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p:cTn dur="150" fill="hold"/>
                        <p:tgtEl>
                          <p:spTgt spid="32"/>
                        </p:tgtEl>
                        <p:attrNameLst>
                          <p:attrName>ppt_w</p:attrName>
                        </p:attrNameLst>
                      </p:cBhvr>
                      <p:tavLst>
                        <p:tav tm="0">
                          <p:val>
                            <p:strVal val="#ppt_w+.3"/>
                          </p:val>
                        </p:tav>
                        <p:tav tm="100000">
                          <p:val>
                            <p:strVal val="#ppt_w"/>
                          </p:val>
                        </p:tav>
                      </p:tavLst>
                    </p:anim>
                    <p:anim calcmode="lin" valueType="num">
                      <p:cBhvr>
                        <p:cTn dur="150" fill="hold"/>
                        <p:tgtEl>
                          <p:spTgt spid="32"/>
                        </p:tgtEl>
                        <p:attrNameLst>
                          <p:attrName>ppt_h</p:attrName>
                        </p:attrNameLst>
                      </p:cBhvr>
                      <p:tavLst>
                        <p:tav tm="0">
                          <p:val>
                            <p:strVal val="#ppt_h"/>
                          </p:val>
                        </p:tav>
                        <p:tav tm="100000">
                          <p:val>
                            <p:strVal val="#ppt_h"/>
                          </p:val>
                        </p:tav>
                      </p:tavLst>
                    </p:anim>
                    <p:animEffect transition="in" filter="fade">
                      <p:cBhvr>
                        <p:cTn dur="150"/>
                        <p:tgtEl>
                          <p:spTgt spid="32"/>
                        </p:tgtEl>
                      </p:cBhvr>
                    </p:animEffect>
                  </p:childTnLst>
                </p:cTn>
              </p:par>
            </p:tnLst>
          </p:tmpl>
        </p:tmplLst>
      </p:bldP>
      <p:bldP spid="33" grpId="0" build="p">
        <p:tmplLst>
          <p:tmpl lvl="1">
            <p:tnLst>
              <p:par>
                <p:cTn presetID="50" presetClass="entr" presetSubtype="0" decel="100000" fill="hold" nodeType="afterEffect">
                  <p:stCondLst>
                    <p:cond delay="0"/>
                  </p:stCondLst>
                  <p:iterate type="lt">
                    <p:tmPct val="10000"/>
                  </p:iterate>
                  <p:childTnLst>
                    <p:set>
                      <p:cBhvr>
                        <p:cTn dur="1" fill="hold">
                          <p:stCondLst>
                            <p:cond delay="0"/>
                          </p:stCondLst>
                        </p:cTn>
                        <p:tgtEl>
                          <p:spTgt spid="33"/>
                        </p:tgtEl>
                        <p:attrNameLst>
                          <p:attrName>style.visibility</p:attrName>
                        </p:attrNameLst>
                      </p:cBhvr>
                      <p:to>
                        <p:strVal val="visible"/>
                      </p:to>
                    </p:set>
                    <p:anim calcmode="lin" valueType="num">
                      <p:cBhvr>
                        <p:cTn dur="150" fill="hold"/>
                        <p:tgtEl>
                          <p:spTgt spid="33"/>
                        </p:tgtEl>
                        <p:attrNameLst>
                          <p:attrName>ppt_w</p:attrName>
                        </p:attrNameLst>
                      </p:cBhvr>
                      <p:tavLst>
                        <p:tav tm="0">
                          <p:val>
                            <p:strVal val="#ppt_w+.3"/>
                          </p:val>
                        </p:tav>
                        <p:tav tm="100000">
                          <p:val>
                            <p:strVal val="#ppt_w"/>
                          </p:val>
                        </p:tav>
                      </p:tavLst>
                    </p:anim>
                    <p:anim calcmode="lin" valueType="num">
                      <p:cBhvr>
                        <p:cTn dur="150" fill="hold"/>
                        <p:tgtEl>
                          <p:spTgt spid="33"/>
                        </p:tgtEl>
                        <p:attrNameLst>
                          <p:attrName>ppt_h</p:attrName>
                        </p:attrNameLst>
                      </p:cBhvr>
                      <p:tavLst>
                        <p:tav tm="0">
                          <p:val>
                            <p:strVal val="#ppt_h"/>
                          </p:val>
                        </p:tav>
                        <p:tav tm="100000">
                          <p:val>
                            <p:strVal val="#ppt_h"/>
                          </p:val>
                        </p:tav>
                      </p:tavLst>
                    </p:anim>
                    <p:animEffect transition="in" filter="fade">
                      <p:cBhvr>
                        <p:cTn dur="150"/>
                        <p:tgtEl>
                          <p:spTgt spid="33"/>
                        </p:tgtEl>
                      </p:cBhvr>
                    </p:animEffect>
                  </p:childTnLst>
                </p:cTn>
              </p:par>
            </p:tnLst>
          </p:tmpl>
        </p:tmplLst>
      </p:bldP>
      <p:bldP spid="34" grpId="0" animBg="1"/>
      <p:bldP spid="35"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Journey 1">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JOURNEY</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Rectangle 7"/>
          <p:cNvSpPr/>
          <p:nvPr userDrawn="1"/>
        </p:nvSpPr>
        <p:spPr>
          <a:xfrm>
            <a:off x="0" y="5390760"/>
            <a:ext cx="12192000" cy="1485897"/>
          </a:xfrm>
          <a:custGeom>
            <a:avLst/>
            <a:gdLst>
              <a:gd name="connsiteX0" fmla="*/ 0 w 12192000"/>
              <a:gd name="connsiteY0" fmla="*/ 0 h 2572601"/>
              <a:gd name="connsiteX1" fmla="*/ 12192000 w 12192000"/>
              <a:gd name="connsiteY1" fmla="*/ 0 h 2572601"/>
              <a:gd name="connsiteX2" fmla="*/ 12192000 w 12192000"/>
              <a:gd name="connsiteY2" fmla="*/ 2572601 h 2572601"/>
              <a:gd name="connsiteX3" fmla="*/ 0 w 12192000"/>
              <a:gd name="connsiteY3" fmla="*/ 2572601 h 2572601"/>
              <a:gd name="connsiteX4" fmla="*/ 0 w 12192000"/>
              <a:gd name="connsiteY4" fmla="*/ 0 h 2572601"/>
              <a:gd name="connsiteX0-1" fmla="*/ 0 w 12192000"/>
              <a:gd name="connsiteY0-2" fmla="*/ 0 h 2572601"/>
              <a:gd name="connsiteX1-3" fmla="*/ 6100549 w 12192000"/>
              <a:gd name="connsiteY1-4" fmla="*/ 1 h 2572601"/>
              <a:gd name="connsiteX2-5" fmla="*/ 12192000 w 12192000"/>
              <a:gd name="connsiteY2-6" fmla="*/ 0 h 2572601"/>
              <a:gd name="connsiteX3-7" fmla="*/ 12192000 w 12192000"/>
              <a:gd name="connsiteY3-8" fmla="*/ 2572601 h 2572601"/>
              <a:gd name="connsiteX4-9" fmla="*/ 0 w 12192000"/>
              <a:gd name="connsiteY4-10" fmla="*/ 2572601 h 2572601"/>
              <a:gd name="connsiteX5" fmla="*/ 0 w 12192000"/>
              <a:gd name="connsiteY5" fmla="*/ 0 h 2572601"/>
              <a:gd name="connsiteX0-11" fmla="*/ 0 w 12192000"/>
              <a:gd name="connsiteY0-12" fmla="*/ 914399 h 3487000"/>
              <a:gd name="connsiteX1-13" fmla="*/ 6059605 w 12192000"/>
              <a:gd name="connsiteY1-14" fmla="*/ 0 h 3487000"/>
              <a:gd name="connsiteX2-15" fmla="*/ 12192000 w 12192000"/>
              <a:gd name="connsiteY2-16" fmla="*/ 914399 h 3487000"/>
              <a:gd name="connsiteX3-17" fmla="*/ 12192000 w 12192000"/>
              <a:gd name="connsiteY3-18" fmla="*/ 3487000 h 3487000"/>
              <a:gd name="connsiteX4-19" fmla="*/ 0 w 12192000"/>
              <a:gd name="connsiteY4-20" fmla="*/ 3487000 h 3487000"/>
              <a:gd name="connsiteX5-21" fmla="*/ 0 w 12192000"/>
              <a:gd name="connsiteY5-22" fmla="*/ 914399 h 3487000"/>
              <a:gd name="connsiteX0-23" fmla="*/ 0 w 12192000"/>
              <a:gd name="connsiteY0-24" fmla="*/ 895349 h 3467950"/>
              <a:gd name="connsiteX1-25" fmla="*/ 6104055 w 12192000"/>
              <a:gd name="connsiteY1-26" fmla="*/ 0 h 3467950"/>
              <a:gd name="connsiteX2-27" fmla="*/ 12192000 w 12192000"/>
              <a:gd name="connsiteY2-28" fmla="*/ 895349 h 3467950"/>
              <a:gd name="connsiteX3-29" fmla="*/ 12192000 w 12192000"/>
              <a:gd name="connsiteY3-30" fmla="*/ 3467950 h 3467950"/>
              <a:gd name="connsiteX4-31" fmla="*/ 0 w 12192000"/>
              <a:gd name="connsiteY4-32" fmla="*/ 3467950 h 3467950"/>
              <a:gd name="connsiteX5-33" fmla="*/ 0 w 12192000"/>
              <a:gd name="connsiteY5-34" fmla="*/ 895349 h 3467950"/>
              <a:gd name="connsiteX0-35" fmla="*/ 0 w 12192000"/>
              <a:gd name="connsiteY0-36" fmla="*/ 895349 h 3467950"/>
              <a:gd name="connsiteX1-37" fmla="*/ 6104055 w 12192000"/>
              <a:gd name="connsiteY1-38" fmla="*/ 0 h 3467950"/>
              <a:gd name="connsiteX2-39" fmla="*/ 12192000 w 12192000"/>
              <a:gd name="connsiteY2-40" fmla="*/ 895349 h 3467950"/>
              <a:gd name="connsiteX3-41" fmla="*/ 12192000 w 12192000"/>
              <a:gd name="connsiteY3-42" fmla="*/ 3467950 h 3467950"/>
              <a:gd name="connsiteX4-43" fmla="*/ 0 w 12192000"/>
              <a:gd name="connsiteY4-44" fmla="*/ 3467950 h 3467950"/>
              <a:gd name="connsiteX5-45" fmla="*/ 0 w 12192000"/>
              <a:gd name="connsiteY5-46" fmla="*/ 895349 h 3467950"/>
              <a:gd name="connsiteX0-47" fmla="*/ 0 w 12192000"/>
              <a:gd name="connsiteY0-48" fmla="*/ 895349 h 3467950"/>
              <a:gd name="connsiteX1-49" fmla="*/ 6104055 w 12192000"/>
              <a:gd name="connsiteY1-50" fmla="*/ 0 h 3467950"/>
              <a:gd name="connsiteX2-51" fmla="*/ 12192000 w 12192000"/>
              <a:gd name="connsiteY2-52" fmla="*/ 895349 h 3467950"/>
              <a:gd name="connsiteX3-53" fmla="*/ 12192000 w 12192000"/>
              <a:gd name="connsiteY3-54" fmla="*/ 3467950 h 3467950"/>
              <a:gd name="connsiteX4-55" fmla="*/ 0 w 12192000"/>
              <a:gd name="connsiteY4-56" fmla="*/ 3467950 h 3467950"/>
              <a:gd name="connsiteX5-57" fmla="*/ 0 w 12192000"/>
              <a:gd name="connsiteY5-58" fmla="*/ 895349 h 3467950"/>
              <a:gd name="connsiteX0-59" fmla="*/ 0 w 12192000"/>
              <a:gd name="connsiteY0-60" fmla="*/ 895349 h 3467950"/>
              <a:gd name="connsiteX1-61" fmla="*/ 6104055 w 12192000"/>
              <a:gd name="connsiteY1-62" fmla="*/ 0 h 3467950"/>
              <a:gd name="connsiteX2-63" fmla="*/ 12192000 w 12192000"/>
              <a:gd name="connsiteY2-64" fmla="*/ 895349 h 3467950"/>
              <a:gd name="connsiteX3-65" fmla="*/ 12192000 w 12192000"/>
              <a:gd name="connsiteY3-66" fmla="*/ 3467950 h 3467950"/>
              <a:gd name="connsiteX4-67" fmla="*/ 0 w 12192000"/>
              <a:gd name="connsiteY4-68" fmla="*/ 3467950 h 3467950"/>
              <a:gd name="connsiteX5-69" fmla="*/ 0 w 12192000"/>
              <a:gd name="connsiteY5-70" fmla="*/ 895349 h 34679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3467950">
                <a:moveTo>
                  <a:pt x="0" y="895349"/>
                </a:moveTo>
                <a:cubicBezTo>
                  <a:pt x="1264993" y="622157"/>
                  <a:pt x="4072055" y="0"/>
                  <a:pt x="6104055" y="0"/>
                </a:cubicBezTo>
                <a:cubicBezTo>
                  <a:pt x="8136055" y="0"/>
                  <a:pt x="10891593" y="565007"/>
                  <a:pt x="12192000" y="895349"/>
                </a:cubicBezTo>
                <a:lnTo>
                  <a:pt x="12192000" y="3467950"/>
                </a:lnTo>
                <a:lnTo>
                  <a:pt x="0" y="3467950"/>
                </a:lnTo>
                <a:lnTo>
                  <a:pt x="0" y="895349"/>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7" name="Graphic 16"/>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946706" y="4983570"/>
            <a:ext cx="777057" cy="777057"/>
          </a:xfrm>
          <a:prstGeom prst="rect">
            <a:avLst/>
          </a:prstGeom>
        </p:spPr>
      </p:pic>
      <p:sp>
        <p:nvSpPr>
          <p:cNvPr id="26" name="Text Placeholder 33"/>
          <p:cNvSpPr>
            <a:spLocks noGrp="1"/>
          </p:cNvSpPr>
          <p:nvPr>
            <p:ph type="body" sz="quarter" idx="14" hasCustomPrompt="1"/>
          </p:nvPr>
        </p:nvSpPr>
        <p:spPr>
          <a:xfrm>
            <a:off x="1056574" y="4391346"/>
            <a:ext cx="2557320" cy="473540"/>
          </a:xfrm>
        </p:spPr>
        <p:txBody>
          <a:bodyPr anchor="b">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27" name="Text Placeholder 33"/>
          <p:cNvSpPr>
            <a:spLocks noGrp="1"/>
          </p:cNvSpPr>
          <p:nvPr>
            <p:ph type="body" sz="quarter" idx="24" hasCustomPrompt="1"/>
          </p:nvPr>
        </p:nvSpPr>
        <p:spPr>
          <a:xfrm>
            <a:off x="1003955" y="3109899"/>
            <a:ext cx="2672696" cy="1247774"/>
          </a:xfrm>
        </p:spPr>
        <p:txBody>
          <a:bodyPr anchor="b">
            <a:noAutofit/>
          </a:bodyPr>
          <a:lstStyle>
            <a:lvl1pPr marL="0" indent="0" algn="ctr">
              <a:lnSpc>
                <a:spcPct val="100000"/>
              </a:lnSpc>
              <a:buNone/>
              <a:defRPr sz="1600" b="0" i="0"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pic>
        <p:nvPicPr>
          <p:cNvPr id="30" name="Graphic 29"/>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702403" y="4789306"/>
            <a:ext cx="777057" cy="777057"/>
          </a:xfrm>
          <a:prstGeom prst="rect">
            <a:avLst/>
          </a:prstGeom>
        </p:spPr>
      </p:pic>
      <p:sp>
        <p:nvSpPr>
          <p:cNvPr id="31" name="Text Placeholder 33"/>
          <p:cNvSpPr>
            <a:spLocks noGrp="1"/>
          </p:cNvSpPr>
          <p:nvPr>
            <p:ph type="body" sz="quarter" idx="25" hasCustomPrompt="1"/>
          </p:nvPr>
        </p:nvSpPr>
        <p:spPr>
          <a:xfrm>
            <a:off x="4812271" y="4197082"/>
            <a:ext cx="2557320" cy="473540"/>
          </a:xfrm>
        </p:spPr>
        <p:txBody>
          <a:bodyPr anchor="b">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32" name="Text Placeholder 33"/>
          <p:cNvSpPr>
            <a:spLocks noGrp="1"/>
          </p:cNvSpPr>
          <p:nvPr>
            <p:ph type="body" sz="quarter" idx="26" hasCustomPrompt="1"/>
          </p:nvPr>
        </p:nvSpPr>
        <p:spPr>
          <a:xfrm>
            <a:off x="4759652" y="2915635"/>
            <a:ext cx="2672696" cy="1247774"/>
          </a:xfrm>
        </p:spPr>
        <p:txBody>
          <a:bodyPr anchor="b">
            <a:noAutofit/>
          </a:bodyPr>
          <a:lstStyle>
            <a:lvl1pPr marL="0" indent="0" algn="ctr">
              <a:lnSpc>
                <a:spcPct val="100000"/>
              </a:lnSpc>
              <a:buNone/>
              <a:defRPr sz="1600" b="0" i="0"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pic>
        <p:nvPicPr>
          <p:cNvPr id="33" name="Graphic 32"/>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9472624" y="4983570"/>
            <a:ext cx="777057" cy="777057"/>
          </a:xfrm>
          <a:prstGeom prst="rect">
            <a:avLst/>
          </a:prstGeom>
        </p:spPr>
      </p:pic>
      <p:sp>
        <p:nvSpPr>
          <p:cNvPr id="34" name="Text Placeholder 33"/>
          <p:cNvSpPr>
            <a:spLocks noGrp="1"/>
          </p:cNvSpPr>
          <p:nvPr>
            <p:ph type="body" sz="quarter" idx="27" hasCustomPrompt="1"/>
          </p:nvPr>
        </p:nvSpPr>
        <p:spPr>
          <a:xfrm>
            <a:off x="8582492" y="4391346"/>
            <a:ext cx="2557320" cy="473540"/>
          </a:xfrm>
        </p:spPr>
        <p:txBody>
          <a:bodyPr anchor="b">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defRPr sz="2400" b="1" baseline="0">
                <a:solidFill>
                  <a:schemeClr val="bg1">
                    <a:lumMod val="25000"/>
                  </a:schemeClr>
                </a:solidFill>
                <a:latin typeface="Comfortaa" panose="00000500000000000000" pitchFamily="2" charset="0"/>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lang="en-US" dirty="0"/>
              <a:t>Text</a:t>
            </a:r>
            <a:endParaRPr lang="en-ID" dirty="0"/>
          </a:p>
        </p:txBody>
      </p:sp>
      <p:sp>
        <p:nvSpPr>
          <p:cNvPr id="35" name="Text Placeholder 33"/>
          <p:cNvSpPr>
            <a:spLocks noGrp="1"/>
          </p:cNvSpPr>
          <p:nvPr>
            <p:ph type="body" sz="quarter" idx="28" hasCustomPrompt="1"/>
          </p:nvPr>
        </p:nvSpPr>
        <p:spPr>
          <a:xfrm>
            <a:off x="8529873" y="3109899"/>
            <a:ext cx="2672696" cy="1247774"/>
          </a:xfrm>
        </p:spPr>
        <p:txBody>
          <a:bodyPr anchor="b">
            <a:noAutofit/>
          </a:bodyPr>
          <a:lstStyle>
            <a:lvl1pPr marL="0" indent="0" algn="ctr">
              <a:lnSpc>
                <a:spcPct val="100000"/>
              </a:lnSpc>
              <a:buNone/>
              <a:defRPr sz="1600" b="0" i="0"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pic>
        <p:nvPicPr>
          <p:cNvPr id="21" name="Picture 2" descr="E:\Desain\PPT UNS\UNS Bingkai.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3" descr="E:\Desain\PPT UNS\Twibon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4" descr="E:\Desain\PPT UNS\Active.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 descr="E:\Desain\PPT UNS\green campus edit.png"/>
          <p:cNvPicPr>
            <a:picLocks noChangeAspect="1" noChangeArrowheads="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1" descr="E:\Desain\PPT UNS\Slide 1 Corner.png"/>
          <p:cNvPicPr>
            <a:picLocks noChangeAspect="1" noChangeArrowheads="1"/>
          </p:cNvPicPr>
          <p:nvPr userDrawn="1"/>
        </p:nvPicPr>
        <p:blipFill>
          <a:blip r:embed="rId8"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2" presetClass="entr" presetSubtype="4" decel="60000" fill="hold" grpId="0" nodeType="withEffect">
                                  <p:stCondLst>
                                    <p:cond delay="75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 calcmode="lin" valueType="num">
                                      <p:cBhvr>
                                        <p:cTn id="32" dur="500" fill="hold"/>
                                        <p:tgtEl>
                                          <p:spTgt spid="17"/>
                                        </p:tgtEl>
                                        <p:attrNameLst>
                                          <p:attrName>style.rotation</p:attrName>
                                        </p:attrNameLst>
                                      </p:cBhvr>
                                      <p:tavLst>
                                        <p:tav tm="0">
                                          <p:val>
                                            <p:fltVal val="360"/>
                                          </p:val>
                                        </p:tav>
                                        <p:tav tm="100000">
                                          <p:val>
                                            <p:fltVal val="0"/>
                                          </p:val>
                                        </p:tav>
                                      </p:tavLst>
                                    </p:anim>
                                    <p:animEffect transition="in" filter="fade">
                                      <p:cBhvr>
                                        <p:cTn id="33" dur="500"/>
                                        <p:tgtEl>
                                          <p:spTgt spid="17"/>
                                        </p:tgtEl>
                                      </p:cBhvr>
                                    </p:animEffect>
                                  </p:childTnLst>
                                </p:cTn>
                              </p:par>
                              <p:par>
                                <p:cTn id="34" presetID="50" presetClass="entr" presetSubtype="0" decel="100000" fill="hold" grpId="0" nodeType="withEffect">
                                  <p:stCondLst>
                                    <p:cond delay="0"/>
                                  </p:stCondLst>
                                  <p:iterate type="lt">
                                    <p:tmPct val="10000"/>
                                  </p:iterate>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p:cTn id="36" dur="25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37" dur="25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38" dur="250"/>
                                        <p:tgtEl>
                                          <p:spTgt spid="26">
                                            <p:txEl>
                                              <p:pRg st="0" end="0"/>
                                            </p:txEl>
                                          </p:spTgt>
                                        </p:tgtEl>
                                      </p:cBhvr>
                                    </p:animEffect>
                                  </p:childTnLst>
                                </p:cTn>
                              </p:par>
                              <p:par>
                                <p:cTn id="39" presetID="50" presetClass="entr" presetSubtype="0" decel="100000" fill="hold" grpId="0" nodeType="withEffect">
                                  <p:stCondLst>
                                    <p:cond delay="0"/>
                                  </p:stCondLst>
                                  <p:iterate type="lt">
                                    <p:tmPct val="10000"/>
                                  </p:iterate>
                                  <p:childTnLst>
                                    <p:set>
                                      <p:cBhvr>
                                        <p:cTn id="40" dur="1" fill="hold">
                                          <p:stCondLst>
                                            <p:cond delay="0"/>
                                          </p:stCondLst>
                                        </p:cTn>
                                        <p:tgtEl>
                                          <p:spTgt spid="27">
                                            <p:txEl>
                                              <p:pRg st="0" end="0"/>
                                            </p:txEl>
                                          </p:spTgt>
                                        </p:tgtEl>
                                        <p:attrNameLst>
                                          <p:attrName>style.visibility</p:attrName>
                                        </p:attrNameLst>
                                      </p:cBhvr>
                                      <p:to>
                                        <p:strVal val="visible"/>
                                      </p:to>
                                    </p:set>
                                    <p:anim calcmode="lin" valueType="num">
                                      <p:cBhvr>
                                        <p:cTn id="41" dur="150" fill="hold"/>
                                        <p:tgtEl>
                                          <p:spTgt spid="27">
                                            <p:txEl>
                                              <p:pRg st="0" end="0"/>
                                            </p:txEl>
                                          </p:spTgt>
                                        </p:tgtEl>
                                        <p:attrNameLst>
                                          <p:attrName>ppt_w</p:attrName>
                                        </p:attrNameLst>
                                      </p:cBhvr>
                                      <p:tavLst>
                                        <p:tav tm="0">
                                          <p:val>
                                            <p:strVal val="#ppt_w+.3"/>
                                          </p:val>
                                        </p:tav>
                                        <p:tav tm="100000">
                                          <p:val>
                                            <p:strVal val="#ppt_w"/>
                                          </p:val>
                                        </p:tav>
                                      </p:tavLst>
                                    </p:anim>
                                    <p:anim calcmode="lin" valueType="num">
                                      <p:cBhvr>
                                        <p:cTn id="42" dur="150" fill="hold"/>
                                        <p:tgtEl>
                                          <p:spTgt spid="27">
                                            <p:txEl>
                                              <p:pRg st="0" end="0"/>
                                            </p:txEl>
                                          </p:spTgt>
                                        </p:tgtEl>
                                        <p:attrNameLst>
                                          <p:attrName>ppt_h</p:attrName>
                                        </p:attrNameLst>
                                      </p:cBhvr>
                                      <p:tavLst>
                                        <p:tav tm="0">
                                          <p:val>
                                            <p:strVal val="#ppt_h"/>
                                          </p:val>
                                        </p:tav>
                                        <p:tav tm="100000">
                                          <p:val>
                                            <p:strVal val="#ppt_h"/>
                                          </p:val>
                                        </p:tav>
                                      </p:tavLst>
                                    </p:anim>
                                    <p:animEffect transition="in" filter="fade">
                                      <p:cBhvr>
                                        <p:cTn id="43" dur="150"/>
                                        <p:tgtEl>
                                          <p:spTgt spid="2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500" fill="hold"/>
                                        <p:tgtEl>
                                          <p:spTgt spid="30"/>
                                        </p:tgtEl>
                                        <p:attrNameLst>
                                          <p:attrName>ppt_w</p:attrName>
                                        </p:attrNameLst>
                                      </p:cBhvr>
                                      <p:tavLst>
                                        <p:tav tm="0">
                                          <p:val>
                                            <p:fltVal val="0"/>
                                          </p:val>
                                        </p:tav>
                                        <p:tav tm="100000">
                                          <p:val>
                                            <p:strVal val="#ppt_w"/>
                                          </p:val>
                                        </p:tav>
                                      </p:tavLst>
                                    </p:anim>
                                    <p:anim calcmode="lin" valueType="num">
                                      <p:cBhvr>
                                        <p:cTn id="49" dur="500" fill="hold"/>
                                        <p:tgtEl>
                                          <p:spTgt spid="30"/>
                                        </p:tgtEl>
                                        <p:attrNameLst>
                                          <p:attrName>ppt_h</p:attrName>
                                        </p:attrNameLst>
                                      </p:cBhvr>
                                      <p:tavLst>
                                        <p:tav tm="0">
                                          <p:val>
                                            <p:fltVal val="0"/>
                                          </p:val>
                                        </p:tav>
                                        <p:tav tm="100000">
                                          <p:val>
                                            <p:strVal val="#ppt_h"/>
                                          </p:val>
                                        </p:tav>
                                      </p:tavLst>
                                    </p:anim>
                                    <p:anim calcmode="lin" valueType="num">
                                      <p:cBhvr>
                                        <p:cTn id="50" dur="500" fill="hold"/>
                                        <p:tgtEl>
                                          <p:spTgt spid="30"/>
                                        </p:tgtEl>
                                        <p:attrNameLst>
                                          <p:attrName>style.rotation</p:attrName>
                                        </p:attrNameLst>
                                      </p:cBhvr>
                                      <p:tavLst>
                                        <p:tav tm="0">
                                          <p:val>
                                            <p:fltVal val="360"/>
                                          </p:val>
                                        </p:tav>
                                        <p:tav tm="100000">
                                          <p:val>
                                            <p:fltVal val="0"/>
                                          </p:val>
                                        </p:tav>
                                      </p:tavLst>
                                    </p:anim>
                                    <p:animEffect transition="in" filter="fade">
                                      <p:cBhvr>
                                        <p:cTn id="51" dur="500"/>
                                        <p:tgtEl>
                                          <p:spTgt spid="30"/>
                                        </p:tgtEl>
                                      </p:cBhvr>
                                    </p:animEffect>
                                  </p:childTnLst>
                                </p:cTn>
                              </p:par>
                              <p:par>
                                <p:cTn id="52" presetID="50" presetClass="entr" presetSubtype="0" decel="100000" fill="hold" grpId="0" nodeType="withEffect">
                                  <p:stCondLst>
                                    <p:cond delay="0"/>
                                  </p:stCondLst>
                                  <p:iterate type="lt">
                                    <p:tmPct val="10000"/>
                                  </p:iterate>
                                  <p:childTnLst>
                                    <p:set>
                                      <p:cBhvr>
                                        <p:cTn id="53" dur="1" fill="hold">
                                          <p:stCondLst>
                                            <p:cond delay="0"/>
                                          </p:stCondLst>
                                        </p:cTn>
                                        <p:tgtEl>
                                          <p:spTgt spid="31">
                                            <p:txEl>
                                              <p:pRg st="0" end="0"/>
                                            </p:txEl>
                                          </p:spTgt>
                                        </p:tgtEl>
                                        <p:attrNameLst>
                                          <p:attrName>style.visibility</p:attrName>
                                        </p:attrNameLst>
                                      </p:cBhvr>
                                      <p:to>
                                        <p:strVal val="visible"/>
                                      </p:to>
                                    </p:set>
                                    <p:anim calcmode="lin" valueType="num">
                                      <p:cBhvr>
                                        <p:cTn id="54" dur="250" fill="hold"/>
                                        <p:tgtEl>
                                          <p:spTgt spid="31">
                                            <p:txEl>
                                              <p:pRg st="0" end="0"/>
                                            </p:txEl>
                                          </p:spTgt>
                                        </p:tgtEl>
                                        <p:attrNameLst>
                                          <p:attrName>ppt_w</p:attrName>
                                        </p:attrNameLst>
                                      </p:cBhvr>
                                      <p:tavLst>
                                        <p:tav tm="0">
                                          <p:val>
                                            <p:strVal val="#ppt_w+.3"/>
                                          </p:val>
                                        </p:tav>
                                        <p:tav tm="100000">
                                          <p:val>
                                            <p:strVal val="#ppt_w"/>
                                          </p:val>
                                        </p:tav>
                                      </p:tavLst>
                                    </p:anim>
                                    <p:anim calcmode="lin" valueType="num">
                                      <p:cBhvr>
                                        <p:cTn id="55" dur="250" fill="hold"/>
                                        <p:tgtEl>
                                          <p:spTgt spid="31">
                                            <p:txEl>
                                              <p:pRg st="0" end="0"/>
                                            </p:txEl>
                                          </p:spTgt>
                                        </p:tgtEl>
                                        <p:attrNameLst>
                                          <p:attrName>ppt_h</p:attrName>
                                        </p:attrNameLst>
                                      </p:cBhvr>
                                      <p:tavLst>
                                        <p:tav tm="0">
                                          <p:val>
                                            <p:strVal val="#ppt_h"/>
                                          </p:val>
                                        </p:tav>
                                        <p:tav tm="100000">
                                          <p:val>
                                            <p:strVal val="#ppt_h"/>
                                          </p:val>
                                        </p:tav>
                                      </p:tavLst>
                                    </p:anim>
                                    <p:animEffect transition="in" filter="fade">
                                      <p:cBhvr>
                                        <p:cTn id="56" dur="250"/>
                                        <p:tgtEl>
                                          <p:spTgt spid="31">
                                            <p:txEl>
                                              <p:pRg st="0" end="0"/>
                                            </p:txEl>
                                          </p:spTgt>
                                        </p:tgtEl>
                                      </p:cBhvr>
                                    </p:animEffect>
                                  </p:childTnLst>
                                </p:cTn>
                              </p:par>
                              <p:par>
                                <p:cTn id="57" presetID="50" presetClass="entr" presetSubtype="0" decel="100000" fill="hold" grpId="0" nodeType="withEffect">
                                  <p:stCondLst>
                                    <p:cond delay="0"/>
                                  </p:stCondLst>
                                  <p:iterate type="lt">
                                    <p:tmPct val="10000"/>
                                  </p:iterate>
                                  <p:childTnLst>
                                    <p:set>
                                      <p:cBhvr>
                                        <p:cTn id="58" dur="1" fill="hold">
                                          <p:stCondLst>
                                            <p:cond delay="0"/>
                                          </p:stCondLst>
                                        </p:cTn>
                                        <p:tgtEl>
                                          <p:spTgt spid="32">
                                            <p:txEl>
                                              <p:pRg st="0" end="0"/>
                                            </p:txEl>
                                          </p:spTgt>
                                        </p:tgtEl>
                                        <p:attrNameLst>
                                          <p:attrName>style.visibility</p:attrName>
                                        </p:attrNameLst>
                                      </p:cBhvr>
                                      <p:to>
                                        <p:strVal val="visible"/>
                                      </p:to>
                                    </p:set>
                                    <p:anim calcmode="lin" valueType="num">
                                      <p:cBhvr>
                                        <p:cTn id="59" dur="150" fill="hold"/>
                                        <p:tgtEl>
                                          <p:spTgt spid="32">
                                            <p:txEl>
                                              <p:pRg st="0" end="0"/>
                                            </p:txEl>
                                          </p:spTgt>
                                        </p:tgtEl>
                                        <p:attrNameLst>
                                          <p:attrName>ppt_w</p:attrName>
                                        </p:attrNameLst>
                                      </p:cBhvr>
                                      <p:tavLst>
                                        <p:tav tm="0">
                                          <p:val>
                                            <p:strVal val="#ppt_w+.3"/>
                                          </p:val>
                                        </p:tav>
                                        <p:tav tm="100000">
                                          <p:val>
                                            <p:strVal val="#ppt_w"/>
                                          </p:val>
                                        </p:tav>
                                      </p:tavLst>
                                    </p:anim>
                                    <p:anim calcmode="lin" valueType="num">
                                      <p:cBhvr>
                                        <p:cTn id="60" dur="150" fill="hold"/>
                                        <p:tgtEl>
                                          <p:spTgt spid="32">
                                            <p:txEl>
                                              <p:pRg st="0" end="0"/>
                                            </p:txEl>
                                          </p:spTgt>
                                        </p:tgtEl>
                                        <p:attrNameLst>
                                          <p:attrName>ppt_h</p:attrName>
                                        </p:attrNameLst>
                                      </p:cBhvr>
                                      <p:tavLst>
                                        <p:tav tm="0">
                                          <p:val>
                                            <p:strVal val="#ppt_h"/>
                                          </p:val>
                                        </p:tav>
                                        <p:tav tm="100000">
                                          <p:val>
                                            <p:strVal val="#ppt_h"/>
                                          </p:val>
                                        </p:tav>
                                      </p:tavLst>
                                    </p:anim>
                                    <p:animEffect transition="in" filter="fade">
                                      <p:cBhvr>
                                        <p:cTn id="61" dur="150"/>
                                        <p:tgtEl>
                                          <p:spTgt spid="3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fltVal val="0"/>
                                          </p:val>
                                        </p:tav>
                                        <p:tav tm="100000">
                                          <p:val>
                                            <p:strVal val="#ppt_w"/>
                                          </p:val>
                                        </p:tav>
                                      </p:tavLst>
                                    </p:anim>
                                    <p:anim calcmode="lin" valueType="num">
                                      <p:cBhvr>
                                        <p:cTn id="67" dur="500" fill="hold"/>
                                        <p:tgtEl>
                                          <p:spTgt spid="33"/>
                                        </p:tgtEl>
                                        <p:attrNameLst>
                                          <p:attrName>ppt_h</p:attrName>
                                        </p:attrNameLst>
                                      </p:cBhvr>
                                      <p:tavLst>
                                        <p:tav tm="0">
                                          <p:val>
                                            <p:fltVal val="0"/>
                                          </p:val>
                                        </p:tav>
                                        <p:tav tm="100000">
                                          <p:val>
                                            <p:strVal val="#ppt_h"/>
                                          </p:val>
                                        </p:tav>
                                      </p:tavLst>
                                    </p:anim>
                                    <p:anim calcmode="lin" valueType="num">
                                      <p:cBhvr>
                                        <p:cTn id="68" dur="500" fill="hold"/>
                                        <p:tgtEl>
                                          <p:spTgt spid="33"/>
                                        </p:tgtEl>
                                        <p:attrNameLst>
                                          <p:attrName>style.rotation</p:attrName>
                                        </p:attrNameLst>
                                      </p:cBhvr>
                                      <p:tavLst>
                                        <p:tav tm="0">
                                          <p:val>
                                            <p:fltVal val="360"/>
                                          </p:val>
                                        </p:tav>
                                        <p:tav tm="100000">
                                          <p:val>
                                            <p:fltVal val="0"/>
                                          </p:val>
                                        </p:tav>
                                      </p:tavLst>
                                    </p:anim>
                                    <p:animEffect transition="in" filter="fade">
                                      <p:cBhvr>
                                        <p:cTn id="69" dur="500"/>
                                        <p:tgtEl>
                                          <p:spTgt spid="33"/>
                                        </p:tgtEl>
                                      </p:cBhvr>
                                    </p:animEffect>
                                  </p:childTnLst>
                                </p:cTn>
                              </p:par>
                              <p:par>
                                <p:cTn id="70" presetID="50" presetClass="entr" presetSubtype="0" decel="100000" fill="hold" grpId="0" nodeType="withEffect">
                                  <p:stCondLst>
                                    <p:cond delay="0"/>
                                  </p:stCondLst>
                                  <p:iterate type="lt">
                                    <p:tmPct val="10000"/>
                                  </p:iterate>
                                  <p:childTnLst>
                                    <p:set>
                                      <p:cBhvr>
                                        <p:cTn id="71" dur="1" fill="hold">
                                          <p:stCondLst>
                                            <p:cond delay="0"/>
                                          </p:stCondLst>
                                        </p:cTn>
                                        <p:tgtEl>
                                          <p:spTgt spid="34">
                                            <p:txEl>
                                              <p:pRg st="0" end="0"/>
                                            </p:txEl>
                                          </p:spTgt>
                                        </p:tgtEl>
                                        <p:attrNameLst>
                                          <p:attrName>style.visibility</p:attrName>
                                        </p:attrNameLst>
                                      </p:cBhvr>
                                      <p:to>
                                        <p:strVal val="visible"/>
                                      </p:to>
                                    </p:set>
                                    <p:anim calcmode="lin" valueType="num">
                                      <p:cBhvr>
                                        <p:cTn id="72" dur="250" fill="hold"/>
                                        <p:tgtEl>
                                          <p:spTgt spid="34">
                                            <p:txEl>
                                              <p:pRg st="0" end="0"/>
                                            </p:txEl>
                                          </p:spTgt>
                                        </p:tgtEl>
                                        <p:attrNameLst>
                                          <p:attrName>ppt_w</p:attrName>
                                        </p:attrNameLst>
                                      </p:cBhvr>
                                      <p:tavLst>
                                        <p:tav tm="0">
                                          <p:val>
                                            <p:strVal val="#ppt_w+.3"/>
                                          </p:val>
                                        </p:tav>
                                        <p:tav tm="100000">
                                          <p:val>
                                            <p:strVal val="#ppt_w"/>
                                          </p:val>
                                        </p:tav>
                                      </p:tavLst>
                                    </p:anim>
                                    <p:anim calcmode="lin" valueType="num">
                                      <p:cBhvr>
                                        <p:cTn id="73" dur="250" fill="hold"/>
                                        <p:tgtEl>
                                          <p:spTgt spid="34">
                                            <p:txEl>
                                              <p:pRg st="0" end="0"/>
                                            </p:txEl>
                                          </p:spTgt>
                                        </p:tgtEl>
                                        <p:attrNameLst>
                                          <p:attrName>ppt_h</p:attrName>
                                        </p:attrNameLst>
                                      </p:cBhvr>
                                      <p:tavLst>
                                        <p:tav tm="0">
                                          <p:val>
                                            <p:strVal val="#ppt_h"/>
                                          </p:val>
                                        </p:tav>
                                        <p:tav tm="100000">
                                          <p:val>
                                            <p:strVal val="#ppt_h"/>
                                          </p:val>
                                        </p:tav>
                                      </p:tavLst>
                                    </p:anim>
                                    <p:animEffect transition="in" filter="fade">
                                      <p:cBhvr>
                                        <p:cTn id="74" dur="250"/>
                                        <p:tgtEl>
                                          <p:spTgt spid="34">
                                            <p:txEl>
                                              <p:pRg st="0" end="0"/>
                                            </p:txEl>
                                          </p:spTgt>
                                        </p:tgtEl>
                                      </p:cBhvr>
                                    </p:animEffect>
                                  </p:childTnLst>
                                </p:cTn>
                              </p:par>
                              <p:par>
                                <p:cTn id="75" presetID="50" presetClass="entr" presetSubtype="0" decel="100000" fill="hold" grpId="0" nodeType="withEffect">
                                  <p:stCondLst>
                                    <p:cond delay="0"/>
                                  </p:stCondLst>
                                  <p:iterate type="lt">
                                    <p:tmPct val="10000"/>
                                  </p:iterate>
                                  <p:childTnLst>
                                    <p:set>
                                      <p:cBhvr>
                                        <p:cTn id="76" dur="1" fill="hold">
                                          <p:stCondLst>
                                            <p:cond delay="0"/>
                                          </p:stCondLst>
                                        </p:cTn>
                                        <p:tgtEl>
                                          <p:spTgt spid="35">
                                            <p:txEl>
                                              <p:pRg st="0" end="0"/>
                                            </p:txEl>
                                          </p:spTgt>
                                        </p:tgtEl>
                                        <p:attrNameLst>
                                          <p:attrName>style.visibility</p:attrName>
                                        </p:attrNameLst>
                                      </p:cBhvr>
                                      <p:to>
                                        <p:strVal val="visible"/>
                                      </p:to>
                                    </p:set>
                                    <p:anim calcmode="lin" valueType="num">
                                      <p:cBhvr>
                                        <p:cTn id="77" dur="150" fill="hold"/>
                                        <p:tgtEl>
                                          <p:spTgt spid="35">
                                            <p:txEl>
                                              <p:pRg st="0" end="0"/>
                                            </p:txEl>
                                          </p:spTgt>
                                        </p:tgtEl>
                                        <p:attrNameLst>
                                          <p:attrName>ppt_w</p:attrName>
                                        </p:attrNameLst>
                                      </p:cBhvr>
                                      <p:tavLst>
                                        <p:tav tm="0">
                                          <p:val>
                                            <p:strVal val="#ppt_w+.3"/>
                                          </p:val>
                                        </p:tav>
                                        <p:tav tm="100000">
                                          <p:val>
                                            <p:strVal val="#ppt_w"/>
                                          </p:val>
                                        </p:tav>
                                      </p:tavLst>
                                    </p:anim>
                                    <p:anim calcmode="lin" valueType="num">
                                      <p:cBhvr>
                                        <p:cTn id="78" dur="150" fill="hold"/>
                                        <p:tgtEl>
                                          <p:spTgt spid="35">
                                            <p:txEl>
                                              <p:pRg st="0" end="0"/>
                                            </p:txEl>
                                          </p:spTgt>
                                        </p:tgtEl>
                                        <p:attrNameLst>
                                          <p:attrName>ppt_h</p:attrName>
                                        </p:attrNameLst>
                                      </p:cBhvr>
                                      <p:tavLst>
                                        <p:tav tm="0">
                                          <p:val>
                                            <p:strVal val="#ppt_h"/>
                                          </p:val>
                                        </p:tav>
                                        <p:tav tm="100000">
                                          <p:val>
                                            <p:strVal val="#ppt_h"/>
                                          </p:val>
                                        </p:tav>
                                      </p:tavLst>
                                    </p:anim>
                                    <p:animEffect transition="in" filter="fade">
                                      <p:cBhvr>
                                        <p:cTn id="79" dur="150"/>
                                        <p:tgtEl>
                                          <p:spTgt spid="35">
                                            <p:txEl>
                                              <p:pRg st="0" end="0"/>
                                            </p:txEl>
                                          </p:spTgt>
                                        </p:tgtEl>
                                      </p:cBhvr>
                                    </p:animEffect>
                                  </p:childTnLst>
                                </p:cTn>
                              </p:par>
                            </p:childTnLst>
                          </p:cTn>
                        </p:par>
                        <p:par>
                          <p:cTn id="80" fill="hold">
                            <p:stCondLst>
                              <p:cond delay="975"/>
                            </p:stCondLst>
                            <p:childTnLst>
                              <p:par>
                                <p:cTn id="81" presetID="14" presetClass="entr" presetSubtype="1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randombar(horizontal)">
                                      <p:cBhvr>
                                        <p:cTn id="83" dur="500"/>
                                        <p:tgtEl>
                                          <p:spTgt spid="25"/>
                                        </p:tgtEl>
                                      </p:cBhvr>
                                    </p:animEffect>
                                  </p:childTnLst>
                                </p:cTn>
                              </p:par>
                              <p:par>
                                <p:cTn id="84" presetID="14" presetClass="entr" presetSubtype="10"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randombar(horizontal)">
                                      <p:cBhvr>
                                        <p:cTn id="86" dur="500"/>
                                        <p:tgtEl>
                                          <p:spTgt spid="22"/>
                                        </p:tgtEl>
                                      </p:cBhvr>
                                    </p:animEffect>
                                  </p:childTnLst>
                                </p:cTn>
                              </p:par>
                              <p:par>
                                <p:cTn id="87" presetID="14" presetClass="entr" presetSubtype="10"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randombar(horizontal)">
                                      <p:cBhvr>
                                        <p:cTn id="89" dur="500"/>
                                        <p:tgtEl>
                                          <p:spTgt spid="21"/>
                                        </p:tgtEl>
                                      </p:cBhvr>
                                    </p:animEffect>
                                  </p:childTnLst>
                                </p:cTn>
                              </p:par>
                              <p:par>
                                <p:cTn id="90" presetID="14" presetClass="entr" presetSubtype="10"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randombar(horizontal)">
                                      <p:cBhvr>
                                        <p:cTn id="92" dur="500"/>
                                        <p:tgtEl>
                                          <p:spTgt spid="23"/>
                                        </p:tgtEl>
                                      </p:cBhvr>
                                    </p:animEffect>
                                  </p:childTnLst>
                                </p:cTn>
                              </p:par>
                              <p:par>
                                <p:cTn id="93" presetID="14" presetClass="entr" presetSubtype="10" fill="hold" nodeType="with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randombar(horizontal)">
                                      <p:cBhvr>
                                        <p:cTn id="9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0" grpId="0" animBg="1"/>
      <p:bldP spid="26"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6"/>
                        </p:tgtEl>
                        <p:attrNameLst>
                          <p:attrName>style.visibility</p:attrName>
                        </p:attrNameLst>
                      </p:cBhvr>
                      <p:to>
                        <p:strVal val="visible"/>
                      </p:to>
                    </p:set>
                    <p:anim calcmode="lin" valueType="num">
                      <p:cBhvr>
                        <p:cTn dur="250" fill="hold"/>
                        <p:tgtEl>
                          <p:spTgt spid="26"/>
                        </p:tgtEl>
                        <p:attrNameLst>
                          <p:attrName>ppt_w</p:attrName>
                        </p:attrNameLst>
                      </p:cBhvr>
                      <p:tavLst>
                        <p:tav tm="0">
                          <p:val>
                            <p:strVal val="#ppt_w+.3"/>
                          </p:val>
                        </p:tav>
                        <p:tav tm="100000">
                          <p:val>
                            <p:strVal val="#ppt_w"/>
                          </p:val>
                        </p:tav>
                      </p:tavLst>
                    </p:anim>
                    <p:anim calcmode="lin" valueType="num">
                      <p:cBhvr>
                        <p:cTn dur="250" fill="hold"/>
                        <p:tgtEl>
                          <p:spTgt spid="26"/>
                        </p:tgtEl>
                        <p:attrNameLst>
                          <p:attrName>ppt_h</p:attrName>
                        </p:attrNameLst>
                      </p:cBhvr>
                      <p:tavLst>
                        <p:tav tm="0">
                          <p:val>
                            <p:strVal val="#ppt_h"/>
                          </p:val>
                        </p:tav>
                        <p:tav tm="100000">
                          <p:val>
                            <p:strVal val="#ppt_h"/>
                          </p:val>
                        </p:tav>
                      </p:tavLst>
                    </p:anim>
                    <p:animEffect transition="in" filter="fade">
                      <p:cBhvr>
                        <p:cTn dur="250"/>
                        <p:tgtEl>
                          <p:spTgt spid="26"/>
                        </p:tgtEl>
                      </p:cBhvr>
                    </p:animEffect>
                  </p:childTnLst>
                </p:cTn>
              </p:par>
            </p:tnLst>
          </p:tmpl>
        </p:tmplLst>
      </p:bldP>
      <p:bldP spid="27"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7"/>
                        </p:tgtEl>
                        <p:attrNameLst>
                          <p:attrName>style.visibility</p:attrName>
                        </p:attrNameLst>
                      </p:cBhvr>
                      <p:to>
                        <p:strVal val="visible"/>
                      </p:to>
                    </p:set>
                    <p:anim calcmode="lin" valueType="num">
                      <p:cBhvr>
                        <p:cTn dur="150" fill="hold"/>
                        <p:tgtEl>
                          <p:spTgt spid="27"/>
                        </p:tgtEl>
                        <p:attrNameLst>
                          <p:attrName>ppt_w</p:attrName>
                        </p:attrNameLst>
                      </p:cBhvr>
                      <p:tavLst>
                        <p:tav tm="0">
                          <p:val>
                            <p:strVal val="#ppt_w+.3"/>
                          </p:val>
                        </p:tav>
                        <p:tav tm="100000">
                          <p:val>
                            <p:strVal val="#ppt_w"/>
                          </p:val>
                        </p:tav>
                      </p:tavLst>
                    </p:anim>
                    <p:anim calcmode="lin" valueType="num">
                      <p:cBhvr>
                        <p:cTn dur="150" fill="hold"/>
                        <p:tgtEl>
                          <p:spTgt spid="27"/>
                        </p:tgtEl>
                        <p:attrNameLst>
                          <p:attrName>ppt_h</p:attrName>
                        </p:attrNameLst>
                      </p:cBhvr>
                      <p:tavLst>
                        <p:tav tm="0">
                          <p:val>
                            <p:strVal val="#ppt_h"/>
                          </p:val>
                        </p:tav>
                        <p:tav tm="100000">
                          <p:val>
                            <p:strVal val="#ppt_h"/>
                          </p:val>
                        </p:tav>
                      </p:tavLst>
                    </p:anim>
                    <p:animEffect transition="in" filter="fade">
                      <p:cBhvr>
                        <p:cTn dur="150"/>
                        <p:tgtEl>
                          <p:spTgt spid="27"/>
                        </p:tgtEl>
                      </p:cBhvr>
                    </p:animEffect>
                  </p:childTnLst>
                </p:cTn>
              </p:par>
            </p:tnLst>
          </p:tmpl>
        </p:tmplLst>
      </p:bldP>
      <p:bldP spid="31"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31"/>
                        </p:tgtEl>
                        <p:attrNameLst>
                          <p:attrName>style.visibility</p:attrName>
                        </p:attrNameLst>
                      </p:cBhvr>
                      <p:to>
                        <p:strVal val="visible"/>
                      </p:to>
                    </p:set>
                    <p:anim calcmode="lin" valueType="num">
                      <p:cBhvr>
                        <p:cTn dur="250" fill="hold"/>
                        <p:tgtEl>
                          <p:spTgt spid="31"/>
                        </p:tgtEl>
                        <p:attrNameLst>
                          <p:attrName>ppt_w</p:attrName>
                        </p:attrNameLst>
                      </p:cBhvr>
                      <p:tavLst>
                        <p:tav tm="0">
                          <p:val>
                            <p:strVal val="#ppt_w+.3"/>
                          </p:val>
                        </p:tav>
                        <p:tav tm="100000">
                          <p:val>
                            <p:strVal val="#ppt_w"/>
                          </p:val>
                        </p:tav>
                      </p:tavLst>
                    </p:anim>
                    <p:anim calcmode="lin" valueType="num">
                      <p:cBhvr>
                        <p:cTn dur="250" fill="hold"/>
                        <p:tgtEl>
                          <p:spTgt spid="31"/>
                        </p:tgtEl>
                        <p:attrNameLst>
                          <p:attrName>ppt_h</p:attrName>
                        </p:attrNameLst>
                      </p:cBhvr>
                      <p:tavLst>
                        <p:tav tm="0">
                          <p:val>
                            <p:strVal val="#ppt_h"/>
                          </p:val>
                        </p:tav>
                        <p:tav tm="100000">
                          <p:val>
                            <p:strVal val="#ppt_h"/>
                          </p:val>
                        </p:tav>
                      </p:tavLst>
                    </p:anim>
                    <p:animEffect transition="in" filter="fade">
                      <p:cBhvr>
                        <p:cTn dur="250"/>
                        <p:tgtEl>
                          <p:spTgt spid="31"/>
                        </p:tgtEl>
                      </p:cBhvr>
                    </p:animEffect>
                  </p:childTnLst>
                </p:cTn>
              </p:par>
            </p:tnLst>
          </p:tmpl>
        </p:tmplLst>
      </p:bldP>
      <p:bldP spid="32"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p:cTn dur="150" fill="hold"/>
                        <p:tgtEl>
                          <p:spTgt spid="32"/>
                        </p:tgtEl>
                        <p:attrNameLst>
                          <p:attrName>ppt_w</p:attrName>
                        </p:attrNameLst>
                      </p:cBhvr>
                      <p:tavLst>
                        <p:tav tm="0">
                          <p:val>
                            <p:strVal val="#ppt_w+.3"/>
                          </p:val>
                        </p:tav>
                        <p:tav tm="100000">
                          <p:val>
                            <p:strVal val="#ppt_w"/>
                          </p:val>
                        </p:tav>
                      </p:tavLst>
                    </p:anim>
                    <p:anim calcmode="lin" valueType="num">
                      <p:cBhvr>
                        <p:cTn dur="150" fill="hold"/>
                        <p:tgtEl>
                          <p:spTgt spid="32"/>
                        </p:tgtEl>
                        <p:attrNameLst>
                          <p:attrName>ppt_h</p:attrName>
                        </p:attrNameLst>
                      </p:cBhvr>
                      <p:tavLst>
                        <p:tav tm="0">
                          <p:val>
                            <p:strVal val="#ppt_h"/>
                          </p:val>
                        </p:tav>
                        <p:tav tm="100000">
                          <p:val>
                            <p:strVal val="#ppt_h"/>
                          </p:val>
                        </p:tav>
                      </p:tavLst>
                    </p:anim>
                    <p:animEffect transition="in" filter="fade">
                      <p:cBhvr>
                        <p:cTn dur="150"/>
                        <p:tgtEl>
                          <p:spTgt spid="32"/>
                        </p:tgtEl>
                      </p:cBhvr>
                    </p:animEffect>
                  </p:childTnLst>
                </p:cTn>
              </p:par>
            </p:tnLst>
          </p:tmpl>
        </p:tmplLst>
      </p:bldP>
      <p:bldP spid="34" grpId="0" build="p">
        <p:tmplLst>
          <p:tmpl lvl="1">
            <p:tnLst>
              <p:par>
                <p:cTn presetID="50" presetClass="entr" presetSubtype="0" decel="100000" fill="hold" nodeType="withEffect" nodePh="1">
                  <p:stCondLst>
                    <p:cond delay="0"/>
                  </p:stCondLst>
                  <p:iterate type="lt">
                    <p:tmPct val="10000"/>
                  </p:iterate>
                  <p:childTnLst>
                    <p:set>
                      <p:cBhvr>
                        <p:cTn dur="1" fill="hold">
                          <p:stCondLst>
                            <p:cond delay="0"/>
                          </p:stCondLst>
                        </p:cTn>
                        <p:tgtEl>
                          <p:spTgt spid="34"/>
                        </p:tgtEl>
                        <p:attrNameLst>
                          <p:attrName>style.visibility</p:attrName>
                        </p:attrNameLst>
                      </p:cBhvr>
                      <p:to>
                        <p:strVal val="visible"/>
                      </p:to>
                    </p:set>
                    <p:anim calcmode="lin" valueType="num">
                      <p:cBhvr>
                        <p:cTn dur="250" fill="hold"/>
                        <p:tgtEl>
                          <p:spTgt spid="34"/>
                        </p:tgtEl>
                        <p:attrNameLst>
                          <p:attrName>ppt_w</p:attrName>
                        </p:attrNameLst>
                      </p:cBhvr>
                      <p:tavLst>
                        <p:tav tm="0">
                          <p:val>
                            <p:strVal val="#ppt_w+.3"/>
                          </p:val>
                        </p:tav>
                        <p:tav tm="100000">
                          <p:val>
                            <p:strVal val="#ppt_w"/>
                          </p:val>
                        </p:tav>
                      </p:tavLst>
                    </p:anim>
                    <p:anim calcmode="lin" valueType="num">
                      <p:cBhvr>
                        <p:cTn dur="250" fill="hold"/>
                        <p:tgtEl>
                          <p:spTgt spid="34"/>
                        </p:tgtEl>
                        <p:attrNameLst>
                          <p:attrName>ppt_h</p:attrName>
                        </p:attrNameLst>
                      </p:cBhvr>
                      <p:tavLst>
                        <p:tav tm="0">
                          <p:val>
                            <p:strVal val="#ppt_h"/>
                          </p:val>
                        </p:tav>
                        <p:tav tm="100000">
                          <p:val>
                            <p:strVal val="#ppt_h"/>
                          </p:val>
                        </p:tav>
                      </p:tavLst>
                    </p:anim>
                    <p:animEffect transition="in" filter="fade">
                      <p:cBhvr>
                        <p:cTn dur="250"/>
                        <p:tgtEl>
                          <p:spTgt spid="34"/>
                        </p:tgtEl>
                      </p:cBhvr>
                    </p:animEffect>
                  </p:childTnLst>
                </p:cTn>
              </p:par>
            </p:tnLst>
          </p:tmpl>
        </p:tmplLst>
      </p:bldP>
      <p:bldP spid="35"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35"/>
                        </p:tgtEl>
                        <p:attrNameLst>
                          <p:attrName>style.visibility</p:attrName>
                        </p:attrNameLst>
                      </p:cBhvr>
                      <p:to>
                        <p:strVal val="visible"/>
                      </p:to>
                    </p:set>
                    <p:anim calcmode="lin" valueType="num">
                      <p:cBhvr>
                        <p:cTn dur="150" fill="hold"/>
                        <p:tgtEl>
                          <p:spTgt spid="35"/>
                        </p:tgtEl>
                        <p:attrNameLst>
                          <p:attrName>ppt_w</p:attrName>
                        </p:attrNameLst>
                      </p:cBhvr>
                      <p:tavLst>
                        <p:tav tm="0">
                          <p:val>
                            <p:strVal val="#ppt_w+.3"/>
                          </p:val>
                        </p:tav>
                        <p:tav tm="100000">
                          <p:val>
                            <p:strVal val="#ppt_w"/>
                          </p:val>
                        </p:tav>
                      </p:tavLst>
                    </p:anim>
                    <p:anim calcmode="lin" valueType="num">
                      <p:cBhvr>
                        <p:cTn dur="150" fill="hold"/>
                        <p:tgtEl>
                          <p:spTgt spid="35"/>
                        </p:tgtEl>
                        <p:attrNameLst>
                          <p:attrName>ppt_h</p:attrName>
                        </p:attrNameLst>
                      </p:cBhvr>
                      <p:tavLst>
                        <p:tav tm="0">
                          <p:val>
                            <p:strVal val="#ppt_h"/>
                          </p:val>
                        </p:tav>
                        <p:tav tm="100000">
                          <p:val>
                            <p:strVal val="#ppt_h"/>
                          </p:val>
                        </p:tav>
                      </p:tavLst>
                    </p:anim>
                    <p:animEffect transition="in" filter="fade">
                      <p:cBhvr>
                        <p:cTn dur="150"/>
                        <p:tgtEl>
                          <p:spTgt spid="35"/>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Journey 1 (pic)">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JOURNEY</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Rectangle 7"/>
          <p:cNvSpPr/>
          <p:nvPr userDrawn="1"/>
        </p:nvSpPr>
        <p:spPr>
          <a:xfrm>
            <a:off x="0" y="5390760"/>
            <a:ext cx="12192000" cy="1485897"/>
          </a:xfrm>
          <a:custGeom>
            <a:avLst/>
            <a:gdLst>
              <a:gd name="connsiteX0" fmla="*/ 0 w 12192000"/>
              <a:gd name="connsiteY0" fmla="*/ 0 h 2572601"/>
              <a:gd name="connsiteX1" fmla="*/ 12192000 w 12192000"/>
              <a:gd name="connsiteY1" fmla="*/ 0 h 2572601"/>
              <a:gd name="connsiteX2" fmla="*/ 12192000 w 12192000"/>
              <a:gd name="connsiteY2" fmla="*/ 2572601 h 2572601"/>
              <a:gd name="connsiteX3" fmla="*/ 0 w 12192000"/>
              <a:gd name="connsiteY3" fmla="*/ 2572601 h 2572601"/>
              <a:gd name="connsiteX4" fmla="*/ 0 w 12192000"/>
              <a:gd name="connsiteY4" fmla="*/ 0 h 2572601"/>
              <a:gd name="connsiteX0-1" fmla="*/ 0 w 12192000"/>
              <a:gd name="connsiteY0-2" fmla="*/ 0 h 2572601"/>
              <a:gd name="connsiteX1-3" fmla="*/ 6100549 w 12192000"/>
              <a:gd name="connsiteY1-4" fmla="*/ 1 h 2572601"/>
              <a:gd name="connsiteX2-5" fmla="*/ 12192000 w 12192000"/>
              <a:gd name="connsiteY2-6" fmla="*/ 0 h 2572601"/>
              <a:gd name="connsiteX3-7" fmla="*/ 12192000 w 12192000"/>
              <a:gd name="connsiteY3-8" fmla="*/ 2572601 h 2572601"/>
              <a:gd name="connsiteX4-9" fmla="*/ 0 w 12192000"/>
              <a:gd name="connsiteY4-10" fmla="*/ 2572601 h 2572601"/>
              <a:gd name="connsiteX5" fmla="*/ 0 w 12192000"/>
              <a:gd name="connsiteY5" fmla="*/ 0 h 2572601"/>
              <a:gd name="connsiteX0-11" fmla="*/ 0 w 12192000"/>
              <a:gd name="connsiteY0-12" fmla="*/ 914399 h 3487000"/>
              <a:gd name="connsiteX1-13" fmla="*/ 6059605 w 12192000"/>
              <a:gd name="connsiteY1-14" fmla="*/ 0 h 3487000"/>
              <a:gd name="connsiteX2-15" fmla="*/ 12192000 w 12192000"/>
              <a:gd name="connsiteY2-16" fmla="*/ 914399 h 3487000"/>
              <a:gd name="connsiteX3-17" fmla="*/ 12192000 w 12192000"/>
              <a:gd name="connsiteY3-18" fmla="*/ 3487000 h 3487000"/>
              <a:gd name="connsiteX4-19" fmla="*/ 0 w 12192000"/>
              <a:gd name="connsiteY4-20" fmla="*/ 3487000 h 3487000"/>
              <a:gd name="connsiteX5-21" fmla="*/ 0 w 12192000"/>
              <a:gd name="connsiteY5-22" fmla="*/ 914399 h 3487000"/>
              <a:gd name="connsiteX0-23" fmla="*/ 0 w 12192000"/>
              <a:gd name="connsiteY0-24" fmla="*/ 895349 h 3467950"/>
              <a:gd name="connsiteX1-25" fmla="*/ 6104055 w 12192000"/>
              <a:gd name="connsiteY1-26" fmla="*/ 0 h 3467950"/>
              <a:gd name="connsiteX2-27" fmla="*/ 12192000 w 12192000"/>
              <a:gd name="connsiteY2-28" fmla="*/ 895349 h 3467950"/>
              <a:gd name="connsiteX3-29" fmla="*/ 12192000 w 12192000"/>
              <a:gd name="connsiteY3-30" fmla="*/ 3467950 h 3467950"/>
              <a:gd name="connsiteX4-31" fmla="*/ 0 w 12192000"/>
              <a:gd name="connsiteY4-32" fmla="*/ 3467950 h 3467950"/>
              <a:gd name="connsiteX5-33" fmla="*/ 0 w 12192000"/>
              <a:gd name="connsiteY5-34" fmla="*/ 895349 h 3467950"/>
              <a:gd name="connsiteX0-35" fmla="*/ 0 w 12192000"/>
              <a:gd name="connsiteY0-36" fmla="*/ 895349 h 3467950"/>
              <a:gd name="connsiteX1-37" fmla="*/ 6104055 w 12192000"/>
              <a:gd name="connsiteY1-38" fmla="*/ 0 h 3467950"/>
              <a:gd name="connsiteX2-39" fmla="*/ 12192000 w 12192000"/>
              <a:gd name="connsiteY2-40" fmla="*/ 895349 h 3467950"/>
              <a:gd name="connsiteX3-41" fmla="*/ 12192000 w 12192000"/>
              <a:gd name="connsiteY3-42" fmla="*/ 3467950 h 3467950"/>
              <a:gd name="connsiteX4-43" fmla="*/ 0 w 12192000"/>
              <a:gd name="connsiteY4-44" fmla="*/ 3467950 h 3467950"/>
              <a:gd name="connsiteX5-45" fmla="*/ 0 w 12192000"/>
              <a:gd name="connsiteY5-46" fmla="*/ 895349 h 3467950"/>
              <a:gd name="connsiteX0-47" fmla="*/ 0 w 12192000"/>
              <a:gd name="connsiteY0-48" fmla="*/ 895349 h 3467950"/>
              <a:gd name="connsiteX1-49" fmla="*/ 6104055 w 12192000"/>
              <a:gd name="connsiteY1-50" fmla="*/ 0 h 3467950"/>
              <a:gd name="connsiteX2-51" fmla="*/ 12192000 w 12192000"/>
              <a:gd name="connsiteY2-52" fmla="*/ 895349 h 3467950"/>
              <a:gd name="connsiteX3-53" fmla="*/ 12192000 w 12192000"/>
              <a:gd name="connsiteY3-54" fmla="*/ 3467950 h 3467950"/>
              <a:gd name="connsiteX4-55" fmla="*/ 0 w 12192000"/>
              <a:gd name="connsiteY4-56" fmla="*/ 3467950 h 3467950"/>
              <a:gd name="connsiteX5-57" fmla="*/ 0 w 12192000"/>
              <a:gd name="connsiteY5-58" fmla="*/ 895349 h 3467950"/>
              <a:gd name="connsiteX0-59" fmla="*/ 0 w 12192000"/>
              <a:gd name="connsiteY0-60" fmla="*/ 895349 h 3467950"/>
              <a:gd name="connsiteX1-61" fmla="*/ 6104055 w 12192000"/>
              <a:gd name="connsiteY1-62" fmla="*/ 0 h 3467950"/>
              <a:gd name="connsiteX2-63" fmla="*/ 12192000 w 12192000"/>
              <a:gd name="connsiteY2-64" fmla="*/ 895349 h 3467950"/>
              <a:gd name="connsiteX3-65" fmla="*/ 12192000 w 12192000"/>
              <a:gd name="connsiteY3-66" fmla="*/ 3467950 h 3467950"/>
              <a:gd name="connsiteX4-67" fmla="*/ 0 w 12192000"/>
              <a:gd name="connsiteY4-68" fmla="*/ 3467950 h 3467950"/>
              <a:gd name="connsiteX5-69" fmla="*/ 0 w 12192000"/>
              <a:gd name="connsiteY5-70" fmla="*/ 895349 h 34679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3467950">
                <a:moveTo>
                  <a:pt x="0" y="895349"/>
                </a:moveTo>
                <a:cubicBezTo>
                  <a:pt x="1264993" y="622157"/>
                  <a:pt x="4072055" y="0"/>
                  <a:pt x="6104055" y="0"/>
                </a:cubicBezTo>
                <a:cubicBezTo>
                  <a:pt x="8136055" y="0"/>
                  <a:pt x="10891593" y="565007"/>
                  <a:pt x="12192000" y="895349"/>
                </a:cubicBezTo>
                <a:lnTo>
                  <a:pt x="12192000" y="3467950"/>
                </a:lnTo>
                <a:lnTo>
                  <a:pt x="0" y="3467950"/>
                </a:lnTo>
                <a:lnTo>
                  <a:pt x="0" y="895349"/>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7" name="Graphic 16"/>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946706" y="4983570"/>
            <a:ext cx="777057" cy="777057"/>
          </a:xfrm>
          <a:prstGeom prst="rect">
            <a:avLst/>
          </a:prstGeom>
        </p:spPr>
      </p:pic>
      <p:sp>
        <p:nvSpPr>
          <p:cNvPr id="26" name="Text Placeholder 33"/>
          <p:cNvSpPr>
            <a:spLocks noGrp="1"/>
          </p:cNvSpPr>
          <p:nvPr>
            <p:ph type="body" sz="quarter" idx="14" hasCustomPrompt="1"/>
          </p:nvPr>
        </p:nvSpPr>
        <p:spPr>
          <a:xfrm>
            <a:off x="1056574" y="4391346"/>
            <a:ext cx="2557320" cy="473540"/>
          </a:xfrm>
        </p:spPr>
        <p:txBody>
          <a:bodyPr anchor="b">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27" name="Text Placeholder 33"/>
          <p:cNvSpPr>
            <a:spLocks noGrp="1"/>
          </p:cNvSpPr>
          <p:nvPr>
            <p:ph type="body" sz="quarter" idx="24" hasCustomPrompt="1"/>
          </p:nvPr>
        </p:nvSpPr>
        <p:spPr>
          <a:xfrm>
            <a:off x="1003955" y="3428999"/>
            <a:ext cx="2672696" cy="928673"/>
          </a:xfrm>
        </p:spPr>
        <p:txBody>
          <a:bodyPr anchor="b">
            <a:noAutofit/>
          </a:bodyPr>
          <a:lstStyle>
            <a:lvl1pPr marL="0" indent="0" algn="ctr">
              <a:lnSpc>
                <a:spcPct val="100000"/>
              </a:lnSpc>
              <a:buNone/>
              <a:defRPr sz="1600" b="0" i="0"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pic>
        <p:nvPicPr>
          <p:cNvPr id="30" name="Graphic 29"/>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702403" y="4789306"/>
            <a:ext cx="777057" cy="777057"/>
          </a:xfrm>
          <a:prstGeom prst="rect">
            <a:avLst/>
          </a:prstGeom>
        </p:spPr>
      </p:pic>
      <p:sp>
        <p:nvSpPr>
          <p:cNvPr id="31" name="Text Placeholder 33"/>
          <p:cNvSpPr>
            <a:spLocks noGrp="1"/>
          </p:cNvSpPr>
          <p:nvPr>
            <p:ph type="body" sz="quarter" idx="25" hasCustomPrompt="1"/>
          </p:nvPr>
        </p:nvSpPr>
        <p:spPr>
          <a:xfrm>
            <a:off x="4812271" y="4197082"/>
            <a:ext cx="2557320" cy="473540"/>
          </a:xfrm>
        </p:spPr>
        <p:txBody>
          <a:bodyPr anchor="b">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32" name="Text Placeholder 33"/>
          <p:cNvSpPr>
            <a:spLocks noGrp="1"/>
          </p:cNvSpPr>
          <p:nvPr>
            <p:ph type="body" sz="quarter" idx="26" hasCustomPrompt="1"/>
          </p:nvPr>
        </p:nvSpPr>
        <p:spPr>
          <a:xfrm>
            <a:off x="4759652" y="3234735"/>
            <a:ext cx="2672696" cy="928673"/>
          </a:xfrm>
        </p:spPr>
        <p:txBody>
          <a:bodyPr anchor="b">
            <a:noAutofit/>
          </a:bodyPr>
          <a:lstStyle>
            <a:lvl1pPr marL="0" indent="0" algn="ctr">
              <a:lnSpc>
                <a:spcPct val="100000"/>
              </a:lnSpc>
              <a:buNone/>
              <a:defRPr sz="1600" b="0" i="0"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pic>
        <p:nvPicPr>
          <p:cNvPr id="33" name="Graphic 32"/>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9472624" y="4983570"/>
            <a:ext cx="777057" cy="777057"/>
          </a:xfrm>
          <a:prstGeom prst="rect">
            <a:avLst/>
          </a:prstGeom>
        </p:spPr>
      </p:pic>
      <p:sp>
        <p:nvSpPr>
          <p:cNvPr id="34" name="Text Placeholder 33"/>
          <p:cNvSpPr>
            <a:spLocks noGrp="1"/>
          </p:cNvSpPr>
          <p:nvPr>
            <p:ph type="body" sz="quarter" idx="27" hasCustomPrompt="1"/>
          </p:nvPr>
        </p:nvSpPr>
        <p:spPr>
          <a:xfrm>
            <a:off x="8582492" y="4391346"/>
            <a:ext cx="2557320" cy="473540"/>
          </a:xfrm>
        </p:spPr>
        <p:txBody>
          <a:bodyPr anchor="b">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defRPr sz="2400" b="1" baseline="0">
                <a:solidFill>
                  <a:schemeClr val="bg1">
                    <a:lumMod val="25000"/>
                  </a:schemeClr>
                </a:solidFill>
                <a:latin typeface="Comfortaa" panose="00000500000000000000" pitchFamily="2" charset="0"/>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lang="en-US" dirty="0"/>
              <a:t>Text</a:t>
            </a:r>
            <a:endParaRPr lang="en-ID" dirty="0"/>
          </a:p>
        </p:txBody>
      </p:sp>
      <p:sp>
        <p:nvSpPr>
          <p:cNvPr id="35" name="Text Placeholder 33"/>
          <p:cNvSpPr>
            <a:spLocks noGrp="1"/>
          </p:cNvSpPr>
          <p:nvPr>
            <p:ph type="body" sz="quarter" idx="28" hasCustomPrompt="1"/>
          </p:nvPr>
        </p:nvSpPr>
        <p:spPr>
          <a:xfrm>
            <a:off x="8529873" y="3428999"/>
            <a:ext cx="2672696" cy="928673"/>
          </a:xfrm>
        </p:spPr>
        <p:txBody>
          <a:bodyPr anchor="b">
            <a:noAutofit/>
          </a:bodyPr>
          <a:lstStyle>
            <a:lvl1pPr marL="0" indent="0" algn="ctr">
              <a:lnSpc>
                <a:spcPct val="100000"/>
              </a:lnSpc>
              <a:buNone/>
              <a:defRPr sz="1600" b="0" i="0"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sp>
        <p:nvSpPr>
          <p:cNvPr id="21" name="Picture Placeholder 7"/>
          <p:cNvSpPr>
            <a:spLocks noGrp="1"/>
          </p:cNvSpPr>
          <p:nvPr>
            <p:ph type="pic" sz="quarter" idx="19"/>
          </p:nvPr>
        </p:nvSpPr>
        <p:spPr>
          <a:xfrm>
            <a:off x="999738" y="1821984"/>
            <a:ext cx="2672696" cy="1560513"/>
          </a:xfrm>
          <a:effectLst>
            <a:outerShdw dist="38100" dir="2700000" algn="tl" rotWithShape="0">
              <a:prstClr val="black">
                <a:alpha val="64000"/>
              </a:prstClr>
            </a:outerShdw>
          </a:effectLst>
        </p:spPr>
        <p:txBody>
          <a:bodyPr>
            <a:normAutofit/>
          </a:bodyPr>
          <a:lstStyle>
            <a:lvl1pPr>
              <a:defRPr sz="1200"/>
            </a:lvl1pPr>
          </a:lstStyle>
          <a:p>
            <a:endParaRPr lang="en-ID"/>
          </a:p>
        </p:txBody>
      </p:sp>
      <p:sp>
        <p:nvSpPr>
          <p:cNvPr id="22" name="Picture Placeholder 7"/>
          <p:cNvSpPr>
            <a:spLocks noGrp="1"/>
          </p:cNvSpPr>
          <p:nvPr>
            <p:ph type="pic" sz="quarter" idx="29"/>
          </p:nvPr>
        </p:nvSpPr>
        <p:spPr>
          <a:xfrm>
            <a:off x="4773633" y="1652980"/>
            <a:ext cx="2672696" cy="1560513"/>
          </a:xfrm>
          <a:effectLst>
            <a:outerShdw dist="38100" dir="2700000" algn="tl" rotWithShape="0">
              <a:prstClr val="black">
                <a:alpha val="64000"/>
              </a:prstClr>
            </a:outerShdw>
          </a:effectLst>
        </p:spPr>
        <p:txBody>
          <a:bodyPr>
            <a:normAutofit/>
          </a:bodyPr>
          <a:lstStyle>
            <a:lvl1pPr>
              <a:defRPr sz="1200"/>
            </a:lvl1pPr>
          </a:lstStyle>
          <a:p>
            <a:endParaRPr lang="en-ID"/>
          </a:p>
        </p:txBody>
      </p:sp>
      <p:sp>
        <p:nvSpPr>
          <p:cNvPr id="23" name="Picture Placeholder 7"/>
          <p:cNvSpPr>
            <a:spLocks noGrp="1"/>
          </p:cNvSpPr>
          <p:nvPr>
            <p:ph type="pic" sz="quarter" idx="30"/>
          </p:nvPr>
        </p:nvSpPr>
        <p:spPr>
          <a:xfrm>
            <a:off x="8543854" y="1821984"/>
            <a:ext cx="2672696" cy="1560513"/>
          </a:xfrm>
          <a:effectLst>
            <a:outerShdw dist="38100" dir="2700000" algn="tl" rotWithShape="0">
              <a:prstClr val="black">
                <a:alpha val="64000"/>
              </a:prstClr>
            </a:outerShdw>
          </a:effectLst>
        </p:spPr>
        <p:txBody>
          <a:bodyPr>
            <a:normAutofit/>
          </a:bodyPr>
          <a:lstStyle>
            <a:lvl1pPr>
              <a:defRPr sz="1200"/>
            </a:lvl1pPr>
          </a:lstStyle>
          <a:p>
            <a:endParaRPr lang="en-ID"/>
          </a:p>
        </p:txBody>
      </p:sp>
      <p:sp>
        <p:nvSpPr>
          <p:cNvPr id="24" name="Rectangle: Rounded Corners 23"/>
          <p:cNvSpPr/>
          <p:nvPr userDrawn="1"/>
        </p:nvSpPr>
        <p:spPr>
          <a:xfrm>
            <a:off x="3199290" y="2433221"/>
            <a:ext cx="602056" cy="60205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Rounded Corners 24"/>
          <p:cNvSpPr/>
          <p:nvPr userDrawn="1"/>
        </p:nvSpPr>
        <p:spPr>
          <a:xfrm>
            <a:off x="822589" y="1634978"/>
            <a:ext cx="1111823" cy="1111823"/>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Rectangle: Rounded Corners 27"/>
          <p:cNvSpPr/>
          <p:nvPr userDrawn="1"/>
        </p:nvSpPr>
        <p:spPr>
          <a:xfrm>
            <a:off x="7008910" y="2299914"/>
            <a:ext cx="602056" cy="60205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Rectangle: Rounded Corners 28"/>
          <p:cNvSpPr/>
          <p:nvPr userDrawn="1"/>
        </p:nvSpPr>
        <p:spPr>
          <a:xfrm>
            <a:off x="4632209" y="1501671"/>
            <a:ext cx="1111823" cy="1111823"/>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Rectangle: Rounded Corners 35"/>
          <p:cNvSpPr/>
          <p:nvPr userDrawn="1"/>
        </p:nvSpPr>
        <p:spPr>
          <a:xfrm>
            <a:off x="10767355" y="2464031"/>
            <a:ext cx="602056" cy="60205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Rectangle: Rounded Corners 36"/>
          <p:cNvSpPr/>
          <p:nvPr userDrawn="1"/>
        </p:nvSpPr>
        <p:spPr>
          <a:xfrm>
            <a:off x="8390654" y="1665788"/>
            <a:ext cx="1111823" cy="1111823"/>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8" name="Picture 2" descr="E:\Desain\PPT UNS\UNS Bingkai.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3" descr="E:\Desain\PPT UNS\Twibon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4" descr="E:\Desain\PPT UNS\Active.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3" descr="E:\Desain\PPT UNS\green campus edit.png"/>
          <p:cNvPicPr>
            <a:picLocks noChangeAspect="1" noChangeArrowheads="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1" descr="E:\Desain\PPT UNS\Slide 1 Corner.png"/>
          <p:cNvPicPr>
            <a:picLocks noChangeAspect="1" noChangeArrowheads="1"/>
          </p:cNvPicPr>
          <p:nvPr userDrawn="1"/>
        </p:nvPicPr>
        <p:blipFill>
          <a:blip r:embed="rId8"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2" presetClass="entr" presetSubtype="4" decel="60000" fill="hold" grpId="0" nodeType="withEffect">
                                  <p:stCondLst>
                                    <p:cond delay="75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 calcmode="lin" valueType="num">
                                      <p:cBhvr>
                                        <p:cTn id="32" dur="500" fill="hold"/>
                                        <p:tgtEl>
                                          <p:spTgt spid="17"/>
                                        </p:tgtEl>
                                        <p:attrNameLst>
                                          <p:attrName>style.rotation</p:attrName>
                                        </p:attrNameLst>
                                      </p:cBhvr>
                                      <p:tavLst>
                                        <p:tav tm="0">
                                          <p:val>
                                            <p:fltVal val="360"/>
                                          </p:val>
                                        </p:tav>
                                        <p:tav tm="100000">
                                          <p:val>
                                            <p:fltVal val="0"/>
                                          </p:val>
                                        </p:tav>
                                      </p:tavLst>
                                    </p:anim>
                                    <p:animEffect transition="in" filter="fade">
                                      <p:cBhvr>
                                        <p:cTn id="33" dur="500"/>
                                        <p:tgtEl>
                                          <p:spTgt spid="17"/>
                                        </p:tgtEl>
                                      </p:cBhvr>
                                    </p:animEffect>
                                  </p:childTnLst>
                                </p:cTn>
                              </p:par>
                              <p:par>
                                <p:cTn id="34" presetID="50" presetClass="entr" presetSubtype="0" decel="100000" fill="hold" grpId="0" nodeType="withEffect">
                                  <p:stCondLst>
                                    <p:cond delay="0"/>
                                  </p:stCondLst>
                                  <p:iterate type="lt">
                                    <p:tmPct val="10000"/>
                                  </p:iterate>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p:cTn id="36" dur="25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37" dur="25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38" dur="250"/>
                                        <p:tgtEl>
                                          <p:spTgt spid="26">
                                            <p:txEl>
                                              <p:pRg st="0" end="0"/>
                                            </p:txEl>
                                          </p:spTgt>
                                        </p:tgtEl>
                                      </p:cBhvr>
                                    </p:animEffect>
                                  </p:childTnLst>
                                </p:cTn>
                              </p:par>
                              <p:par>
                                <p:cTn id="39" presetID="50" presetClass="entr" presetSubtype="0" decel="100000" fill="hold" grpId="0" nodeType="withEffect">
                                  <p:stCondLst>
                                    <p:cond delay="0"/>
                                  </p:stCondLst>
                                  <p:iterate type="lt">
                                    <p:tmPct val="10000"/>
                                  </p:iterate>
                                  <p:childTnLst>
                                    <p:set>
                                      <p:cBhvr>
                                        <p:cTn id="40" dur="1" fill="hold">
                                          <p:stCondLst>
                                            <p:cond delay="0"/>
                                          </p:stCondLst>
                                        </p:cTn>
                                        <p:tgtEl>
                                          <p:spTgt spid="27">
                                            <p:txEl>
                                              <p:pRg st="0" end="0"/>
                                            </p:txEl>
                                          </p:spTgt>
                                        </p:tgtEl>
                                        <p:attrNameLst>
                                          <p:attrName>style.visibility</p:attrName>
                                        </p:attrNameLst>
                                      </p:cBhvr>
                                      <p:to>
                                        <p:strVal val="visible"/>
                                      </p:to>
                                    </p:set>
                                    <p:anim calcmode="lin" valueType="num">
                                      <p:cBhvr>
                                        <p:cTn id="41" dur="150" fill="hold"/>
                                        <p:tgtEl>
                                          <p:spTgt spid="27">
                                            <p:txEl>
                                              <p:pRg st="0" end="0"/>
                                            </p:txEl>
                                          </p:spTgt>
                                        </p:tgtEl>
                                        <p:attrNameLst>
                                          <p:attrName>ppt_w</p:attrName>
                                        </p:attrNameLst>
                                      </p:cBhvr>
                                      <p:tavLst>
                                        <p:tav tm="0">
                                          <p:val>
                                            <p:strVal val="#ppt_w+.3"/>
                                          </p:val>
                                        </p:tav>
                                        <p:tav tm="100000">
                                          <p:val>
                                            <p:strVal val="#ppt_w"/>
                                          </p:val>
                                        </p:tav>
                                      </p:tavLst>
                                    </p:anim>
                                    <p:anim calcmode="lin" valueType="num">
                                      <p:cBhvr>
                                        <p:cTn id="42" dur="150" fill="hold"/>
                                        <p:tgtEl>
                                          <p:spTgt spid="27">
                                            <p:txEl>
                                              <p:pRg st="0" end="0"/>
                                            </p:txEl>
                                          </p:spTgt>
                                        </p:tgtEl>
                                        <p:attrNameLst>
                                          <p:attrName>ppt_h</p:attrName>
                                        </p:attrNameLst>
                                      </p:cBhvr>
                                      <p:tavLst>
                                        <p:tav tm="0">
                                          <p:val>
                                            <p:strVal val="#ppt_h"/>
                                          </p:val>
                                        </p:tav>
                                        <p:tav tm="100000">
                                          <p:val>
                                            <p:strVal val="#ppt_h"/>
                                          </p:val>
                                        </p:tav>
                                      </p:tavLst>
                                    </p:anim>
                                    <p:animEffect transition="in" filter="fade">
                                      <p:cBhvr>
                                        <p:cTn id="43" dur="150"/>
                                        <p:tgtEl>
                                          <p:spTgt spid="27">
                                            <p:txEl>
                                              <p:pRg st="0" end="0"/>
                                            </p:txEl>
                                          </p:spTgt>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250" fill="hold"/>
                                        <p:tgtEl>
                                          <p:spTgt spid="25"/>
                                        </p:tgtEl>
                                        <p:attrNameLst>
                                          <p:attrName>ppt_w</p:attrName>
                                        </p:attrNameLst>
                                      </p:cBhvr>
                                      <p:tavLst>
                                        <p:tav tm="0">
                                          <p:val>
                                            <p:fltVal val="0"/>
                                          </p:val>
                                        </p:tav>
                                        <p:tav tm="100000">
                                          <p:val>
                                            <p:strVal val="#ppt_w"/>
                                          </p:val>
                                        </p:tav>
                                      </p:tavLst>
                                    </p:anim>
                                    <p:anim calcmode="lin" valueType="num">
                                      <p:cBhvr>
                                        <p:cTn id="50" dur="250" fill="hold"/>
                                        <p:tgtEl>
                                          <p:spTgt spid="25"/>
                                        </p:tgtEl>
                                        <p:attrNameLst>
                                          <p:attrName>ppt_h</p:attrName>
                                        </p:attrNameLst>
                                      </p:cBhvr>
                                      <p:tavLst>
                                        <p:tav tm="0">
                                          <p:val>
                                            <p:fltVal val="0"/>
                                          </p:val>
                                        </p:tav>
                                        <p:tav tm="100000">
                                          <p:val>
                                            <p:strVal val="#ppt_h"/>
                                          </p:val>
                                        </p:tav>
                                      </p:tavLst>
                                    </p:anim>
                                    <p:animEffect transition="in" filter="fade">
                                      <p:cBhvr>
                                        <p:cTn id="51" dur="250"/>
                                        <p:tgtEl>
                                          <p:spTgt spid="25"/>
                                        </p:tgtEl>
                                      </p:cBhvr>
                                    </p:animEffect>
                                  </p:childTnLst>
                                </p:cTn>
                              </p:par>
                              <p:par>
                                <p:cTn id="52" presetID="53" presetClass="entr" presetSubtype="16" fill="hold" grpId="0" nodeType="withEffect">
                                  <p:stCondLst>
                                    <p:cond delay="250"/>
                                  </p:stCondLst>
                                  <p:childTnLst>
                                    <p:set>
                                      <p:cBhvr>
                                        <p:cTn id="53" dur="1" fill="hold">
                                          <p:stCondLst>
                                            <p:cond delay="0"/>
                                          </p:stCondLst>
                                        </p:cTn>
                                        <p:tgtEl>
                                          <p:spTgt spid="24"/>
                                        </p:tgtEl>
                                        <p:attrNameLst>
                                          <p:attrName>style.visibility</p:attrName>
                                        </p:attrNameLst>
                                      </p:cBhvr>
                                      <p:to>
                                        <p:strVal val="visible"/>
                                      </p:to>
                                    </p:set>
                                    <p:anim calcmode="lin" valueType="num">
                                      <p:cBhvr>
                                        <p:cTn id="54" dur="250" fill="hold"/>
                                        <p:tgtEl>
                                          <p:spTgt spid="24"/>
                                        </p:tgtEl>
                                        <p:attrNameLst>
                                          <p:attrName>ppt_w</p:attrName>
                                        </p:attrNameLst>
                                      </p:cBhvr>
                                      <p:tavLst>
                                        <p:tav tm="0">
                                          <p:val>
                                            <p:fltVal val="0"/>
                                          </p:val>
                                        </p:tav>
                                        <p:tav tm="100000">
                                          <p:val>
                                            <p:strVal val="#ppt_w"/>
                                          </p:val>
                                        </p:tav>
                                      </p:tavLst>
                                    </p:anim>
                                    <p:anim calcmode="lin" valueType="num">
                                      <p:cBhvr>
                                        <p:cTn id="55" dur="250" fill="hold"/>
                                        <p:tgtEl>
                                          <p:spTgt spid="24"/>
                                        </p:tgtEl>
                                        <p:attrNameLst>
                                          <p:attrName>ppt_h</p:attrName>
                                        </p:attrNameLst>
                                      </p:cBhvr>
                                      <p:tavLst>
                                        <p:tav tm="0">
                                          <p:val>
                                            <p:fltVal val="0"/>
                                          </p:val>
                                        </p:tav>
                                        <p:tav tm="100000">
                                          <p:val>
                                            <p:strVal val="#ppt_h"/>
                                          </p:val>
                                        </p:tav>
                                      </p:tavLst>
                                    </p:anim>
                                    <p:animEffect transition="in" filter="fade">
                                      <p:cBhvr>
                                        <p:cTn id="56" dur="25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 calcmode="lin" valueType="num">
                                      <p:cBhvr>
                                        <p:cTn id="63" dur="500" fill="hold"/>
                                        <p:tgtEl>
                                          <p:spTgt spid="30"/>
                                        </p:tgtEl>
                                        <p:attrNameLst>
                                          <p:attrName>style.rotation</p:attrName>
                                        </p:attrNameLst>
                                      </p:cBhvr>
                                      <p:tavLst>
                                        <p:tav tm="0">
                                          <p:val>
                                            <p:fltVal val="360"/>
                                          </p:val>
                                        </p:tav>
                                        <p:tav tm="100000">
                                          <p:val>
                                            <p:fltVal val="0"/>
                                          </p:val>
                                        </p:tav>
                                      </p:tavLst>
                                    </p:anim>
                                    <p:animEffect transition="in" filter="fade">
                                      <p:cBhvr>
                                        <p:cTn id="64" dur="500"/>
                                        <p:tgtEl>
                                          <p:spTgt spid="30"/>
                                        </p:tgtEl>
                                      </p:cBhvr>
                                    </p:animEffect>
                                  </p:childTnLst>
                                </p:cTn>
                              </p:par>
                              <p:par>
                                <p:cTn id="65" presetID="50" presetClass="entr" presetSubtype="0" decel="100000" fill="hold" grpId="0" nodeType="withEffect">
                                  <p:stCondLst>
                                    <p:cond delay="0"/>
                                  </p:stCondLst>
                                  <p:iterate type="lt">
                                    <p:tmPct val="10000"/>
                                  </p:iterate>
                                  <p:childTnLst>
                                    <p:set>
                                      <p:cBhvr>
                                        <p:cTn id="66" dur="1" fill="hold">
                                          <p:stCondLst>
                                            <p:cond delay="0"/>
                                          </p:stCondLst>
                                        </p:cTn>
                                        <p:tgtEl>
                                          <p:spTgt spid="31">
                                            <p:txEl>
                                              <p:pRg st="0" end="0"/>
                                            </p:txEl>
                                          </p:spTgt>
                                        </p:tgtEl>
                                        <p:attrNameLst>
                                          <p:attrName>style.visibility</p:attrName>
                                        </p:attrNameLst>
                                      </p:cBhvr>
                                      <p:to>
                                        <p:strVal val="visible"/>
                                      </p:to>
                                    </p:set>
                                    <p:anim calcmode="lin" valueType="num">
                                      <p:cBhvr>
                                        <p:cTn id="67" dur="250" fill="hold"/>
                                        <p:tgtEl>
                                          <p:spTgt spid="31">
                                            <p:txEl>
                                              <p:pRg st="0" end="0"/>
                                            </p:txEl>
                                          </p:spTgt>
                                        </p:tgtEl>
                                        <p:attrNameLst>
                                          <p:attrName>ppt_w</p:attrName>
                                        </p:attrNameLst>
                                      </p:cBhvr>
                                      <p:tavLst>
                                        <p:tav tm="0">
                                          <p:val>
                                            <p:strVal val="#ppt_w+.3"/>
                                          </p:val>
                                        </p:tav>
                                        <p:tav tm="100000">
                                          <p:val>
                                            <p:strVal val="#ppt_w"/>
                                          </p:val>
                                        </p:tav>
                                      </p:tavLst>
                                    </p:anim>
                                    <p:anim calcmode="lin" valueType="num">
                                      <p:cBhvr>
                                        <p:cTn id="68" dur="250" fill="hold"/>
                                        <p:tgtEl>
                                          <p:spTgt spid="31">
                                            <p:txEl>
                                              <p:pRg st="0" end="0"/>
                                            </p:txEl>
                                          </p:spTgt>
                                        </p:tgtEl>
                                        <p:attrNameLst>
                                          <p:attrName>ppt_h</p:attrName>
                                        </p:attrNameLst>
                                      </p:cBhvr>
                                      <p:tavLst>
                                        <p:tav tm="0">
                                          <p:val>
                                            <p:strVal val="#ppt_h"/>
                                          </p:val>
                                        </p:tav>
                                        <p:tav tm="100000">
                                          <p:val>
                                            <p:strVal val="#ppt_h"/>
                                          </p:val>
                                        </p:tav>
                                      </p:tavLst>
                                    </p:anim>
                                    <p:animEffect transition="in" filter="fade">
                                      <p:cBhvr>
                                        <p:cTn id="69" dur="250"/>
                                        <p:tgtEl>
                                          <p:spTgt spid="31">
                                            <p:txEl>
                                              <p:pRg st="0" end="0"/>
                                            </p:txEl>
                                          </p:spTgt>
                                        </p:tgtEl>
                                      </p:cBhvr>
                                    </p:animEffect>
                                  </p:childTnLst>
                                </p:cTn>
                              </p:par>
                              <p:par>
                                <p:cTn id="70" presetID="50" presetClass="entr" presetSubtype="0" decel="100000" fill="hold" grpId="0" nodeType="withEffect">
                                  <p:stCondLst>
                                    <p:cond delay="0"/>
                                  </p:stCondLst>
                                  <p:iterate type="lt">
                                    <p:tmPct val="10000"/>
                                  </p:iterate>
                                  <p:childTnLst>
                                    <p:set>
                                      <p:cBhvr>
                                        <p:cTn id="71" dur="1" fill="hold">
                                          <p:stCondLst>
                                            <p:cond delay="0"/>
                                          </p:stCondLst>
                                        </p:cTn>
                                        <p:tgtEl>
                                          <p:spTgt spid="32">
                                            <p:txEl>
                                              <p:pRg st="0" end="0"/>
                                            </p:txEl>
                                          </p:spTgt>
                                        </p:tgtEl>
                                        <p:attrNameLst>
                                          <p:attrName>style.visibility</p:attrName>
                                        </p:attrNameLst>
                                      </p:cBhvr>
                                      <p:to>
                                        <p:strVal val="visible"/>
                                      </p:to>
                                    </p:set>
                                    <p:anim calcmode="lin" valueType="num">
                                      <p:cBhvr>
                                        <p:cTn id="72" dur="150" fill="hold"/>
                                        <p:tgtEl>
                                          <p:spTgt spid="32">
                                            <p:txEl>
                                              <p:pRg st="0" end="0"/>
                                            </p:txEl>
                                          </p:spTgt>
                                        </p:tgtEl>
                                        <p:attrNameLst>
                                          <p:attrName>ppt_w</p:attrName>
                                        </p:attrNameLst>
                                      </p:cBhvr>
                                      <p:tavLst>
                                        <p:tav tm="0">
                                          <p:val>
                                            <p:strVal val="#ppt_w+.3"/>
                                          </p:val>
                                        </p:tav>
                                        <p:tav tm="100000">
                                          <p:val>
                                            <p:strVal val="#ppt_w"/>
                                          </p:val>
                                        </p:tav>
                                      </p:tavLst>
                                    </p:anim>
                                    <p:anim calcmode="lin" valueType="num">
                                      <p:cBhvr>
                                        <p:cTn id="73" dur="150" fill="hold"/>
                                        <p:tgtEl>
                                          <p:spTgt spid="32">
                                            <p:txEl>
                                              <p:pRg st="0" end="0"/>
                                            </p:txEl>
                                          </p:spTgt>
                                        </p:tgtEl>
                                        <p:attrNameLst>
                                          <p:attrName>ppt_h</p:attrName>
                                        </p:attrNameLst>
                                      </p:cBhvr>
                                      <p:tavLst>
                                        <p:tav tm="0">
                                          <p:val>
                                            <p:strVal val="#ppt_h"/>
                                          </p:val>
                                        </p:tav>
                                        <p:tav tm="100000">
                                          <p:val>
                                            <p:strVal val="#ppt_h"/>
                                          </p:val>
                                        </p:tav>
                                      </p:tavLst>
                                    </p:anim>
                                    <p:animEffect transition="in" filter="fade">
                                      <p:cBhvr>
                                        <p:cTn id="74" dur="150"/>
                                        <p:tgtEl>
                                          <p:spTgt spid="32">
                                            <p:txEl>
                                              <p:pRg st="0" end="0"/>
                                            </p:txEl>
                                          </p:spTgt>
                                        </p:tgtEl>
                                      </p:cBhvr>
                                    </p:animEffect>
                                  </p:childTnLst>
                                </p:cTn>
                              </p:par>
                              <p:par>
                                <p:cTn id="75" presetID="10" presetClass="entr" presetSubtype="0" fill="hold" grpId="0" nodeType="withEffect" nodePh="1">
                                  <p:stCondLst>
                                    <p:cond delay="0"/>
                                  </p:stCondLst>
                                  <p:endCondLst>
                                    <p:cond evt="begin" delay="0">
                                      <p:tn val="75"/>
                                    </p:cond>
                                  </p:end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p:cTn id="80" dur="250" fill="hold"/>
                                        <p:tgtEl>
                                          <p:spTgt spid="29"/>
                                        </p:tgtEl>
                                        <p:attrNameLst>
                                          <p:attrName>ppt_w</p:attrName>
                                        </p:attrNameLst>
                                      </p:cBhvr>
                                      <p:tavLst>
                                        <p:tav tm="0">
                                          <p:val>
                                            <p:fltVal val="0"/>
                                          </p:val>
                                        </p:tav>
                                        <p:tav tm="100000">
                                          <p:val>
                                            <p:strVal val="#ppt_w"/>
                                          </p:val>
                                        </p:tav>
                                      </p:tavLst>
                                    </p:anim>
                                    <p:anim calcmode="lin" valueType="num">
                                      <p:cBhvr>
                                        <p:cTn id="81" dur="250" fill="hold"/>
                                        <p:tgtEl>
                                          <p:spTgt spid="29"/>
                                        </p:tgtEl>
                                        <p:attrNameLst>
                                          <p:attrName>ppt_h</p:attrName>
                                        </p:attrNameLst>
                                      </p:cBhvr>
                                      <p:tavLst>
                                        <p:tav tm="0">
                                          <p:val>
                                            <p:fltVal val="0"/>
                                          </p:val>
                                        </p:tav>
                                        <p:tav tm="100000">
                                          <p:val>
                                            <p:strVal val="#ppt_h"/>
                                          </p:val>
                                        </p:tav>
                                      </p:tavLst>
                                    </p:anim>
                                    <p:animEffect transition="in" filter="fade">
                                      <p:cBhvr>
                                        <p:cTn id="82" dur="250"/>
                                        <p:tgtEl>
                                          <p:spTgt spid="29"/>
                                        </p:tgtEl>
                                      </p:cBhvr>
                                    </p:animEffect>
                                  </p:childTnLst>
                                </p:cTn>
                              </p:par>
                              <p:par>
                                <p:cTn id="83" presetID="53" presetClass="entr" presetSubtype="16" fill="hold" grpId="0" nodeType="withEffect">
                                  <p:stCondLst>
                                    <p:cond delay="250"/>
                                  </p:stCondLst>
                                  <p:childTnLst>
                                    <p:set>
                                      <p:cBhvr>
                                        <p:cTn id="84" dur="1" fill="hold">
                                          <p:stCondLst>
                                            <p:cond delay="0"/>
                                          </p:stCondLst>
                                        </p:cTn>
                                        <p:tgtEl>
                                          <p:spTgt spid="28"/>
                                        </p:tgtEl>
                                        <p:attrNameLst>
                                          <p:attrName>style.visibility</p:attrName>
                                        </p:attrNameLst>
                                      </p:cBhvr>
                                      <p:to>
                                        <p:strVal val="visible"/>
                                      </p:to>
                                    </p:set>
                                    <p:anim calcmode="lin" valueType="num">
                                      <p:cBhvr>
                                        <p:cTn id="85" dur="250" fill="hold"/>
                                        <p:tgtEl>
                                          <p:spTgt spid="28"/>
                                        </p:tgtEl>
                                        <p:attrNameLst>
                                          <p:attrName>ppt_w</p:attrName>
                                        </p:attrNameLst>
                                      </p:cBhvr>
                                      <p:tavLst>
                                        <p:tav tm="0">
                                          <p:val>
                                            <p:fltVal val="0"/>
                                          </p:val>
                                        </p:tav>
                                        <p:tav tm="100000">
                                          <p:val>
                                            <p:strVal val="#ppt_w"/>
                                          </p:val>
                                        </p:tav>
                                      </p:tavLst>
                                    </p:anim>
                                    <p:anim calcmode="lin" valueType="num">
                                      <p:cBhvr>
                                        <p:cTn id="86" dur="250" fill="hold"/>
                                        <p:tgtEl>
                                          <p:spTgt spid="28"/>
                                        </p:tgtEl>
                                        <p:attrNameLst>
                                          <p:attrName>ppt_h</p:attrName>
                                        </p:attrNameLst>
                                      </p:cBhvr>
                                      <p:tavLst>
                                        <p:tav tm="0">
                                          <p:val>
                                            <p:fltVal val="0"/>
                                          </p:val>
                                        </p:tav>
                                        <p:tav tm="100000">
                                          <p:val>
                                            <p:strVal val="#ppt_h"/>
                                          </p:val>
                                        </p:tav>
                                      </p:tavLst>
                                    </p:anim>
                                    <p:animEffect transition="in" filter="fade">
                                      <p:cBhvr>
                                        <p:cTn id="87" dur="25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49" presetClass="entr" presetSubtype="0" decel="100000" fill="hold" nodeType="click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500" fill="hold"/>
                                        <p:tgtEl>
                                          <p:spTgt spid="33"/>
                                        </p:tgtEl>
                                        <p:attrNameLst>
                                          <p:attrName>ppt_w</p:attrName>
                                        </p:attrNameLst>
                                      </p:cBhvr>
                                      <p:tavLst>
                                        <p:tav tm="0">
                                          <p:val>
                                            <p:fltVal val="0"/>
                                          </p:val>
                                        </p:tav>
                                        <p:tav tm="100000">
                                          <p:val>
                                            <p:strVal val="#ppt_w"/>
                                          </p:val>
                                        </p:tav>
                                      </p:tavLst>
                                    </p:anim>
                                    <p:anim calcmode="lin" valueType="num">
                                      <p:cBhvr>
                                        <p:cTn id="93" dur="500" fill="hold"/>
                                        <p:tgtEl>
                                          <p:spTgt spid="33"/>
                                        </p:tgtEl>
                                        <p:attrNameLst>
                                          <p:attrName>ppt_h</p:attrName>
                                        </p:attrNameLst>
                                      </p:cBhvr>
                                      <p:tavLst>
                                        <p:tav tm="0">
                                          <p:val>
                                            <p:fltVal val="0"/>
                                          </p:val>
                                        </p:tav>
                                        <p:tav tm="100000">
                                          <p:val>
                                            <p:strVal val="#ppt_h"/>
                                          </p:val>
                                        </p:tav>
                                      </p:tavLst>
                                    </p:anim>
                                    <p:anim calcmode="lin" valueType="num">
                                      <p:cBhvr>
                                        <p:cTn id="94" dur="500" fill="hold"/>
                                        <p:tgtEl>
                                          <p:spTgt spid="33"/>
                                        </p:tgtEl>
                                        <p:attrNameLst>
                                          <p:attrName>style.rotation</p:attrName>
                                        </p:attrNameLst>
                                      </p:cBhvr>
                                      <p:tavLst>
                                        <p:tav tm="0">
                                          <p:val>
                                            <p:fltVal val="360"/>
                                          </p:val>
                                        </p:tav>
                                        <p:tav tm="100000">
                                          <p:val>
                                            <p:fltVal val="0"/>
                                          </p:val>
                                        </p:tav>
                                      </p:tavLst>
                                    </p:anim>
                                    <p:animEffect transition="in" filter="fade">
                                      <p:cBhvr>
                                        <p:cTn id="95" dur="500"/>
                                        <p:tgtEl>
                                          <p:spTgt spid="33"/>
                                        </p:tgtEl>
                                      </p:cBhvr>
                                    </p:animEffect>
                                  </p:childTnLst>
                                </p:cTn>
                              </p:par>
                              <p:par>
                                <p:cTn id="96" presetID="50" presetClass="entr" presetSubtype="0" decel="100000" fill="hold" grpId="0" nodeType="withEffect">
                                  <p:stCondLst>
                                    <p:cond delay="0"/>
                                  </p:stCondLst>
                                  <p:iterate type="lt">
                                    <p:tmPct val="10000"/>
                                  </p:iterate>
                                  <p:childTnLst>
                                    <p:set>
                                      <p:cBhvr>
                                        <p:cTn id="97" dur="1" fill="hold">
                                          <p:stCondLst>
                                            <p:cond delay="0"/>
                                          </p:stCondLst>
                                        </p:cTn>
                                        <p:tgtEl>
                                          <p:spTgt spid="34">
                                            <p:txEl>
                                              <p:pRg st="0" end="0"/>
                                            </p:txEl>
                                          </p:spTgt>
                                        </p:tgtEl>
                                        <p:attrNameLst>
                                          <p:attrName>style.visibility</p:attrName>
                                        </p:attrNameLst>
                                      </p:cBhvr>
                                      <p:to>
                                        <p:strVal val="visible"/>
                                      </p:to>
                                    </p:set>
                                    <p:anim calcmode="lin" valueType="num">
                                      <p:cBhvr>
                                        <p:cTn id="98" dur="250" fill="hold"/>
                                        <p:tgtEl>
                                          <p:spTgt spid="34">
                                            <p:txEl>
                                              <p:pRg st="0" end="0"/>
                                            </p:txEl>
                                          </p:spTgt>
                                        </p:tgtEl>
                                        <p:attrNameLst>
                                          <p:attrName>ppt_w</p:attrName>
                                        </p:attrNameLst>
                                      </p:cBhvr>
                                      <p:tavLst>
                                        <p:tav tm="0">
                                          <p:val>
                                            <p:strVal val="#ppt_w+.3"/>
                                          </p:val>
                                        </p:tav>
                                        <p:tav tm="100000">
                                          <p:val>
                                            <p:strVal val="#ppt_w"/>
                                          </p:val>
                                        </p:tav>
                                      </p:tavLst>
                                    </p:anim>
                                    <p:anim calcmode="lin" valueType="num">
                                      <p:cBhvr>
                                        <p:cTn id="99" dur="250" fill="hold"/>
                                        <p:tgtEl>
                                          <p:spTgt spid="34">
                                            <p:txEl>
                                              <p:pRg st="0" end="0"/>
                                            </p:txEl>
                                          </p:spTgt>
                                        </p:tgtEl>
                                        <p:attrNameLst>
                                          <p:attrName>ppt_h</p:attrName>
                                        </p:attrNameLst>
                                      </p:cBhvr>
                                      <p:tavLst>
                                        <p:tav tm="0">
                                          <p:val>
                                            <p:strVal val="#ppt_h"/>
                                          </p:val>
                                        </p:tav>
                                        <p:tav tm="100000">
                                          <p:val>
                                            <p:strVal val="#ppt_h"/>
                                          </p:val>
                                        </p:tav>
                                      </p:tavLst>
                                    </p:anim>
                                    <p:animEffect transition="in" filter="fade">
                                      <p:cBhvr>
                                        <p:cTn id="100" dur="250"/>
                                        <p:tgtEl>
                                          <p:spTgt spid="34">
                                            <p:txEl>
                                              <p:pRg st="0" end="0"/>
                                            </p:txEl>
                                          </p:spTgt>
                                        </p:tgtEl>
                                      </p:cBhvr>
                                    </p:animEffect>
                                  </p:childTnLst>
                                </p:cTn>
                              </p:par>
                              <p:par>
                                <p:cTn id="101" presetID="50" presetClass="entr" presetSubtype="0" decel="100000" fill="hold" grpId="0" nodeType="withEffect">
                                  <p:stCondLst>
                                    <p:cond delay="0"/>
                                  </p:stCondLst>
                                  <p:iterate type="lt">
                                    <p:tmPct val="10000"/>
                                  </p:iterate>
                                  <p:childTnLst>
                                    <p:set>
                                      <p:cBhvr>
                                        <p:cTn id="102" dur="1" fill="hold">
                                          <p:stCondLst>
                                            <p:cond delay="0"/>
                                          </p:stCondLst>
                                        </p:cTn>
                                        <p:tgtEl>
                                          <p:spTgt spid="35">
                                            <p:txEl>
                                              <p:pRg st="0" end="0"/>
                                            </p:txEl>
                                          </p:spTgt>
                                        </p:tgtEl>
                                        <p:attrNameLst>
                                          <p:attrName>style.visibility</p:attrName>
                                        </p:attrNameLst>
                                      </p:cBhvr>
                                      <p:to>
                                        <p:strVal val="visible"/>
                                      </p:to>
                                    </p:set>
                                    <p:anim calcmode="lin" valueType="num">
                                      <p:cBhvr>
                                        <p:cTn id="103" dur="150" fill="hold"/>
                                        <p:tgtEl>
                                          <p:spTgt spid="35">
                                            <p:txEl>
                                              <p:pRg st="0" end="0"/>
                                            </p:txEl>
                                          </p:spTgt>
                                        </p:tgtEl>
                                        <p:attrNameLst>
                                          <p:attrName>ppt_w</p:attrName>
                                        </p:attrNameLst>
                                      </p:cBhvr>
                                      <p:tavLst>
                                        <p:tav tm="0">
                                          <p:val>
                                            <p:strVal val="#ppt_w+.3"/>
                                          </p:val>
                                        </p:tav>
                                        <p:tav tm="100000">
                                          <p:val>
                                            <p:strVal val="#ppt_w"/>
                                          </p:val>
                                        </p:tav>
                                      </p:tavLst>
                                    </p:anim>
                                    <p:anim calcmode="lin" valueType="num">
                                      <p:cBhvr>
                                        <p:cTn id="104" dur="150" fill="hold"/>
                                        <p:tgtEl>
                                          <p:spTgt spid="35">
                                            <p:txEl>
                                              <p:pRg st="0" end="0"/>
                                            </p:txEl>
                                          </p:spTgt>
                                        </p:tgtEl>
                                        <p:attrNameLst>
                                          <p:attrName>ppt_h</p:attrName>
                                        </p:attrNameLst>
                                      </p:cBhvr>
                                      <p:tavLst>
                                        <p:tav tm="0">
                                          <p:val>
                                            <p:strVal val="#ppt_h"/>
                                          </p:val>
                                        </p:tav>
                                        <p:tav tm="100000">
                                          <p:val>
                                            <p:strVal val="#ppt_h"/>
                                          </p:val>
                                        </p:tav>
                                      </p:tavLst>
                                    </p:anim>
                                    <p:animEffect transition="in" filter="fade">
                                      <p:cBhvr>
                                        <p:cTn id="105" dur="150"/>
                                        <p:tgtEl>
                                          <p:spTgt spid="35">
                                            <p:txEl>
                                              <p:pRg st="0" end="0"/>
                                            </p:txEl>
                                          </p:spTgt>
                                        </p:tgtEl>
                                      </p:cBhvr>
                                    </p:animEffect>
                                  </p:childTnLst>
                                </p:cTn>
                              </p:par>
                              <p:par>
                                <p:cTn id="106" presetID="10" presetClass="entr" presetSubtype="0" fill="hold" grpId="0" nodeType="withEffect" nodePh="1">
                                  <p:stCondLst>
                                    <p:cond delay="0"/>
                                  </p:stCondLst>
                                  <p:endCondLst>
                                    <p:cond evt="begin" delay="0">
                                      <p:tn val="106"/>
                                    </p:cond>
                                  </p:endCondLst>
                                  <p:childTnLst>
                                    <p:set>
                                      <p:cBhvr>
                                        <p:cTn id="107" dur="1" fill="hold">
                                          <p:stCondLst>
                                            <p:cond delay="0"/>
                                          </p:stCondLst>
                                        </p:cTn>
                                        <p:tgtEl>
                                          <p:spTgt spid="23"/>
                                        </p:tgtEl>
                                        <p:attrNameLst>
                                          <p:attrName>style.visibility</p:attrName>
                                        </p:attrNameLst>
                                      </p:cBhvr>
                                      <p:to>
                                        <p:strVal val="visible"/>
                                      </p:to>
                                    </p:set>
                                    <p:animEffect transition="in" filter="fade">
                                      <p:cBhvr>
                                        <p:cTn id="108" dur="500"/>
                                        <p:tgtEl>
                                          <p:spTgt spid="23"/>
                                        </p:tgtEl>
                                      </p:cBhvr>
                                    </p:animEffect>
                                  </p:childTnLst>
                                </p:cTn>
                              </p:par>
                              <p:par>
                                <p:cTn id="109" presetID="53" presetClass="entr" presetSubtype="16" fill="hold" grpId="0" nodeType="withEffect">
                                  <p:stCondLst>
                                    <p:cond delay="25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250" fill="hold"/>
                                        <p:tgtEl>
                                          <p:spTgt spid="37"/>
                                        </p:tgtEl>
                                        <p:attrNameLst>
                                          <p:attrName>ppt_w</p:attrName>
                                        </p:attrNameLst>
                                      </p:cBhvr>
                                      <p:tavLst>
                                        <p:tav tm="0">
                                          <p:val>
                                            <p:fltVal val="0"/>
                                          </p:val>
                                        </p:tav>
                                        <p:tav tm="100000">
                                          <p:val>
                                            <p:strVal val="#ppt_w"/>
                                          </p:val>
                                        </p:tav>
                                      </p:tavLst>
                                    </p:anim>
                                    <p:anim calcmode="lin" valueType="num">
                                      <p:cBhvr>
                                        <p:cTn id="112" dur="250" fill="hold"/>
                                        <p:tgtEl>
                                          <p:spTgt spid="37"/>
                                        </p:tgtEl>
                                        <p:attrNameLst>
                                          <p:attrName>ppt_h</p:attrName>
                                        </p:attrNameLst>
                                      </p:cBhvr>
                                      <p:tavLst>
                                        <p:tav tm="0">
                                          <p:val>
                                            <p:fltVal val="0"/>
                                          </p:val>
                                        </p:tav>
                                        <p:tav tm="100000">
                                          <p:val>
                                            <p:strVal val="#ppt_h"/>
                                          </p:val>
                                        </p:tav>
                                      </p:tavLst>
                                    </p:anim>
                                    <p:animEffect transition="in" filter="fade">
                                      <p:cBhvr>
                                        <p:cTn id="113" dur="250"/>
                                        <p:tgtEl>
                                          <p:spTgt spid="37"/>
                                        </p:tgtEl>
                                      </p:cBhvr>
                                    </p:animEffect>
                                  </p:childTnLst>
                                </p:cTn>
                              </p:par>
                              <p:par>
                                <p:cTn id="114" presetID="53" presetClass="entr" presetSubtype="16" fill="hold" grpId="0" nodeType="withEffect">
                                  <p:stCondLst>
                                    <p:cond delay="500"/>
                                  </p:stCondLst>
                                  <p:childTnLst>
                                    <p:set>
                                      <p:cBhvr>
                                        <p:cTn id="115" dur="1" fill="hold">
                                          <p:stCondLst>
                                            <p:cond delay="0"/>
                                          </p:stCondLst>
                                        </p:cTn>
                                        <p:tgtEl>
                                          <p:spTgt spid="36"/>
                                        </p:tgtEl>
                                        <p:attrNameLst>
                                          <p:attrName>style.visibility</p:attrName>
                                        </p:attrNameLst>
                                      </p:cBhvr>
                                      <p:to>
                                        <p:strVal val="visible"/>
                                      </p:to>
                                    </p:set>
                                    <p:anim calcmode="lin" valueType="num">
                                      <p:cBhvr>
                                        <p:cTn id="116" dur="250" fill="hold"/>
                                        <p:tgtEl>
                                          <p:spTgt spid="36"/>
                                        </p:tgtEl>
                                        <p:attrNameLst>
                                          <p:attrName>ppt_w</p:attrName>
                                        </p:attrNameLst>
                                      </p:cBhvr>
                                      <p:tavLst>
                                        <p:tav tm="0">
                                          <p:val>
                                            <p:fltVal val="0"/>
                                          </p:val>
                                        </p:tav>
                                        <p:tav tm="100000">
                                          <p:val>
                                            <p:strVal val="#ppt_w"/>
                                          </p:val>
                                        </p:tav>
                                      </p:tavLst>
                                    </p:anim>
                                    <p:anim calcmode="lin" valueType="num">
                                      <p:cBhvr>
                                        <p:cTn id="117" dur="250" fill="hold"/>
                                        <p:tgtEl>
                                          <p:spTgt spid="36"/>
                                        </p:tgtEl>
                                        <p:attrNameLst>
                                          <p:attrName>ppt_h</p:attrName>
                                        </p:attrNameLst>
                                      </p:cBhvr>
                                      <p:tavLst>
                                        <p:tav tm="0">
                                          <p:val>
                                            <p:fltVal val="0"/>
                                          </p:val>
                                        </p:tav>
                                        <p:tav tm="100000">
                                          <p:val>
                                            <p:strVal val="#ppt_h"/>
                                          </p:val>
                                        </p:tav>
                                      </p:tavLst>
                                    </p:anim>
                                    <p:animEffect transition="in" filter="fade">
                                      <p:cBhvr>
                                        <p:cTn id="118" dur="250"/>
                                        <p:tgtEl>
                                          <p:spTgt spid="36"/>
                                        </p:tgtEl>
                                      </p:cBhvr>
                                    </p:animEffect>
                                  </p:childTnLst>
                                </p:cTn>
                              </p:par>
                            </p:childTnLst>
                          </p:cTn>
                        </p:par>
                        <p:par>
                          <p:cTn id="119" fill="hold">
                            <p:stCondLst>
                              <p:cond delay="975"/>
                            </p:stCondLst>
                            <p:childTnLst>
                              <p:par>
                                <p:cTn id="120" presetID="14" presetClass="entr" presetSubtype="10" fill="hold" nodeType="after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randombar(horizontal)">
                                      <p:cBhvr>
                                        <p:cTn id="122" dur="500"/>
                                        <p:tgtEl>
                                          <p:spTgt spid="42"/>
                                        </p:tgtEl>
                                      </p:cBhvr>
                                    </p:animEffect>
                                  </p:childTnLst>
                                </p:cTn>
                              </p:par>
                              <p:par>
                                <p:cTn id="123" presetID="14" presetClass="entr" presetSubtype="10" fill="hold" nodeType="withEffect">
                                  <p:stCondLst>
                                    <p:cond delay="0"/>
                                  </p:stCondLst>
                                  <p:childTnLst>
                                    <p:set>
                                      <p:cBhvr>
                                        <p:cTn id="124" dur="1" fill="hold">
                                          <p:stCondLst>
                                            <p:cond delay="0"/>
                                          </p:stCondLst>
                                        </p:cTn>
                                        <p:tgtEl>
                                          <p:spTgt spid="39"/>
                                        </p:tgtEl>
                                        <p:attrNameLst>
                                          <p:attrName>style.visibility</p:attrName>
                                        </p:attrNameLst>
                                      </p:cBhvr>
                                      <p:to>
                                        <p:strVal val="visible"/>
                                      </p:to>
                                    </p:set>
                                    <p:animEffect transition="in" filter="randombar(horizontal)">
                                      <p:cBhvr>
                                        <p:cTn id="125" dur="500"/>
                                        <p:tgtEl>
                                          <p:spTgt spid="39"/>
                                        </p:tgtEl>
                                      </p:cBhvr>
                                    </p:animEffect>
                                  </p:childTnLst>
                                </p:cTn>
                              </p:par>
                              <p:par>
                                <p:cTn id="126" presetID="14" presetClass="entr" presetSubtype="10" fill="hold" nodeType="withEffect">
                                  <p:stCondLst>
                                    <p:cond delay="0"/>
                                  </p:stCondLst>
                                  <p:childTnLst>
                                    <p:set>
                                      <p:cBhvr>
                                        <p:cTn id="127" dur="1" fill="hold">
                                          <p:stCondLst>
                                            <p:cond delay="0"/>
                                          </p:stCondLst>
                                        </p:cTn>
                                        <p:tgtEl>
                                          <p:spTgt spid="38"/>
                                        </p:tgtEl>
                                        <p:attrNameLst>
                                          <p:attrName>style.visibility</p:attrName>
                                        </p:attrNameLst>
                                      </p:cBhvr>
                                      <p:to>
                                        <p:strVal val="visible"/>
                                      </p:to>
                                    </p:set>
                                    <p:animEffect transition="in" filter="randombar(horizontal)">
                                      <p:cBhvr>
                                        <p:cTn id="128" dur="500"/>
                                        <p:tgtEl>
                                          <p:spTgt spid="38"/>
                                        </p:tgtEl>
                                      </p:cBhvr>
                                    </p:animEffect>
                                  </p:childTnLst>
                                </p:cTn>
                              </p:par>
                              <p:par>
                                <p:cTn id="129" presetID="14" presetClass="entr" presetSubtype="10" fill="hold" nodeType="withEffect">
                                  <p:stCondLst>
                                    <p:cond delay="0"/>
                                  </p:stCondLst>
                                  <p:childTnLst>
                                    <p:set>
                                      <p:cBhvr>
                                        <p:cTn id="130" dur="1" fill="hold">
                                          <p:stCondLst>
                                            <p:cond delay="0"/>
                                          </p:stCondLst>
                                        </p:cTn>
                                        <p:tgtEl>
                                          <p:spTgt spid="40"/>
                                        </p:tgtEl>
                                        <p:attrNameLst>
                                          <p:attrName>style.visibility</p:attrName>
                                        </p:attrNameLst>
                                      </p:cBhvr>
                                      <p:to>
                                        <p:strVal val="visible"/>
                                      </p:to>
                                    </p:set>
                                    <p:animEffect transition="in" filter="randombar(horizontal)">
                                      <p:cBhvr>
                                        <p:cTn id="131" dur="500"/>
                                        <p:tgtEl>
                                          <p:spTgt spid="40"/>
                                        </p:tgtEl>
                                      </p:cBhvr>
                                    </p:animEffect>
                                  </p:childTnLst>
                                </p:cTn>
                              </p:par>
                              <p:par>
                                <p:cTn id="132" presetID="14" presetClass="entr" presetSubtype="10" fill="hold" nodeType="with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randombar(horizontal)">
                                      <p:cBhvr>
                                        <p:cTn id="1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0" grpId="0" animBg="1"/>
      <p:bldP spid="26"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6"/>
                        </p:tgtEl>
                        <p:attrNameLst>
                          <p:attrName>style.visibility</p:attrName>
                        </p:attrNameLst>
                      </p:cBhvr>
                      <p:to>
                        <p:strVal val="visible"/>
                      </p:to>
                    </p:set>
                    <p:anim calcmode="lin" valueType="num">
                      <p:cBhvr>
                        <p:cTn dur="250" fill="hold"/>
                        <p:tgtEl>
                          <p:spTgt spid="26"/>
                        </p:tgtEl>
                        <p:attrNameLst>
                          <p:attrName>ppt_w</p:attrName>
                        </p:attrNameLst>
                      </p:cBhvr>
                      <p:tavLst>
                        <p:tav tm="0">
                          <p:val>
                            <p:strVal val="#ppt_w+.3"/>
                          </p:val>
                        </p:tav>
                        <p:tav tm="100000">
                          <p:val>
                            <p:strVal val="#ppt_w"/>
                          </p:val>
                        </p:tav>
                      </p:tavLst>
                    </p:anim>
                    <p:anim calcmode="lin" valueType="num">
                      <p:cBhvr>
                        <p:cTn dur="250" fill="hold"/>
                        <p:tgtEl>
                          <p:spTgt spid="26"/>
                        </p:tgtEl>
                        <p:attrNameLst>
                          <p:attrName>ppt_h</p:attrName>
                        </p:attrNameLst>
                      </p:cBhvr>
                      <p:tavLst>
                        <p:tav tm="0">
                          <p:val>
                            <p:strVal val="#ppt_h"/>
                          </p:val>
                        </p:tav>
                        <p:tav tm="100000">
                          <p:val>
                            <p:strVal val="#ppt_h"/>
                          </p:val>
                        </p:tav>
                      </p:tavLst>
                    </p:anim>
                    <p:animEffect transition="in" filter="fade">
                      <p:cBhvr>
                        <p:cTn dur="250"/>
                        <p:tgtEl>
                          <p:spTgt spid="26"/>
                        </p:tgtEl>
                      </p:cBhvr>
                    </p:animEffect>
                  </p:childTnLst>
                </p:cTn>
              </p:par>
            </p:tnLst>
          </p:tmpl>
        </p:tmplLst>
      </p:bldP>
      <p:bldP spid="27"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7"/>
                        </p:tgtEl>
                        <p:attrNameLst>
                          <p:attrName>style.visibility</p:attrName>
                        </p:attrNameLst>
                      </p:cBhvr>
                      <p:to>
                        <p:strVal val="visible"/>
                      </p:to>
                    </p:set>
                    <p:anim calcmode="lin" valueType="num">
                      <p:cBhvr>
                        <p:cTn dur="150" fill="hold"/>
                        <p:tgtEl>
                          <p:spTgt spid="27"/>
                        </p:tgtEl>
                        <p:attrNameLst>
                          <p:attrName>ppt_w</p:attrName>
                        </p:attrNameLst>
                      </p:cBhvr>
                      <p:tavLst>
                        <p:tav tm="0">
                          <p:val>
                            <p:strVal val="#ppt_w+.3"/>
                          </p:val>
                        </p:tav>
                        <p:tav tm="100000">
                          <p:val>
                            <p:strVal val="#ppt_w"/>
                          </p:val>
                        </p:tav>
                      </p:tavLst>
                    </p:anim>
                    <p:anim calcmode="lin" valueType="num">
                      <p:cBhvr>
                        <p:cTn dur="150" fill="hold"/>
                        <p:tgtEl>
                          <p:spTgt spid="27"/>
                        </p:tgtEl>
                        <p:attrNameLst>
                          <p:attrName>ppt_h</p:attrName>
                        </p:attrNameLst>
                      </p:cBhvr>
                      <p:tavLst>
                        <p:tav tm="0">
                          <p:val>
                            <p:strVal val="#ppt_h"/>
                          </p:val>
                        </p:tav>
                        <p:tav tm="100000">
                          <p:val>
                            <p:strVal val="#ppt_h"/>
                          </p:val>
                        </p:tav>
                      </p:tavLst>
                    </p:anim>
                    <p:animEffect transition="in" filter="fade">
                      <p:cBhvr>
                        <p:cTn dur="150"/>
                        <p:tgtEl>
                          <p:spTgt spid="27"/>
                        </p:tgtEl>
                      </p:cBhvr>
                    </p:animEffect>
                  </p:childTnLst>
                </p:cTn>
              </p:par>
            </p:tnLst>
          </p:tmpl>
        </p:tmplLst>
      </p:bldP>
      <p:bldP spid="31"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31"/>
                        </p:tgtEl>
                        <p:attrNameLst>
                          <p:attrName>style.visibility</p:attrName>
                        </p:attrNameLst>
                      </p:cBhvr>
                      <p:to>
                        <p:strVal val="visible"/>
                      </p:to>
                    </p:set>
                    <p:anim calcmode="lin" valueType="num">
                      <p:cBhvr>
                        <p:cTn dur="250" fill="hold"/>
                        <p:tgtEl>
                          <p:spTgt spid="31"/>
                        </p:tgtEl>
                        <p:attrNameLst>
                          <p:attrName>ppt_w</p:attrName>
                        </p:attrNameLst>
                      </p:cBhvr>
                      <p:tavLst>
                        <p:tav tm="0">
                          <p:val>
                            <p:strVal val="#ppt_w+.3"/>
                          </p:val>
                        </p:tav>
                        <p:tav tm="100000">
                          <p:val>
                            <p:strVal val="#ppt_w"/>
                          </p:val>
                        </p:tav>
                      </p:tavLst>
                    </p:anim>
                    <p:anim calcmode="lin" valueType="num">
                      <p:cBhvr>
                        <p:cTn dur="250" fill="hold"/>
                        <p:tgtEl>
                          <p:spTgt spid="31"/>
                        </p:tgtEl>
                        <p:attrNameLst>
                          <p:attrName>ppt_h</p:attrName>
                        </p:attrNameLst>
                      </p:cBhvr>
                      <p:tavLst>
                        <p:tav tm="0">
                          <p:val>
                            <p:strVal val="#ppt_h"/>
                          </p:val>
                        </p:tav>
                        <p:tav tm="100000">
                          <p:val>
                            <p:strVal val="#ppt_h"/>
                          </p:val>
                        </p:tav>
                      </p:tavLst>
                    </p:anim>
                    <p:animEffect transition="in" filter="fade">
                      <p:cBhvr>
                        <p:cTn dur="250"/>
                        <p:tgtEl>
                          <p:spTgt spid="31"/>
                        </p:tgtEl>
                      </p:cBhvr>
                    </p:animEffect>
                  </p:childTnLst>
                </p:cTn>
              </p:par>
            </p:tnLst>
          </p:tmpl>
        </p:tmplLst>
      </p:bldP>
      <p:bldP spid="32"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p:cTn dur="150" fill="hold"/>
                        <p:tgtEl>
                          <p:spTgt spid="32"/>
                        </p:tgtEl>
                        <p:attrNameLst>
                          <p:attrName>ppt_w</p:attrName>
                        </p:attrNameLst>
                      </p:cBhvr>
                      <p:tavLst>
                        <p:tav tm="0">
                          <p:val>
                            <p:strVal val="#ppt_w+.3"/>
                          </p:val>
                        </p:tav>
                        <p:tav tm="100000">
                          <p:val>
                            <p:strVal val="#ppt_w"/>
                          </p:val>
                        </p:tav>
                      </p:tavLst>
                    </p:anim>
                    <p:anim calcmode="lin" valueType="num">
                      <p:cBhvr>
                        <p:cTn dur="150" fill="hold"/>
                        <p:tgtEl>
                          <p:spTgt spid="32"/>
                        </p:tgtEl>
                        <p:attrNameLst>
                          <p:attrName>ppt_h</p:attrName>
                        </p:attrNameLst>
                      </p:cBhvr>
                      <p:tavLst>
                        <p:tav tm="0">
                          <p:val>
                            <p:strVal val="#ppt_h"/>
                          </p:val>
                        </p:tav>
                        <p:tav tm="100000">
                          <p:val>
                            <p:strVal val="#ppt_h"/>
                          </p:val>
                        </p:tav>
                      </p:tavLst>
                    </p:anim>
                    <p:animEffect transition="in" filter="fade">
                      <p:cBhvr>
                        <p:cTn dur="150"/>
                        <p:tgtEl>
                          <p:spTgt spid="32"/>
                        </p:tgtEl>
                      </p:cBhvr>
                    </p:animEffect>
                  </p:childTnLst>
                </p:cTn>
              </p:par>
            </p:tnLst>
          </p:tmpl>
        </p:tmplLst>
      </p:bldP>
      <p:bldP spid="34" grpId="0" build="p">
        <p:tmplLst>
          <p:tmpl lvl="1">
            <p:tnLst>
              <p:par>
                <p:cTn presetID="50" presetClass="entr" presetSubtype="0" decel="100000" fill="hold" nodeType="withEffect" nodePh="1">
                  <p:stCondLst>
                    <p:cond delay="0"/>
                  </p:stCondLst>
                  <p:iterate type="lt">
                    <p:tmPct val="10000"/>
                  </p:iterate>
                  <p:childTnLst>
                    <p:set>
                      <p:cBhvr>
                        <p:cTn dur="1" fill="hold">
                          <p:stCondLst>
                            <p:cond delay="0"/>
                          </p:stCondLst>
                        </p:cTn>
                        <p:tgtEl>
                          <p:spTgt spid="34"/>
                        </p:tgtEl>
                        <p:attrNameLst>
                          <p:attrName>style.visibility</p:attrName>
                        </p:attrNameLst>
                      </p:cBhvr>
                      <p:to>
                        <p:strVal val="visible"/>
                      </p:to>
                    </p:set>
                    <p:anim calcmode="lin" valueType="num">
                      <p:cBhvr>
                        <p:cTn dur="250" fill="hold"/>
                        <p:tgtEl>
                          <p:spTgt spid="34"/>
                        </p:tgtEl>
                        <p:attrNameLst>
                          <p:attrName>ppt_w</p:attrName>
                        </p:attrNameLst>
                      </p:cBhvr>
                      <p:tavLst>
                        <p:tav tm="0">
                          <p:val>
                            <p:strVal val="#ppt_w+.3"/>
                          </p:val>
                        </p:tav>
                        <p:tav tm="100000">
                          <p:val>
                            <p:strVal val="#ppt_w"/>
                          </p:val>
                        </p:tav>
                      </p:tavLst>
                    </p:anim>
                    <p:anim calcmode="lin" valueType="num">
                      <p:cBhvr>
                        <p:cTn dur="250" fill="hold"/>
                        <p:tgtEl>
                          <p:spTgt spid="34"/>
                        </p:tgtEl>
                        <p:attrNameLst>
                          <p:attrName>ppt_h</p:attrName>
                        </p:attrNameLst>
                      </p:cBhvr>
                      <p:tavLst>
                        <p:tav tm="0">
                          <p:val>
                            <p:strVal val="#ppt_h"/>
                          </p:val>
                        </p:tav>
                        <p:tav tm="100000">
                          <p:val>
                            <p:strVal val="#ppt_h"/>
                          </p:val>
                        </p:tav>
                      </p:tavLst>
                    </p:anim>
                    <p:animEffect transition="in" filter="fade">
                      <p:cBhvr>
                        <p:cTn dur="250"/>
                        <p:tgtEl>
                          <p:spTgt spid="34"/>
                        </p:tgtEl>
                      </p:cBhvr>
                    </p:animEffect>
                  </p:childTnLst>
                </p:cTn>
              </p:par>
            </p:tnLst>
          </p:tmpl>
        </p:tmplLst>
      </p:bldP>
      <p:bldP spid="35"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35"/>
                        </p:tgtEl>
                        <p:attrNameLst>
                          <p:attrName>style.visibility</p:attrName>
                        </p:attrNameLst>
                      </p:cBhvr>
                      <p:to>
                        <p:strVal val="visible"/>
                      </p:to>
                    </p:set>
                    <p:anim calcmode="lin" valueType="num">
                      <p:cBhvr>
                        <p:cTn dur="150" fill="hold"/>
                        <p:tgtEl>
                          <p:spTgt spid="35"/>
                        </p:tgtEl>
                        <p:attrNameLst>
                          <p:attrName>ppt_w</p:attrName>
                        </p:attrNameLst>
                      </p:cBhvr>
                      <p:tavLst>
                        <p:tav tm="0">
                          <p:val>
                            <p:strVal val="#ppt_w+.3"/>
                          </p:val>
                        </p:tav>
                        <p:tav tm="100000">
                          <p:val>
                            <p:strVal val="#ppt_w"/>
                          </p:val>
                        </p:tav>
                      </p:tavLst>
                    </p:anim>
                    <p:anim calcmode="lin" valueType="num">
                      <p:cBhvr>
                        <p:cTn dur="150" fill="hold"/>
                        <p:tgtEl>
                          <p:spTgt spid="35"/>
                        </p:tgtEl>
                        <p:attrNameLst>
                          <p:attrName>ppt_h</p:attrName>
                        </p:attrNameLst>
                      </p:cBhvr>
                      <p:tavLst>
                        <p:tav tm="0">
                          <p:val>
                            <p:strVal val="#ppt_h"/>
                          </p:val>
                        </p:tav>
                        <p:tav tm="100000">
                          <p:val>
                            <p:strVal val="#ppt_h"/>
                          </p:val>
                        </p:tav>
                      </p:tavLst>
                    </p:anim>
                    <p:animEffect transition="in" filter="fade">
                      <p:cBhvr>
                        <p:cTn dur="150"/>
                        <p:tgtEl>
                          <p:spTgt spid="35"/>
                        </p:tgtEl>
                      </p:cBhvr>
                    </p:animEffect>
                  </p:childTnLst>
                </p:cTn>
              </p:par>
            </p:tnLst>
          </p:tmpl>
        </p:tmplLst>
      </p:bldP>
      <p:bldP spid="21" grpId="0"/>
      <p:bldP spid="22" grpId="0"/>
      <p:bldP spid="23" grpId="0"/>
      <p:bldP spid="24" grpId="0" animBg="1"/>
      <p:bldP spid="25" grpId="0" animBg="1"/>
      <p:bldP spid="28" grpId="0" animBg="1"/>
      <p:bldP spid="29" grpId="0" animBg="1"/>
      <p:bldP spid="36" grpId="0" animBg="1"/>
      <p:bldP spid="37"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Journey 2">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JOURNEY</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Rectangle 7"/>
          <p:cNvSpPr/>
          <p:nvPr userDrawn="1"/>
        </p:nvSpPr>
        <p:spPr>
          <a:xfrm>
            <a:off x="0" y="5774386"/>
            <a:ext cx="12192000" cy="1102271"/>
          </a:xfrm>
          <a:custGeom>
            <a:avLst/>
            <a:gdLst>
              <a:gd name="connsiteX0" fmla="*/ 0 w 12192000"/>
              <a:gd name="connsiteY0" fmla="*/ 0 h 2572601"/>
              <a:gd name="connsiteX1" fmla="*/ 12192000 w 12192000"/>
              <a:gd name="connsiteY1" fmla="*/ 0 h 2572601"/>
              <a:gd name="connsiteX2" fmla="*/ 12192000 w 12192000"/>
              <a:gd name="connsiteY2" fmla="*/ 2572601 h 2572601"/>
              <a:gd name="connsiteX3" fmla="*/ 0 w 12192000"/>
              <a:gd name="connsiteY3" fmla="*/ 2572601 h 2572601"/>
              <a:gd name="connsiteX4" fmla="*/ 0 w 12192000"/>
              <a:gd name="connsiteY4" fmla="*/ 0 h 2572601"/>
              <a:gd name="connsiteX0-1" fmla="*/ 0 w 12192000"/>
              <a:gd name="connsiteY0-2" fmla="*/ 0 h 2572601"/>
              <a:gd name="connsiteX1-3" fmla="*/ 6100549 w 12192000"/>
              <a:gd name="connsiteY1-4" fmla="*/ 1 h 2572601"/>
              <a:gd name="connsiteX2-5" fmla="*/ 12192000 w 12192000"/>
              <a:gd name="connsiteY2-6" fmla="*/ 0 h 2572601"/>
              <a:gd name="connsiteX3-7" fmla="*/ 12192000 w 12192000"/>
              <a:gd name="connsiteY3-8" fmla="*/ 2572601 h 2572601"/>
              <a:gd name="connsiteX4-9" fmla="*/ 0 w 12192000"/>
              <a:gd name="connsiteY4-10" fmla="*/ 2572601 h 2572601"/>
              <a:gd name="connsiteX5" fmla="*/ 0 w 12192000"/>
              <a:gd name="connsiteY5" fmla="*/ 0 h 2572601"/>
              <a:gd name="connsiteX0-11" fmla="*/ 0 w 12192000"/>
              <a:gd name="connsiteY0-12" fmla="*/ 914399 h 3487000"/>
              <a:gd name="connsiteX1-13" fmla="*/ 6059605 w 12192000"/>
              <a:gd name="connsiteY1-14" fmla="*/ 0 h 3487000"/>
              <a:gd name="connsiteX2-15" fmla="*/ 12192000 w 12192000"/>
              <a:gd name="connsiteY2-16" fmla="*/ 914399 h 3487000"/>
              <a:gd name="connsiteX3-17" fmla="*/ 12192000 w 12192000"/>
              <a:gd name="connsiteY3-18" fmla="*/ 3487000 h 3487000"/>
              <a:gd name="connsiteX4-19" fmla="*/ 0 w 12192000"/>
              <a:gd name="connsiteY4-20" fmla="*/ 3487000 h 3487000"/>
              <a:gd name="connsiteX5-21" fmla="*/ 0 w 12192000"/>
              <a:gd name="connsiteY5-22" fmla="*/ 914399 h 3487000"/>
              <a:gd name="connsiteX0-23" fmla="*/ 0 w 12192000"/>
              <a:gd name="connsiteY0-24" fmla="*/ 895349 h 3467950"/>
              <a:gd name="connsiteX1-25" fmla="*/ 6104055 w 12192000"/>
              <a:gd name="connsiteY1-26" fmla="*/ 0 h 3467950"/>
              <a:gd name="connsiteX2-27" fmla="*/ 12192000 w 12192000"/>
              <a:gd name="connsiteY2-28" fmla="*/ 895349 h 3467950"/>
              <a:gd name="connsiteX3-29" fmla="*/ 12192000 w 12192000"/>
              <a:gd name="connsiteY3-30" fmla="*/ 3467950 h 3467950"/>
              <a:gd name="connsiteX4-31" fmla="*/ 0 w 12192000"/>
              <a:gd name="connsiteY4-32" fmla="*/ 3467950 h 3467950"/>
              <a:gd name="connsiteX5-33" fmla="*/ 0 w 12192000"/>
              <a:gd name="connsiteY5-34" fmla="*/ 895349 h 3467950"/>
              <a:gd name="connsiteX0-35" fmla="*/ 0 w 12192000"/>
              <a:gd name="connsiteY0-36" fmla="*/ 895349 h 3467950"/>
              <a:gd name="connsiteX1-37" fmla="*/ 6104055 w 12192000"/>
              <a:gd name="connsiteY1-38" fmla="*/ 0 h 3467950"/>
              <a:gd name="connsiteX2-39" fmla="*/ 12192000 w 12192000"/>
              <a:gd name="connsiteY2-40" fmla="*/ 895349 h 3467950"/>
              <a:gd name="connsiteX3-41" fmla="*/ 12192000 w 12192000"/>
              <a:gd name="connsiteY3-42" fmla="*/ 3467950 h 3467950"/>
              <a:gd name="connsiteX4-43" fmla="*/ 0 w 12192000"/>
              <a:gd name="connsiteY4-44" fmla="*/ 3467950 h 3467950"/>
              <a:gd name="connsiteX5-45" fmla="*/ 0 w 12192000"/>
              <a:gd name="connsiteY5-46" fmla="*/ 895349 h 3467950"/>
              <a:gd name="connsiteX0-47" fmla="*/ 0 w 12192000"/>
              <a:gd name="connsiteY0-48" fmla="*/ 125158 h 2697759"/>
              <a:gd name="connsiteX1-49" fmla="*/ 6075480 w 12192000"/>
              <a:gd name="connsiteY1-50" fmla="*/ 1158621 h 2697759"/>
              <a:gd name="connsiteX2-51" fmla="*/ 12192000 w 12192000"/>
              <a:gd name="connsiteY2-52" fmla="*/ 125158 h 2697759"/>
              <a:gd name="connsiteX3-53" fmla="*/ 12192000 w 12192000"/>
              <a:gd name="connsiteY3-54" fmla="*/ 2697759 h 2697759"/>
              <a:gd name="connsiteX4-55" fmla="*/ 0 w 12192000"/>
              <a:gd name="connsiteY4-56" fmla="*/ 2697759 h 2697759"/>
              <a:gd name="connsiteX5-57" fmla="*/ 0 w 12192000"/>
              <a:gd name="connsiteY5-58" fmla="*/ 125158 h 2697759"/>
              <a:gd name="connsiteX0-59" fmla="*/ 0 w 12192000"/>
              <a:gd name="connsiteY0-60" fmla="*/ 134744 h 2707345"/>
              <a:gd name="connsiteX1-61" fmla="*/ 6108817 w 12192000"/>
              <a:gd name="connsiteY1-62" fmla="*/ 1025332 h 2707345"/>
              <a:gd name="connsiteX2-63" fmla="*/ 12192000 w 12192000"/>
              <a:gd name="connsiteY2-64" fmla="*/ 134744 h 2707345"/>
              <a:gd name="connsiteX3-65" fmla="*/ 12192000 w 12192000"/>
              <a:gd name="connsiteY3-66" fmla="*/ 2707345 h 2707345"/>
              <a:gd name="connsiteX4-67" fmla="*/ 0 w 12192000"/>
              <a:gd name="connsiteY4-68" fmla="*/ 2707345 h 2707345"/>
              <a:gd name="connsiteX5-69" fmla="*/ 0 w 12192000"/>
              <a:gd name="connsiteY5-70" fmla="*/ 134744 h 2707345"/>
              <a:gd name="connsiteX0-71" fmla="*/ 0 w 12192000"/>
              <a:gd name="connsiteY0-72" fmla="*/ 134744 h 2707345"/>
              <a:gd name="connsiteX1-73" fmla="*/ 6108817 w 12192000"/>
              <a:gd name="connsiteY1-74" fmla="*/ 1025332 h 2707345"/>
              <a:gd name="connsiteX2-75" fmla="*/ 12192000 w 12192000"/>
              <a:gd name="connsiteY2-76" fmla="*/ 134744 h 2707345"/>
              <a:gd name="connsiteX3-77" fmla="*/ 12192000 w 12192000"/>
              <a:gd name="connsiteY3-78" fmla="*/ 2707345 h 2707345"/>
              <a:gd name="connsiteX4-79" fmla="*/ 0 w 12192000"/>
              <a:gd name="connsiteY4-80" fmla="*/ 2707345 h 2707345"/>
              <a:gd name="connsiteX5-81" fmla="*/ 0 w 12192000"/>
              <a:gd name="connsiteY5-82" fmla="*/ 134744 h 2707345"/>
              <a:gd name="connsiteX0-83" fmla="*/ 0 w 12192000"/>
              <a:gd name="connsiteY0-84" fmla="*/ 0 h 2572601"/>
              <a:gd name="connsiteX1-85" fmla="*/ 6108817 w 12192000"/>
              <a:gd name="connsiteY1-86" fmla="*/ 890588 h 2572601"/>
              <a:gd name="connsiteX2-87" fmla="*/ 12192000 w 12192000"/>
              <a:gd name="connsiteY2-88" fmla="*/ 0 h 2572601"/>
              <a:gd name="connsiteX3-89" fmla="*/ 12192000 w 12192000"/>
              <a:gd name="connsiteY3-90" fmla="*/ 2572601 h 2572601"/>
              <a:gd name="connsiteX4-91" fmla="*/ 0 w 12192000"/>
              <a:gd name="connsiteY4-92" fmla="*/ 2572601 h 2572601"/>
              <a:gd name="connsiteX5-93" fmla="*/ 0 w 12192000"/>
              <a:gd name="connsiteY5-94" fmla="*/ 0 h 25726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2572601">
                <a:moveTo>
                  <a:pt x="0" y="0"/>
                </a:moveTo>
                <a:cubicBezTo>
                  <a:pt x="1220543" y="298308"/>
                  <a:pt x="4076817" y="890588"/>
                  <a:pt x="6108817" y="890588"/>
                </a:cubicBezTo>
                <a:cubicBezTo>
                  <a:pt x="8140817" y="890588"/>
                  <a:pt x="10783643" y="311008"/>
                  <a:pt x="12192000" y="0"/>
                </a:cubicBezTo>
                <a:lnTo>
                  <a:pt x="12192000" y="2572601"/>
                </a:lnTo>
                <a:lnTo>
                  <a:pt x="0" y="2572601"/>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7" name="Graphic 16"/>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946706" y="5367196"/>
            <a:ext cx="777057" cy="777057"/>
          </a:xfrm>
          <a:prstGeom prst="rect">
            <a:avLst/>
          </a:prstGeom>
        </p:spPr>
      </p:pic>
      <p:sp>
        <p:nvSpPr>
          <p:cNvPr id="18" name="Text Placeholder 33"/>
          <p:cNvSpPr>
            <a:spLocks noGrp="1"/>
          </p:cNvSpPr>
          <p:nvPr>
            <p:ph type="body" sz="quarter" idx="14" hasCustomPrompt="1"/>
          </p:nvPr>
        </p:nvSpPr>
        <p:spPr>
          <a:xfrm>
            <a:off x="1056574" y="4774972"/>
            <a:ext cx="2557320" cy="473540"/>
          </a:xfrm>
        </p:spPr>
        <p:txBody>
          <a:bodyPr anchor="b">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20" name="Text Placeholder 33"/>
          <p:cNvSpPr>
            <a:spLocks noGrp="1"/>
          </p:cNvSpPr>
          <p:nvPr>
            <p:ph type="body" sz="quarter" idx="24" hasCustomPrompt="1"/>
          </p:nvPr>
        </p:nvSpPr>
        <p:spPr>
          <a:xfrm>
            <a:off x="1003955" y="3493525"/>
            <a:ext cx="2672696" cy="1247774"/>
          </a:xfrm>
        </p:spPr>
        <p:txBody>
          <a:bodyPr anchor="b">
            <a:noAutofit/>
          </a:bodyPr>
          <a:lstStyle>
            <a:lvl1pPr marL="0" indent="0" algn="ctr">
              <a:lnSpc>
                <a:spcPct val="100000"/>
              </a:lnSpc>
              <a:buNone/>
              <a:defRPr sz="1600" b="0" i="0"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pic>
        <p:nvPicPr>
          <p:cNvPr id="21" name="Graphic 20"/>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702403" y="5485881"/>
            <a:ext cx="777057" cy="777057"/>
          </a:xfrm>
          <a:prstGeom prst="rect">
            <a:avLst/>
          </a:prstGeom>
        </p:spPr>
      </p:pic>
      <p:sp>
        <p:nvSpPr>
          <p:cNvPr id="22" name="Text Placeholder 33"/>
          <p:cNvSpPr>
            <a:spLocks noGrp="1"/>
          </p:cNvSpPr>
          <p:nvPr>
            <p:ph type="body" sz="quarter" idx="25" hasCustomPrompt="1"/>
          </p:nvPr>
        </p:nvSpPr>
        <p:spPr>
          <a:xfrm>
            <a:off x="4812271" y="4893657"/>
            <a:ext cx="2557320" cy="473540"/>
          </a:xfrm>
        </p:spPr>
        <p:txBody>
          <a:bodyPr anchor="b">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23" name="Text Placeholder 33"/>
          <p:cNvSpPr>
            <a:spLocks noGrp="1"/>
          </p:cNvSpPr>
          <p:nvPr>
            <p:ph type="body" sz="quarter" idx="26" hasCustomPrompt="1"/>
          </p:nvPr>
        </p:nvSpPr>
        <p:spPr>
          <a:xfrm>
            <a:off x="4759652" y="3612210"/>
            <a:ext cx="2672696" cy="1247774"/>
          </a:xfrm>
        </p:spPr>
        <p:txBody>
          <a:bodyPr anchor="b">
            <a:noAutofit/>
          </a:bodyPr>
          <a:lstStyle>
            <a:lvl1pPr marL="0" indent="0" algn="ctr">
              <a:lnSpc>
                <a:spcPct val="100000"/>
              </a:lnSpc>
              <a:buNone/>
              <a:defRPr sz="1600" b="0" i="0"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pic>
        <p:nvPicPr>
          <p:cNvPr id="24" name="Graphic 23"/>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9472624" y="5367196"/>
            <a:ext cx="777057" cy="777057"/>
          </a:xfrm>
          <a:prstGeom prst="rect">
            <a:avLst/>
          </a:prstGeom>
        </p:spPr>
      </p:pic>
      <p:sp>
        <p:nvSpPr>
          <p:cNvPr id="25" name="Text Placeholder 33"/>
          <p:cNvSpPr>
            <a:spLocks noGrp="1"/>
          </p:cNvSpPr>
          <p:nvPr>
            <p:ph type="body" sz="quarter" idx="27" hasCustomPrompt="1"/>
          </p:nvPr>
        </p:nvSpPr>
        <p:spPr>
          <a:xfrm>
            <a:off x="8582492" y="4774972"/>
            <a:ext cx="2557320" cy="473540"/>
          </a:xfrm>
        </p:spPr>
        <p:txBody>
          <a:bodyPr anchor="b">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26" name="Text Placeholder 33"/>
          <p:cNvSpPr>
            <a:spLocks noGrp="1"/>
          </p:cNvSpPr>
          <p:nvPr>
            <p:ph type="body" sz="quarter" idx="28" hasCustomPrompt="1"/>
          </p:nvPr>
        </p:nvSpPr>
        <p:spPr>
          <a:xfrm>
            <a:off x="8529873" y="3493525"/>
            <a:ext cx="2672696" cy="1247774"/>
          </a:xfrm>
        </p:spPr>
        <p:txBody>
          <a:bodyPr anchor="b">
            <a:noAutofit/>
          </a:bodyPr>
          <a:lstStyle>
            <a:lvl1pPr marL="0" indent="0" algn="ctr">
              <a:lnSpc>
                <a:spcPct val="100000"/>
              </a:lnSpc>
              <a:buNone/>
              <a:defRPr sz="1600" b="0" i="0"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pic>
        <p:nvPicPr>
          <p:cNvPr id="27" name="Picture 2" descr="E:\Desain\PPT UNS\UNS Bingkai.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3" descr="E:\Desain\PPT UNS\Twibon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E:\Desain\PPT UNS\Active.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3" descr="E:\Desain\PPT UNS\green campus edit.png"/>
          <p:cNvPicPr>
            <a:picLocks noChangeAspect="1" noChangeArrowheads="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1" descr="E:\Desain\PPT UNS\Slide 1 Corner.png"/>
          <p:cNvPicPr>
            <a:picLocks noChangeAspect="1" noChangeArrowheads="1"/>
          </p:cNvPicPr>
          <p:nvPr userDrawn="1"/>
        </p:nvPicPr>
        <p:blipFill>
          <a:blip r:embed="rId8"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2" presetClass="entr" presetSubtype="4" decel="6000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 calcmode="lin" valueType="num">
                                      <p:cBhvr>
                                        <p:cTn id="32" dur="500" fill="hold"/>
                                        <p:tgtEl>
                                          <p:spTgt spid="17"/>
                                        </p:tgtEl>
                                        <p:attrNameLst>
                                          <p:attrName>style.rotation</p:attrName>
                                        </p:attrNameLst>
                                      </p:cBhvr>
                                      <p:tavLst>
                                        <p:tav tm="0">
                                          <p:val>
                                            <p:fltVal val="360"/>
                                          </p:val>
                                        </p:tav>
                                        <p:tav tm="100000">
                                          <p:val>
                                            <p:fltVal val="0"/>
                                          </p:val>
                                        </p:tav>
                                      </p:tavLst>
                                    </p:anim>
                                    <p:animEffect transition="in" filter="fade">
                                      <p:cBhvr>
                                        <p:cTn id="33" dur="500"/>
                                        <p:tgtEl>
                                          <p:spTgt spid="17"/>
                                        </p:tgtEl>
                                      </p:cBhvr>
                                    </p:animEffect>
                                  </p:childTnLst>
                                </p:cTn>
                              </p:par>
                              <p:par>
                                <p:cTn id="34" presetID="50" presetClass="entr" presetSubtype="0" decel="100000" fill="hold" grpId="0" nodeType="withEffect">
                                  <p:stCondLst>
                                    <p:cond delay="0"/>
                                  </p:stCondLst>
                                  <p:iterate type="lt">
                                    <p:tmPct val="10000"/>
                                  </p:iterate>
                                  <p:childTnLst>
                                    <p:set>
                                      <p:cBhvr>
                                        <p:cTn id="35" dur="1" fill="hold">
                                          <p:stCondLst>
                                            <p:cond delay="0"/>
                                          </p:stCondLst>
                                        </p:cTn>
                                        <p:tgtEl>
                                          <p:spTgt spid="18">
                                            <p:txEl>
                                              <p:pRg st="0" end="0"/>
                                            </p:txEl>
                                          </p:spTgt>
                                        </p:tgtEl>
                                        <p:attrNameLst>
                                          <p:attrName>style.visibility</p:attrName>
                                        </p:attrNameLst>
                                      </p:cBhvr>
                                      <p:to>
                                        <p:strVal val="visible"/>
                                      </p:to>
                                    </p:set>
                                    <p:anim calcmode="lin" valueType="num">
                                      <p:cBhvr>
                                        <p:cTn id="36" dur="250" fill="hold"/>
                                        <p:tgtEl>
                                          <p:spTgt spid="18">
                                            <p:txEl>
                                              <p:pRg st="0" end="0"/>
                                            </p:txEl>
                                          </p:spTgt>
                                        </p:tgtEl>
                                        <p:attrNameLst>
                                          <p:attrName>ppt_w</p:attrName>
                                        </p:attrNameLst>
                                      </p:cBhvr>
                                      <p:tavLst>
                                        <p:tav tm="0">
                                          <p:val>
                                            <p:strVal val="#ppt_w+.3"/>
                                          </p:val>
                                        </p:tav>
                                        <p:tav tm="100000">
                                          <p:val>
                                            <p:strVal val="#ppt_w"/>
                                          </p:val>
                                        </p:tav>
                                      </p:tavLst>
                                    </p:anim>
                                    <p:anim calcmode="lin" valueType="num">
                                      <p:cBhvr>
                                        <p:cTn id="37" dur="25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38" dur="250"/>
                                        <p:tgtEl>
                                          <p:spTgt spid="18">
                                            <p:txEl>
                                              <p:pRg st="0" end="0"/>
                                            </p:txEl>
                                          </p:spTgt>
                                        </p:tgtEl>
                                      </p:cBhvr>
                                    </p:animEffect>
                                  </p:childTnLst>
                                </p:cTn>
                              </p:par>
                              <p:par>
                                <p:cTn id="39" presetID="50" presetClass="entr" presetSubtype="0" decel="100000" fill="hold" grpId="0" nodeType="withEffect">
                                  <p:stCondLst>
                                    <p:cond delay="0"/>
                                  </p:stCondLst>
                                  <p:iterate type="lt">
                                    <p:tmPct val="10000"/>
                                  </p:iterate>
                                  <p:childTnLst>
                                    <p:set>
                                      <p:cBhvr>
                                        <p:cTn id="40" dur="1" fill="hold">
                                          <p:stCondLst>
                                            <p:cond delay="0"/>
                                          </p:stCondLst>
                                        </p:cTn>
                                        <p:tgtEl>
                                          <p:spTgt spid="20">
                                            <p:txEl>
                                              <p:pRg st="0" end="0"/>
                                            </p:txEl>
                                          </p:spTgt>
                                        </p:tgtEl>
                                        <p:attrNameLst>
                                          <p:attrName>style.visibility</p:attrName>
                                        </p:attrNameLst>
                                      </p:cBhvr>
                                      <p:to>
                                        <p:strVal val="visible"/>
                                      </p:to>
                                    </p:set>
                                    <p:anim calcmode="lin" valueType="num">
                                      <p:cBhvr>
                                        <p:cTn id="41" dur="150" fill="hold"/>
                                        <p:tgtEl>
                                          <p:spTgt spid="20">
                                            <p:txEl>
                                              <p:pRg st="0" end="0"/>
                                            </p:txEl>
                                          </p:spTgt>
                                        </p:tgtEl>
                                        <p:attrNameLst>
                                          <p:attrName>ppt_w</p:attrName>
                                        </p:attrNameLst>
                                      </p:cBhvr>
                                      <p:tavLst>
                                        <p:tav tm="0">
                                          <p:val>
                                            <p:strVal val="#ppt_w+.3"/>
                                          </p:val>
                                        </p:tav>
                                        <p:tav tm="100000">
                                          <p:val>
                                            <p:strVal val="#ppt_w"/>
                                          </p:val>
                                        </p:tav>
                                      </p:tavLst>
                                    </p:anim>
                                    <p:anim calcmode="lin" valueType="num">
                                      <p:cBhvr>
                                        <p:cTn id="42" dur="150" fill="hold"/>
                                        <p:tgtEl>
                                          <p:spTgt spid="20">
                                            <p:txEl>
                                              <p:pRg st="0" end="0"/>
                                            </p:txEl>
                                          </p:spTgt>
                                        </p:tgtEl>
                                        <p:attrNameLst>
                                          <p:attrName>ppt_h</p:attrName>
                                        </p:attrNameLst>
                                      </p:cBhvr>
                                      <p:tavLst>
                                        <p:tav tm="0">
                                          <p:val>
                                            <p:strVal val="#ppt_h"/>
                                          </p:val>
                                        </p:tav>
                                        <p:tav tm="100000">
                                          <p:val>
                                            <p:strVal val="#ppt_h"/>
                                          </p:val>
                                        </p:tav>
                                      </p:tavLst>
                                    </p:anim>
                                    <p:animEffect transition="in" filter="fade">
                                      <p:cBhvr>
                                        <p:cTn id="43" dur="150"/>
                                        <p:tgtEl>
                                          <p:spTgt spid="2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 calcmode="lin" valueType="num">
                                      <p:cBhvr>
                                        <p:cTn id="50" dur="500" fill="hold"/>
                                        <p:tgtEl>
                                          <p:spTgt spid="21"/>
                                        </p:tgtEl>
                                        <p:attrNameLst>
                                          <p:attrName>style.rotation</p:attrName>
                                        </p:attrNameLst>
                                      </p:cBhvr>
                                      <p:tavLst>
                                        <p:tav tm="0">
                                          <p:val>
                                            <p:fltVal val="360"/>
                                          </p:val>
                                        </p:tav>
                                        <p:tav tm="100000">
                                          <p:val>
                                            <p:fltVal val="0"/>
                                          </p:val>
                                        </p:tav>
                                      </p:tavLst>
                                    </p:anim>
                                    <p:animEffect transition="in" filter="fade">
                                      <p:cBhvr>
                                        <p:cTn id="51" dur="500"/>
                                        <p:tgtEl>
                                          <p:spTgt spid="21"/>
                                        </p:tgtEl>
                                      </p:cBhvr>
                                    </p:animEffect>
                                  </p:childTnLst>
                                </p:cTn>
                              </p:par>
                              <p:par>
                                <p:cTn id="52" presetID="50" presetClass="entr" presetSubtype="0" decel="100000" fill="hold" grpId="0" nodeType="withEffect">
                                  <p:stCondLst>
                                    <p:cond delay="0"/>
                                  </p:stCondLst>
                                  <p:iterate type="lt">
                                    <p:tmPct val="10000"/>
                                  </p:iterate>
                                  <p:childTnLst>
                                    <p:set>
                                      <p:cBhvr>
                                        <p:cTn id="53" dur="1" fill="hold">
                                          <p:stCondLst>
                                            <p:cond delay="0"/>
                                          </p:stCondLst>
                                        </p:cTn>
                                        <p:tgtEl>
                                          <p:spTgt spid="22">
                                            <p:txEl>
                                              <p:pRg st="0" end="0"/>
                                            </p:txEl>
                                          </p:spTgt>
                                        </p:tgtEl>
                                        <p:attrNameLst>
                                          <p:attrName>style.visibility</p:attrName>
                                        </p:attrNameLst>
                                      </p:cBhvr>
                                      <p:to>
                                        <p:strVal val="visible"/>
                                      </p:to>
                                    </p:set>
                                    <p:anim calcmode="lin" valueType="num">
                                      <p:cBhvr>
                                        <p:cTn id="54" dur="25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55" dur="25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56" dur="250"/>
                                        <p:tgtEl>
                                          <p:spTgt spid="22">
                                            <p:txEl>
                                              <p:pRg st="0" end="0"/>
                                            </p:txEl>
                                          </p:spTgt>
                                        </p:tgtEl>
                                      </p:cBhvr>
                                    </p:animEffect>
                                  </p:childTnLst>
                                </p:cTn>
                              </p:par>
                              <p:par>
                                <p:cTn id="57" presetID="50" presetClass="entr" presetSubtype="0" decel="100000" fill="hold" grpId="0" nodeType="withEffect">
                                  <p:stCondLst>
                                    <p:cond delay="0"/>
                                  </p:stCondLst>
                                  <p:iterate type="lt">
                                    <p:tmPct val="10000"/>
                                  </p:iterate>
                                  <p:childTnLst>
                                    <p:set>
                                      <p:cBhvr>
                                        <p:cTn id="58" dur="1" fill="hold">
                                          <p:stCondLst>
                                            <p:cond delay="0"/>
                                          </p:stCondLst>
                                        </p:cTn>
                                        <p:tgtEl>
                                          <p:spTgt spid="23">
                                            <p:txEl>
                                              <p:pRg st="0" end="0"/>
                                            </p:txEl>
                                          </p:spTgt>
                                        </p:tgtEl>
                                        <p:attrNameLst>
                                          <p:attrName>style.visibility</p:attrName>
                                        </p:attrNameLst>
                                      </p:cBhvr>
                                      <p:to>
                                        <p:strVal val="visible"/>
                                      </p:to>
                                    </p:set>
                                    <p:anim calcmode="lin" valueType="num">
                                      <p:cBhvr>
                                        <p:cTn id="59" dur="15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60" dur="15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61" dur="150"/>
                                        <p:tgtEl>
                                          <p:spTgt spid="23">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 calcmode="lin" valueType="num">
                                      <p:cBhvr>
                                        <p:cTn id="68" dur="500" fill="hold"/>
                                        <p:tgtEl>
                                          <p:spTgt spid="24"/>
                                        </p:tgtEl>
                                        <p:attrNameLst>
                                          <p:attrName>style.rotation</p:attrName>
                                        </p:attrNameLst>
                                      </p:cBhvr>
                                      <p:tavLst>
                                        <p:tav tm="0">
                                          <p:val>
                                            <p:fltVal val="360"/>
                                          </p:val>
                                        </p:tav>
                                        <p:tav tm="100000">
                                          <p:val>
                                            <p:fltVal val="0"/>
                                          </p:val>
                                        </p:tav>
                                      </p:tavLst>
                                    </p:anim>
                                    <p:animEffect transition="in" filter="fade">
                                      <p:cBhvr>
                                        <p:cTn id="69" dur="500"/>
                                        <p:tgtEl>
                                          <p:spTgt spid="24"/>
                                        </p:tgtEl>
                                      </p:cBhvr>
                                    </p:animEffect>
                                  </p:childTnLst>
                                </p:cTn>
                              </p:par>
                              <p:par>
                                <p:cTn id="70" presetID="50" presetClass="entr" presetSubtype="0" decel="100000" fill="hold" grpId="0" nodeType="withEffect">
                                  <p:stCondLst>
                                    <p:cond delay="0"/>
                                  </p:stCondLst>
                                  <p:iterate type="lt">
                                    <p:tmPct val="10000"/>
                                  </p:iterate>
                                  <p:childTnLst>
                                    <p:set>
                                      <p:cBhvr>
                                        <p:cTn id="71" dur="1" fill="hold">
                                          <p:stCondLst>
                                            <p:cond delay="0"/>
                                          </p:stCondLst>
                                        </p:cTn>
                                        <p:tgtEl>
                                          <p:spTgt spid="25">
                                            <p:txEl>
                                              <p:pRg st="0" end="0"/>
                                            </p:txEl>
                                          </p:spTgt>
                                        </p:tgtEl>
                                        <p:attrNameLst>
                                          <p:attrName>style.visibility</p:attrName>
                                        </p:attrNameLst>
                                      </p:cBhvr>
                                      <p:to>
                                        <p:strVal val="visible"/>
                                      </p:to>
                                    </p:set>
                                    <p:anim calcmode="lin" valueType="num">
                                      <p:cBhvr>
                                        <p:cTn id="72" dur="250" fill="hold"/>
                                        <p:tgtEl>
                                          <p:spTgt spid="25">
                                            <p:txEl>
                                              <p:pRg st="0" end="0"/>
                                            </p:txEl>
                                          </p:spTgt>
                                        </p:tgtEl>
                                        <p:attrNameLst>
                                          <p:attrName>ppt_w</p:attrName>
                                        </p:attrNameLst>
                                      </p:cBhvr>
                                      <p:tavLst>
                                        <p:tav tm="0">
                                          <p:val>
                                            <p:strVal val="#ppt_w+.3"/>
                                          </p:val>
                                        </p:tav>
                                        <p:tav tm="100000">
                                          <p:val>
                                            <p:strVal val="#ppt_w"/>
                                          </p:val>
                                        </p:tav>
                                      </p:tavLst>
                                    </p:anim>
                                    <p:anim calcmode="lin" valueType="num">
                                      <p:cBhvr>
                                        <p:cTn id="73" dur="250" fill="hold"/>
                                        <p:tgtEl>
                                          <p:spTgt spid="25">
                                            <p:txEl>
                                              <p:pRg st="0" end="0"/>
                                            </p:txEl>
                                          </p:spTgt>
                                        </p:tgtEl>
                                        <p:attrNameLst>
                                          <p:attrName>ppt_h</p:attrName>
                                        </p:attrNameLst>
                                      </p:cBhvr>
                                      <p:tavLst>
                                        <p:tav tm="0">
                                          <p:val>
                                            <p:strVal val="#ppt_h"/>
                                          </p:val>
                                        </p:tav>
                                        <p:tav tm="100000">
                                          <p:val>
                                            <p:strVal val="#ppt_h"/>
                                          </p:val>
                                        </p:tav>
                                      </p:tavLst>
                                    </p:anim>
                                    <p:animEffect transition="in" filter="fade">
                                      <p:cBhvr>
                                        <p:cTn id="74" dur="250"/>
                                        <p:tgtEl>
                                          <p:spTgt spid="25">
                                            <p:txEl>
                                              <p:pRg st="0" end="0"/>
                                            </p:txEl>
                                          </p:spTgt>
                                        </p:tgtEl>
                                      </p:cBhvr>
                                    </p:animEffect>
                                  </p:childTnLst>
                                </p:cTn>
                              </p:par>
                              <p:par>
                                <p:cTn id="75" presetID="50" presetClass="entr" presetSubtype="0" decel="100000" fill="hold" grpId="0" nodeType="withEffect">
                                  <p:stCondLst>
                                    <p:cond delay="0"/>
                                  </p:stCondLst>
                                  <p:iterate type="lt">
                                    <p:tmPct val="10000"/>
                                  </p:iterate>
                                  <p:childTnLst>
                                    <p:set>
                                      <p:cBhvr>
                                        <p:cTn id="76" dur="1" fill="hold">
                                          <p:stCondLst>
                                            <p:cond delay="0"/>
                                          </p:stCondLst>
                                        </p:cTn>
                                        <p:tgtEl>
                                          <p:spTgt spid="26">
                                            <p:txEl>
                                              <p:pRg st="0" end="0"/>
                                            </p:txEl>
                                          </p:spTgt>
                                        </p:tgtEl>
                                        <p:attrNameLst>
                                          <p:attrName>style.visibility</p:attrName>
                                        </p:attrNameLst>
                                      </p:cBhvr>
                                      <p:to>
                                        <p:strVal val="visible"/>
                                      </p:to>
                                    </p:set>
                                    <p:anim calcmode="lin" valueType="num">
                                      <p:cBhvr>
                                        <p:cTn id="77" dur="15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78" dur="15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79" dur="150"/>
                                        <p:tgtEl>
                                          <p:spTgt spid="26">
                                            <p:txEl>
                                              <p:pRg st="0" end="0"/>
                                            </p:txEl>
                                          </p:spTgt>
                                        </p:tgtEl>
                                      </p:cBhvr>
                                    </p:animEffect>
                                  </p:childTnLst>
                                </p:cTn>
                              </p:par>
                            </p:childTnLst>
                          </p:cTn>
                        </p:par>
                        <p:par>
                          <p:cTn id="80" fill="hold">
                            <p:stCondLst>
                              <p:cond delay="975"/>
                            </p:stCondLst>
                            <p:childTnLst>
                              <p:par>
                                <p:cTn id="81" presetID="14" presetClass="entr" presetSubtype="10" fill="hold" nodeType="after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randombar(horizontal)">
                                      <p:cBhvr>
                                        <p:cTn id="83" dur="500"/>
                                        <p:tgtEl>
                                          <p:spTgt spid="31"/>
                                        </p:tgtEl>
                                      </p:cBhvr>
                                    </p:animEffect>
                                  </p:childTnLst>
                                </p:cTn>
                              </p:par>
                              <p:par>
                                <p:cTn id="84" presetID="14" presetClass="entr" presetSubtype="1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randombar(horizontal)">
                                      <p:cBhvr>
                                        <p:cTn id="86" dur="500"/>
                                        <p:tgtEl>
                                          <p:spTgt spid="28"/>
                                        </p:tgtEl>
                                      </p:cBhvr>
                                    </p:animEffect>
                                  </p:childTnLst>
                                </p:cTn>
                              </p:par>
                              <p:par>
                                <p:cTn id="87" presetID="14" presetClass="entr" presetSubtype="10" fill="hold"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par>
                                <p:cTn id="90" presetID="14" presetClass="entr" presetSubtype="10" fill="hold"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randombar(horizontal)">
                                      <p:cBhvr>
                                        <p:cTn id="92" dur="500"/>
                                        <p:tgtEl>
                                          <p:spTgt spid="29"/>
                                        </p:tgtEl>
                                      </p:cBhvr>
                                    </p:animEffect>
                                  </p:childTnLst>
                                </p:cTn>
                              </p:par>
                              <p:par>
                                <p:cTn id="93" presetID="14" presetClass="entr" presetSubtype="10"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randombar(horizontal)">
                                      <p:cBhvr>
                                        <p:cTn id="9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5" grpId="0" animBg="1"/>
      <p:bldP spid="18"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 calcmode="lin" valueType="num">
                      <p:cBhvr>
                        <p:cTn dur="250" fill="hold"/>
                        <p:tgtEl>
                          <p:spTgt spid="18"/>
                        </p:tgtEl>
                        <p:attrNameLst>
                          <p:attrName>ppt_w</p:attrName>
                        </p:attrNameLst>
                      </p:cBhvr>
                      <p:tavLst>
                        <p:tav tm="0">
                          <p:val>
                            <p:strVal val="#ppt_w+.3"/>
                          </p:val>
                        </p:tav>
                        <p:tav tm="100000">
                          <p:val>
                            <p:strVal val="#ppt_w"/>
                          </p:val>
                        </p:tav>
                      </p:tavLst>
                    </p:anim>
                    <p:anim calcmode="lin" valueType="num">
                      <p:cBhvr>
                        <p:cTn dur="250" fill="hold"/>
                        <p:tgtEl>
                          <p:spTgt spid="18"/>
                        </p:tgtEl>
                        <p:attrNameLst>
                          <p:attrName>ppt_h</p:attrName>
                        </p:attrNameLst>
                      </p:cBhvr>
                      <p:tavLst>
                        <p:tav tm="0">
                          <p:val>
                            <p:strVal val="#ppt_h"/>
                          </p:val>
                        </p:tav>
                        <p:tav tm="100000">
                          <p:val>
                            <p:strVal val="#ppt_h"/>
                          </p:val>
                        </p:tav>
                      </p:tavLst>
                    </p:anim>
                    <p:animEffect transition="in" filter="fade">
                      <p:cBhvr>
                        <p:cTn dur="250"/>
                        <p:tgtEl>
                          <p:spTgt spid="18"/>
                        </p:tgtEl>
                      </p:cBhvr>
                    </p:animEffect>
                  </p:childTnLst>
                </p:cTn>
              </p:par>
            </p:tnLst>
          </p:tmpl>
        </p:tmplLst>
      </p:bldP>
      <p:bldP spid="20"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0"/>
                        </p:tgtEl>
                        <p:attrNameLst>
                          <p:attrName>style.visibility</p:attrName>
                        </p:attrNameLst>
                      </p:cBhvr>
                      <p:to>
                        <p:strVal val="visible"/>
                      </p:to>
                    </p:set>
                    <p:anim calcmode="lin" valueType="num">
                      <p:cBhvr>
                        <p:cTn dur="150" fill="hold"/>
                        <p:tgtEl>
                          <p:spTgt spid="20"/>
                        </p:tgtEl>
                        <p:attrNameLst>
                          <p:attrName>ppt_w</p:attrName>
                        </p:attrNameLst>
                      </p:cBhvr>
                      <p:tavLst>
                        <p:tav tm="0">
                          <p:val>
                            <p:strVal val="#ppt_w+.3"/>
                          </p:val>
                        </p:tav>
                        <p:tav tm="100000">
                          <p:val>
                            <p:strVal val="#ppt_w"/>
                          </p:val>
                        </p:tav>
                      </p:tavLst>
                    </p:anim>
                    <p:anim calcmode="lin" valueType="num">
                      <p:cBhvr>
                        <p:cTn dur="150" fill="hold"/>
                        <p:tgtEl>
                          <p:spTgt spid="20"/>
                        </p:tgtEl>
                        <p:attrNameLst>
                          <p:attrName>ppt_h</p:attrName>
                        </p:attrNameLst>
                      </p:cBhvr>
                      <p:tavLst>
                        <p:tav tm="0">
                          <p:val>
                            <p:strVal val="#ppt_h"/>
                          </p:val>
                        </p:tav>
                        <p:tav tm="100000">
                          <p:val>
                            <p:strVal val="#ppt_h"/>
                          </p:val>
                        </p:tav>
                      </p:tavLst>
                    </p:anim>
                    <p:animEffect transition="in" filter="fade">
                      <p:cBhvr>
                        <p:cTn dur="150"/>
                        <p:tgtEl>
                          <p:spTgt spid="20"/>
                        </p:tgtEl>
                      </p:cBhvr>
                    </p:animEffect>
                  </p:childTnLst>
                </p:cTn>
              </p:par>
            </p:tnLst>
          </p:tmpl>
        </p:tmplLst>
      </p:bldP>
      <p:bldP spid="22"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2"/>
                        </p:tgtEl>
                        <p:attrNameLst>
                          <p:attrName>style.visibility</p:attrName>
                        </p:attrNameLst>
                      </p:cBhvr>
                      <p:to>
                        <p:strVal val="visible"/>
                      </p:to>
                    </p:set>
                    <p:anim calcmode="lin" valueType="num">
                      <p:cBhvr>
                        <p:cTn dur="250" fill="hold"/>
                        <p:tgtEl>
                          <p:spTgt spid="22"/>
                        </p:tgtEl>
                        <p:attrNameLst>
                          <p:attrName>ppt_w</p:attrName>
                        </p:attrNameLst>
                      </p:cBhvr>
                      <p:tavLst>
                        <p:tav tm="0">
                          <p:val>
                            <p:strVal val="#ppt_w+.3"/>
                          </p:val>
                        </p:tav>
                        <p:tav tm="100000">
                          <p:val>
                            <p:strVal val="#ppt_w"/>
                          </p:val>
                        </p:tav>
                      </p:tavLst>
                    </p:anim>
                    <p:anim calcmode="lin" valueType="num">
                      <p:cBhvr>
                        <p:cTn dur="250" fill="hold"/>
                        <p:tgtEl>
                          <p:spTgt spid="22"/>
                        </p:tgtEl>
                        <p:attrNameLst>
                          <p:attrName>ppt_h</p:attrName>
                        </p:attrNameLst>
                      </p:cBhvr>
                      <p:tavLst>
                        <p:tav tm="0">
                          <p:val>
                            <p:strVal val="#ppt_h"/>
                          </p:val>
                        </p:tav>
                        <p:tav tm="100000">
                          <p:val>
                            <p:strVal val="#ppt_h"/>
                          </p:val>
                        </p:tav>
                      </p:tavLst>
                    </p:anim>
                    <p:animEffect transition="in" filter="fade">
                      <p:cBhvr>
                        <p:cTn dur="250"/>
                        <p:tgtEl>
                          <p:spTgt spid="22"/>
                        </p:tgtEl>
                      </p:cBhvr>
                    </p:animEffect>
                  </p:childTnLst>
                </p:cTn>
              </p:par>
            </p:tnLst>
          </p:tmpl>
        </p:tmplLst>
      </p:bldP>
      <p:bldP spid="23"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p:cTn dur="150" fill="hold"/>
                        <p:tgtEl>
                          <p:spTgt spid="23"/>
                        </p:tgtEl>
                        <p:attrNameLst>
                          <p:attrName>ppt_w</p:attrName>
                        </p:attrNameLst>
                      </p:cBhvr>
                      <p:tavLst>
                        <p:tav tm="0">
                          <p:val>
                            <p:strVal val="#ppt_w+.3"/>
                          </p:val>
                        </p:tav>
                        <p:tav tm="100000">
                          <p:val>
                            <p:strVal val="#ppt_w"/>
                          </p:val>
                        </p:tav>
                      </p:tavLst>
                    </p:anim>
                    <p:anim calcmode="lin" valueType="num">
                      <p:cBhvr>
                        <p:cTn dur="150" fill="hold"/>
                        <p:tgtEl>
                          <p:spTgt spid="23"/>
                        </p:tgtEl>
                        <p:attrNameLst>
                          <p:attrName>ppt_h</p:attrName>
                        </p:attrNameLst>
                      </p:cBhvr>
                      <p:tavLst>
                        <p:tav tm="0">
                          <p:val>
                            <p:strVal val="#ppt_h"/>
                          </p:val>
                        </p:tav>
                        <p:tav tm="100000">
                          <p:val>
                            <p:strVal val="#ppt_h"/>
                          </p:val>
                        </p:tav>
                      </p:tavLst>
                    </p:anim>
                    <p:animEffect transition="in" filter="fade">
                      <p:cBhvr>
                        <p:cTn dur="150"/>
                        <p:tgtEl>
                          <p:spTgt spid="23"/>
                        </p:tgtEl>
                      </p:cBhvr>
                    </p:animEffect>
                  </p:childTnLst>
                </p:cTn>
              </p:par>
            </p:tnLst>
          </p:tmpl>
        </p:tmplLst>
      </p:bldP>
      <p:bldP spid="25"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p:cTn dur="250" fill="hold"/>
                        <p:tgtEl>
                          <p:spTgt spid="25"/>
                        </p:tgtEl>
                        <p:attrNameLst>
                          <p:attrName>ppt_w</p:attrName>
                        </p:attrNameLst>
                      </p:cBhvr>
                      <p:tavLst>
                        <p:tav tm="0">
                          <p:val>
                            <p:strVal val="#ppt_w+.3"/>
                          </p:val>
                        </p:tav>
                        <p:tav tm="100000">
                          <p:val>
                            <p:strVal val="#ppt_w"/>
                          </p:val>
                        </p:tav>
                      </p:tavLst>
                    </p:anim>
                    <p:anim calcmode="lin" valueType="num">
                      <p:cBhvr>
                        <p:cTn dur="250" fill="hold"/>
                        <p:tgtEl>
                          <p:spTgt spid="25"/>
                        </p:tgtEl>
                        <p:attrNameLst>
                          <p:attrName>ppt_h</p:attrName>
                        </p:attrNameLst>
                      </p:cBhvr>
                      <p:tavLst>
                        <p:tav tm="0">
                          <p:val>
                            <p:strVal val="#ppt_h"/>
                          </p:val>
                        </p:tav>
                        <p:tav tm="100000">
                          <p:val>
                            <p:strVal val="#ppt_h"/>
                          </p:val>
                        </p:tav>
                      </p:tavLst>
                    </p:anim>
                    <p:animEffect transition="in" filter="fade">
                      <p:cBhvr>
                        <p:cTn dur="250"/>
                        <p:tgtEl>
                          <p:spTgt spid="25"/>
                        </p:tgtEl>
                      </p:cBhvr>
                    </p:animEffect>
                  </p:childTnLst>
                </p:cTn>
              </p:par>
            </p:tnLst>
          </p:tmpl>
        </p:tmplLst>
      </p:bldP>
      <p:bldP spid="26"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6"/>
                        </p:tgtEl>
                        <p:attrNameLst>
                          <p:attrName>style.visibility</p:attrName>
                        </p:attrNameLst>
                      </p:cBhvr>
                      <p:to>
                        <p:strVal val="visible"/>
                      </p:to>
                    </p:set>
                    <p:anim calcmode="lin" valueType="num">
                      <p:cBhvr>
                        <p:cTn dur="150" fill="hold"/>
                        <p:tgtEl>
                          <p:spTgt spid="26"/>
                        </p:tgtEl>
                        <p:attrNameLst>
                          <p:attrName>ppt_w</p:attrName>
                        </p:attrNameLst>
                      </p:cBhvr>
                      <p:tavLst>
                        <p:tav tm="0">
                          <p:val>
                            <p:strVal val="#ppt_w+.3"/>
                          </p:val>
                        </p:tav>
                        <p:tav tm="100000">
                          <p:val>
                            <p:strVal val="#ppt_w"/>
                          </p:val>
                        </p:tav>
                      </p:tavLst>
                    </p:anim>
                    <p:anim calcmode="lin" valueType="num">
                      <p:cBhvr>
                        <p:cTn dur="150" fill="hold"/>
                        <p:tgtEl>
                          <p:spTgt spid="26"/>
                        </p:tgtEl>
                        <p:attrNameLst>
                          <p:attrName>ppt_h</p:attrName>
                        </p:attrNameLst>
                      </p:cBhvr>
                      <p:tavLst>
                        <p:tav tm="0">
                          <p:val>
                            <p:strVal val="#ppt_h"/>
                          </p:val>
                        </p:tav>
                        <p:tav tm="100000">
                          <p:val>
                            <p:strVal val="#ppt_h"/>
                          </p:val>
                        </p:tav>
                      </p:tavLst>
                    </p:anim>
                    <p:animEffect transition="in" filter="fade">
                      <p:cBhvr>
                        <p:cTn dur="150"/>
                        <p:tgtEl>
                          <p:spTgt spid="2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lients 4">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CLIENTS</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Picture Placeholder 15"/>
          <p:cNvSpPr>
            <a:spLocks noGrp="1"/>
          </p:cNvSpPr>
          <p:nvPr>
            <p:ph type="pic" sz="quarter" idx="16"/>
          </p:nvPr>
        </p:nvSpPr>
        <p:spPr>
          <a:xfrm>
            <a:off x="2947987" y="2464895"/>
            <a:ext cx="2561846" cy="1457040"/>
          </a:xfrm>
        </p:spPr>
        <p:txBody>
          <a:bodyPr>
            <a:normAutofit/>
          </a:bodyPr>
          <a:lstStyle>
            <a:lvl1pPr>
              <a:defRPr sz="1400"/>
            </a:lvl1pPr>
          </a:lstStyle>
          <a:p>
            <a:endParaRPr lang="en-ID"/>
          </a:p>
        </p:txBody>
      </p:sp>
      <p:sp>
        <p:nvSpPr>
          <p:cNvPr id="52" name="Picture Placeholder 15"/>
          <p:cNvSpPr>
            <a:spLocks noGrp="1"/>
          </p:cNvSpPr>
          <p:nvPr>
            <p:ph type="pic" sz="quarter" idx="17"/>
          </p:nvPr>
        </p:nvSpPr>
        <p:spPr>
          <a:xfrm>
            <a:off x="6648614" y="2464895"/>
            <a:ext cx="2561846" cy="1457040"/>
          </a:xfrm>
        </p:spPr>
        <p:txBody>
          <a:bodyPr>
            <a:normAutofit/>
          </a:bodyPr>
          <a:lstStyle>
            <a:lvl1pPr>
              <a:defRPr sz="1400"/>
            </a:lvl1pPr>
          </a:lstStyle>
          <a:p>
            <a:endParaRPr lang="en-ID"/>
          </a:p>
        </p:txBody>
      </p:sp>
      <p:sp>
        <p:nvSpPr>
          <p:cNvPr id="15" name="Picture Placeholder 15"/>
          <p:cNvSpPr>
            <a:spLocks noGrp="1"/>
          </p:cNvSpPr>
          <p:nvPr>
            <p:ph type="pic" sz="quarter" idx="18"/>
          </p:nvPr>
        </p:nvSpPr>
        <p:spPr>
          <a:xfrm>
            <a:off x="2947987" y="4471116"/>
            <a:ext cx="2561846" cy="1457040"/>
          </a:xfrm>
        </p:spPr>
        <p:txBody>
          <a:bodyPr>
            <a:normAutofit/>
          </a:bodyPr>
          <a:lstStyle>
            <a:lvl1pPr>
              <a:defRPr sz="1400"/>
            </a:lvl1pPr>
          </a:lstStyle>
          <a:p>
            <a:endParaRPr lang="en-ID"/>
          </a:p>
        </p:txBody>
      </p:sp>
      <p:sp>
        <p:nvSpPr>
          <p:cNvPr id="17" name="Picture Placeholder 15"/>
          <p:cNvSpPr>
            <a:spLocks noGrp="1"/>
          </p:cNvSpPr>
          <p:nvPr>
            <p:ph type="pic" sz="quarter" idx="19"/>
          </p:nvPr>
        </p:nvSpPr>
        <p:spPr>
          <a:xfrm>
            <a:off x="6648614" y="4471116"/>
            <a:ext cx="2561846" cy="1457040"/>
          </a:xfrm>
        </p:spPr>
        <p:txBody>
          <a:bodyPr>
            <a:normAutofit/>
          </a:bodyPr>
          <a:lstStyle>
            <a:lvl1pPr>
              <a:defRPr sz="1400"/>
            </a:lvl1pPr>
          </a:lstStyle>
          <a:p>
            <a:endParaRPr lang="en-ID"/>
          </a:p>
        </p:txBody>
      </p:sp>
      <p:pic>
        <p:nvPicPr>
          <p:cNvPr id="18" name="Picture 2" descr="E:\gambar back ground zoom\logo kmpus merdeka.pnglogo kmpus merdeka"/>
          <p:cNvPicPr>
            <a:picLocks noChangeAspect="1" noChangeArrowheads="1"/>
          </p:cNvPicPr>
          <p:nvPr userDrawn="1"/>
        </p:nvPicPr>
        <p:blipFill>
          <a:blip r:embed="rId2" cstate="print"/>
          <a:srcRect/>
          <a:stretch>
            <a:fillRect/>
          </a:stretch>
        </p:blipFill>
        <p:spPr bwMode="auto">
          <a:xfrm>
            <a:off x="9990419" y="198560"/>
            <a:ext cx="1695450"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E:\Desain\PPT UNS\Active.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3" descr="E:\Desain\PPT UNS\green campus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1" descr="E:\gambar back ground zoom\logo feb  uns.jpeglogo feb  uns"/>
          <p:cNvPicPr>
            <a:picLocks noChangeAspect="1" noChangeArrowheads="1"/>
          </p:cNvPicPr>
          <p:nvPr userDrawn="1"/>
        </p:nvPicPr>
        <p:blipFill>
          <a:blip r:embed="rId5"/>
          <a:srcRect/>
          <a:stretch>
            <a:fillRect/>
          </a:stretch>
        </p:blipFill>
        <p:spPr bwMode="auto">
          <a:xfrm>
            <a:off x="180340" y="198120"/>
            <a:ext cx="2478405" cy="86741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16"/>
                                        </p:tgtEl>
                                        <p:attrNameLst>
                                          <p:attrName>style.visibility</p:attrName>
                                        </p:attrNameLst>
                                      </p:cBhvr>
                                      <p:to>
                                        <p:strVal val="visible"/>
                                      </p:to>
                                    </p:set>
                                    <p:animEffect transition="in" filter="fade">
                                      <p:cBhvr>
                                        <p:cTn id="25" dur="300"/>
                                        <p:tgtEl>
                                          <p:spTgt spid="16"/>
                                        </p:tgtEl>
                                      </p:cBhvr>
                                    </p:animEffect>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52"/>
                                        </p:tgtEl>
                                        <p:attrNameLst>
                                          <p:attrName>style.visibility</p:attrName>
                                        </p:attrNameLst>
                                      </p:cBhvr>
                                      <p:to>
                                        <p:strVal val="visible"/>
                                      </p:to>
                                    </p:set>
                                    <p:animEffect transition="in" filter="fade">
                                      <p:cBhvr>
                                        <p:cTn id="29" dur="300"/>
                                        <p:tgtEl>
                                          <p:spTgt spid="52"/>
                                        </p:tgtEl>
                                      </p:cBhvr>
                                    </p:animEffect>
                                  </p:childTnLst>
                                </p:cTn>
                              </p:par>
                            </p:childTnLst>
                          </p:cTn>
                        </p:par>
                        <p:par>
                          <p:cTn id="30" fill="hold">
                            <p:stCondLst>
                              <p:cond delay="1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15"/>
                                        </p:tgtEl>
                                        <p:attrNameLst>
                                          <p:attrName>style.visibility</p:attrName>
                                        </p:attrNameLst>
                                      </p:cBhvr>
                                      <p:to>
                                        <p:strVal val="visible"/>
                                      </p:to>
                                    </p:set>
                                    <p:animEffect transition="in" filter="fade">
                                      <p:cBhvr>
                                        <p:cTn id="33" dur="300"/>
                                        <p:tgtEl>
                                          <p:spTgt spid="15"/>
                                        </p:tgtEl>
                                      </p:cBhvr>
                                    </p:animEffect>
                                  </p:childTnLst>
                                </p:cTn>
                              </p:par>
                            </p:childTnLst>
                          </p:cTn>
                        </p:par>
                        <p:par>
                          <p:cTn id="34" fill="hold">
                            <p:stCondLst>
                              <p:cond delay="150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17"/>
                                        </p:tgtEl>
                                        <p:attrNameLst>
                                          <p:attrName>style.visibility</p:attrName>
                                        </p:attrNameLst>
                                      </p:cBhvr>
                                      <p:to>
                                        <p:strVal val="visible"/>
                                      </p:to>
                                    </p:set>
                                    <p:animEffect transition="in" filter="fade">
                                      <p:cBhvr>
                                        <p:cTn id="37" dur="300"/>
                                        <p:tgtEl>
                                          <p:spTgt spid="17"/>
                                        </p:tgtEl>
                                      </p:cBhvr>
                                    </p:animEffect>
                                  </p:childTnLst>
                                </p:cTn>
                              </p:par>
                            </p:childTnLst>
                          </p:cTn>
                        </p:par>
                        <p:par>
                          <p:cTn id="38" fill="hold">
                            <p:stCondLst>
                              <p:cond delay="2000"/>
                            </p:stCondLst>
                            <p:childTnLst>
                              <p:par>
                                <p:cTn id="39" presetID="14" presetClass="entr" presetSubtype="1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randombar(horizontal)">
                                      <p:cBhvr>
                                        <p:cTn id="41" dur="500"/>
                                        <p:tgtEl>
                                          <p:spTgt spid="22"/>
                                        </p:tgtEl>
                                      </p:cBhvr>
                                    </p:animEffect>
                                  </p:childTnLst>
                                </p:cTn>
                              </p:par>
                              <p:par>
                                <p:cTn id="42" presetID="14" presetClass="entr" presetSubtype="1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par>
                                <p:cTn id="45" presetID="14" presetClass="entr" presetSubtype="1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randombar(horizontal)">
                                      <p:cBhvr>
                                        <p:cTn id="47" dur="500"/>
                                        <p:tgtEl>
                                          <p:spTgt spid="20"/>
                                        </p:tgtEl>
                                      </p:cBhvr>
                                    </p:animEffect>
                                  </p:childTnLst>
                                </p:cTn>
                              </p:par>
                              <p:par>
                                <p:cTn id="48" presetID="14" presetClass="entr" presetSubtype="1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6" grpId="0"/>
      <p:bldP spid="52" grpId="0"/>
      <p:bldP spid="15" grpId="0"/>
      <p:bldP spid="17"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Journey (pic)">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JOURNEY</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Rectangle 7"/>
          <p:cNvSpPr/>
          <p:nvPr userDrawn="1"/>
        </p:nvSpPr>
        <p:spPr>
          <a:xfrm>
            <a:off x="0" y="5774386"/>
            <a:ext cx="12192000" cy="1102271"/>
          </a:xfrm>
          <a:custGeom>
            <a:avLst/>
            <a:gdLst>
              <a:gd name="connsiteX0" fmla="*/ 0 w 12192000"/>
              <a:gd name="connsiteY0" fmla="*/ 0 h 2572601"/>
              <a:gd name="connsiteX1" fmla="*/ 12192000 w 12192000"/>
              <a:gd name="connsiteY1" fmla="*/ 0 h 2572601"/>
              <a:gd name="connsiteX2" fmla="*/ 12192000 w 12192000"/>
              <a:gd name="connsiteY2" fmla="*/ 2572601 h 2572601"/>
              <a:gd name="connsiteX3" fmla="*/ 0 w 12192000"/>
              <a:gd name="connsiteY3" fmla="*/ 2572601 h 2572601"/>
              <a:gd name="connsiteX4" fmla="*/ 0 w 12192000"/>
              <a:gd name="connsiteY4" fmla="*/ 0 h 2572601"/>
              <a:gd name="connsiteX0-1" fmla="*/ 0 w 12192000"/>
              <a:gd name="connsiteY0-2" fmla="*/ 0 h 2572601"/>
              <a:gd name="connsiteX1-3" fmla="*/ 6100549 w 12192000"/>
              <a:gd name="connsiteY1-4" fmla="*/ 1 h 2572601"/>
              <a:gd name="connsiteX2-5" fmla="*/ 12192000 w 12192000"/>
              <a:gd name="connsiteY2-6" fmla="*/ 0 h 2572601"/>
              <a:gd name="connsiteX3-7" fmla="*/ 12192000 w 12192000"/>
              <a:gd name="connsiteY3-8" fmla="*/ 2572601 h 2572601"/>
              <a:gd name="connsiteX4-9" fmla="*/ 0 w 12192000"/>
              <a:gd name="connsiteY4-10" fmla="*/ 2572601 h 2572601"/>
              <a:gd name="connsiteX5" fmla="*/ 0 w 12192000"/>
              <a:gd name="connsiteY5" fmla="*/ 0 h 2572601"/>
              <a:gd name="connsiteX0-11" fmla="*/ 0 w 12192000"/>
              <a:gd name="connsiteY0-12" fmla="*/ 914399 h 3487000"/>
              <a:gd name="connsiteX1-13" fmla="*/ 6059605 w 12192000"/>
              <a:gd name="connsiteY1-14" fmla="*/ 0 h 3487000"/>
              <a:gd name="connsiteX2-15" fmla="*/ 12192000 w 12192000"/>
              <a:gd name="connsiteY2-16" fmla="*/ 914399 h 3487000"/>
              <a:gd name="connsiteX3-17" fmla="*/ 12192000 w 12192000"/>
              <a:gd name="connsiteY3-18" fmla="*/ 3487000 h 3487000"/>
              <a:gd name="connsiteX4-19" fmla="*/ 0 w 12192000"/>
              <a:gd name="connsiteY4-20" fmla="*/ 3487000 h 3487000"/>
              <a:gd name="connsiteX5-21" fmla="*/ 0 w 12192000"/>
              <a:gd name="connsiteY5-22" fmla="*/ 914399 h 3487000"/>
              <a:gd name="connsiteX0-23" fmla="*/ 0 w 12192000"/>
              <a:gd name="connsiteY0-24" fmla="*/ 895349 h 3467950"/>
              <a:gd name="connsiteX1-25" fmla="*/ 6104055 w 12192000"/>
              <a:gd name="connsiteY1-26" fmla="*/ 0 h 3467950"/>
              <a:gd name="connsiteX2-27" fmla="*/ 12192000 w 12192000"/>
              <a:gd name="connsiteY2-28" fmla="*/ 895349 h 3467950"/>
              <a:gd name="connsiteX3-29" fmla="*/ 12192000 w 12192000"/>
              <a:gd name="connsiteY3-30" fmla="*/ 3467950 h 3467950"/>
              <a:gd name="connsiteX4-31" fmla="*/ 0 w 12192000"/>
              <a:gd name="connsiteY4-32" fmla="*/ 3467950 h 3467950"/>
              <a:gd name="connsiteX5-33" fmla="*/ 0 w 12192000"/>
              <a:gd name="connsiteY5-34" fmla="*/ 895349 h 3467950"/>
              <a:gd name="connsiteX0-35" fmla="*/ 0 w 12192000"/>
              <a:gd name="connsiteY0-36" fmla="*/ 895349 h 3467950"/>
              <a:gd name="connsiteX1-37" fmla="*/ 6104055 w 12192000"/>
              <a:gd name="connsiteY1-38" fmla="*/ 0 h 3467950"/>
              <a:gd name="connsiteX2-39" fmla="*/ 12192000 w 12192000"/>
              <a:gd name="connsiteY2-40" fmla="*/ 895349 h 3467950"/>
              <a:gd name="connsiteX3-41" fmla="*/ 12192000 w 12192000"/>
              <a:gd name="connsiteY3-42" fmla="*/ 3467950 h 3467950"/>
              <a:gd name="connsiteX4-43" fmla="*/ 0 w 12192000"/>
              <a:gd name="connsiteY4-44" fmla="*/ 3467950 h 3467950"/>
              <a:gd name="connsiteX5-45" fmla="*/ 0 w 12192000"/>
              <a:gd name="connsiteY5-46" fmla="*/ 895349 h 3467950"/>
              <a:gd name="connsiteX0-47" fmla="*/ 0 w 12192000"/>
              <a:gd name="connsiteY0-48" fmla="*/ 125158 h 2697759"/>
              <a:gd name="connsiteX1-49" fmla="*/ 6075480 w 12192000"/>
              <a:gd name="connsiteY1-50" fmla="*/ 1158621 h 2697759"/>
              <a:gd name="connsiteX2-51" fmla="*/ 12192000 w 12192000"/>
              <a:gd name="connsiteY2-52" fmla="*/ 125158 h 2697759"/>
              <a:gd name="connsiteX3-53" fmla="*/ 12192000 w 12192000"/>
              <a:gd name="connsiteY3-54" fmla="*/ 2697759 h 2697759"/>
              <a:gd name="connsiteX4-55" fmla="*/ 0 w 12192000"/>
              <a:gd name="connsiteY4-56" fmla="*/ 2697759 h 2697759"/>
              <a:gd name="connsiteX5-57" fmla="*/ 0 w 12192000"/>
              <a:gd name="connsiteY5-58" fmla="*/ 125158 h 2697759"/>
              <a:gd name="connsiteX0-59" fmla="*/ 0 w 12192000"/>
              <a:gd name="connsiteY0-60" fmla="*/ 134744 h 2707345"/>
              <a:gd name="connsiteX1-61" fmla="*/ 6108817 w 12192000"/>
              <a:gd name="connsiteY1-62" fmla="*/ 1025332 h 2707345"/>
              <a:gd name="connsiteX2-63" fmla="*/ 12192000 w 12192000"/>
              <a:gd name="connsiteY2-64" fmla="*/ 134744 h 2707345"/>
              <a:gd name="connsiteX3-65" fmla="*/ 12192000 w 12192000"/>
              <a:gd name="connsiteY3-66" fmla="*/ 2707345 h 2707345"/>
              <a:gd name="connsiteX4-67" fmla="*/ 0 w 12192000"/>
              <a:gd name="connsiteY4-68" fmla="*/ 2707345 h 2707345"/>
              <a:gd name="connsiteX5-69" fmla="*/ 0 w 12192000"/>
              <a:gd name="connsiteY5-70" fmla="*/ 134744 h 2707345"/>
              <a:gd name="connsiteX0-71" fmla="*/ 0 w 12192000"/>
              <a:gd name="connsiteY0-72" fmla="*/ 134744 h 2707345"/>
              <a:gd name="connsiteX1-73" fmla="*/ 6108817 w 12192000"/>
              <a:gd name="connsiteY1-74" fmla="*/ 1025332 h 2707345"/>
              <a:gd name="connsiteX2-75" fmla="*/ 12192000 w 12192000"/>
              <a:gd name="connsiteY2-76" fmla="*/ 134744 h 2707345"/>
              <a:gd name="connsiteX3-77" fmla="*/ 12192000 w 12192000"/>
              <a:gd name="connsiteY3-78" fmla="*/ 2707345 h 2707345"/>
              <a:gd name="connsiteX4-79" fmla="*/ 0 w 12192000"/>
              <a:gd name="connsiteY4-80" fmla="*/ 2707345 h 2707345"/>
              <a:gd name="connsiteX5-81" fmla="*/ 0 w 12192000"/>
              <a:gd name="connsiteY5-82" fmla="*/ 134744 h 2707345"/>
              <a:gd name="connsiteX0-83" fmla="*/ 0 w 12192000"/>
              <a:gd name="connsiteY0-84" fmla="*/ 0 h 2572601"/>
              <a:gd name="connsiteX1-85" fmla="*/ 6108817 w 12192000"/>
              <a:gd name="connsiteY1-86" fmla="*/ 890588 h 2572601"/>
              <a:gd name="connsiteX2-87" fmla="*/ 12192000 w 12192000"/>
              <a:gd name="connsiteY2-88" fmla="*/ 0 h 2572601"/>
              <a:gd name="connsiteX3-89" fmla="*/ 12192000 w 12192000"/>
              <a:gd name="connsiteY3-90" fmla="*/ 2572601 h 2572601"/>
              <a:gd name="connsiteX4-91" fmla="*/ 0 w 12192000"/>
              <a:gd name="connsiteY4-92" fmla="*/ 2572601 h 2572601"/>
              <a:gd name="connsiteX5-93" fmla="*/ 0 w 12192000"/>
              <a:gd name="connsiteY5-94" fmla="*/ 0 h 25726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2572601">
                <a:moveTo>
                  <a:pt x="0" y="0"/>
                </a:moveTo>
                <a:cubicBezTo>
                  <a:pt x="1220543" y="298308"/>
                  <a:pt x="4076817" y="890588"/>
                  <a:pt x="6108817" y="890588"/>
                </a:cubicBezTo>
                <a:cubicBezTo>
                  <a:pt x="8140817" y="890588"/>
                  <a:pt x="10783643" y="311008"/>
                  <a:pt x="12192000" y="0"/>
                </a:cubicBezTo>
                <a:lnTo>
                  <a:pt x="12192000" y="2572601"/>
                </a:lnTo>
                <a:lnTo>
                  <a:pt x="0" y="2572601"/>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7" name="Graphic 16"/>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946706" y="5367196"/>
            <a:ext cx="777057" cy="777057"/>
          </a:xfrm>
          <a:prstGeom prst="rect">
            <a:avLst/>
          </a:prstGeom>
        </p:spPr>
      </p:pic>
      <p:sp>
        <p:nvSpPr>
          <p:cNvPr id="18" name="Text Placeholder 33"/>
          <p:cNvSpPr>
            <a:spLocks noGrp="1"/>
          </p:cNvSpPr>
          <p:nvPr>
            <p:ph type="body" sz="quarter" idx="14" hasCustomPrompt="1"/>
          </p:nvPr>
        </p:nvSpPr>
        <p:spPr>
          <a:xfrm>
            <a:off x="1056574" y="4774972"/>
            <a:ext cx="2557320" cy="473540"/>
          </a:xfrm>
        </p:spPr>
        <p:txBody>
          <a:bodyPr anchor="b">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20" name="Text Placeholder 33"/>
          <p:cNvSpPr>
            <a:spLocks noGrp="1"/>
          </p:cNvSpPr>
          <p:nvPr>
            <p:ph type="body" sz="quarter" idx="24" hasCustomPrompt="1"/>
          </p:nvPr>
        </p:nvSpPr>
        <p:spPr>
          <a:xfrm>
            <a:off x="1003955" y="3493525"/>
            <a:ext cx="2672696" cy="1247774"/>
          </a:xfrm>
        </p:spPr>
        <p:txBody>
          <a:bodyPr anchor="b">
            <a:noAutofit/>
          </a:bodyPr>
          <a:lstStyle>
            <a:lvl1pPr marL="0" indent="0" algn="ctr">
              <a:lnSpc>
                <a:spcPct val="100000"/>
              </a:lnSpc>
              <a:buNone/>
              <a:defRPr sz="1600" b="0" i="0"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pic>
        <p:nvPicPr>
          <p:cNvPr id="21" name="Graphic 20"/>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702403" y="5485881"/>
            <a:ext cx="777057" cy="777057"/>
          </a:xfrm>
          <a:prstGeom prst="rect">
            <a:avLst/>
          </a:prstGeom>
        </p:spPr>
      </p:pic>
      <p:sp>
        <p:nvSpPr>
          <p:cNvPr id="22" name="Text Placeholder 33"/>
          <p:cNvSpPr>
            <a:spLocks noGrp="1"/>
          </p:cNvSpPr>
          <p:nvPr>
            <p:ph type="body" sz="quarter" idx="25" hasCustomPrompt="1"/>
          </p:nvPr>
        </p:nvSpPr>
        <p:spPr>
          <a:xfrm>
            <a:off x="4812271" y="4893657"/>
            <a:ext cx="2557320" cy="473540"/>
          </a:xfrm>
        </p:spPr>
        <p:txBody>
          <a:bodyPr anchor="b">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23" name="Text Placeholder 33"/>
          <p:cNvSpPr>
            <a:spLocks noGrp="1"/>
          </p:cNvSpPr>
          <p:nvPr>
            <p:ph type="body" sz="quarter" idx="26" hasCustomPrompt="1"/>
          </p:nvPr>
        </p:nvSpPr>
        <p:spPr>
          <a:xfrm>
            <a:off x="4759652" y="3612210"/>
            <a:ext cx="2672696" cy="1247774"/>
          </a:xfrm>
        </p:spPr>
        <p:txBody>
          <a:bodyPr anchor="b">
            <a:noAutofit/>
          </a:bodyPr>
          <a:lstStyle>
            <a:lvl1pPr marL="0" indent="0" algn="ctr">
              <a:lnSpc>
                <a:spcPct val="100000"/>
              </a:lnSpc>
              <a:buNone/>
              <a:defRPr sz="1600" b="0" i="0"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pic>
        <p:nvPicPr>
          <p:cNvPr id="24" name="Graphic 23"/>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9472624" y="5367196"/>
            <a:ext cx="777057" cy="777057"/>
          </a:xfrm>
          <a:prstGeom prst="rect">
            <a:avLst/>
          </a:prstGeom>
        </p:spPr>
      </p:pic>
      <p:sp>
        <p:nvSpPr>
          <p:cNvPr id="25" name="Text Placeholder 33"/>
          <p:cNvSpPr>
            <a:spLocks noGrp="1"/>
          </p:cNvSpPr>
          <p:nvPr>
            <p:ph type="body" sz="quarter" idx="27" hasCustomPrompt="1"/>
          </p:nvPr>
        </p:nvSpPr>
        <p:spPr>
          <a:xfrm>
            <a:off x="8582492" y="4774972"/>
            <a:ext cx="2557320" cy="473540"/>
          </a:xfrm>
        </p:spPr>
        <p:txBody>
          <a:bodyPr anchor="b">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26" name="Text Placeholder 33"/>
          <p:cNvSpPr>
            <a:spLocks noGrp="1"/>
          </p:cNvSpPr>
          <p:nvPr>
            <p:ph type="body" sz="quarter" idx="28" hasCustomPrompt="1"/>
          </p:nvPr>
        </p:nvSpPr>
        <p:spPr>
          <a:xfrm>
            <a:off x="8529873" y="3493525"/>
            <a:ext cx="2672696" cy="1247774"/>
          </a:xfrm>
        </p:spPr>
        <p:txBody>
          <a:bodyPr anchor="b">
            <a:noAutofit/>
          </a:bodyPr>
          <a:lstStyle>
            <a:lvl1pPr marL="0" indent="0" algn="ctr">
              <a:lnSpc>
                <a:spcPct val="100000"/>
              </a:lnSpc>
              <a:buNone/>
              <a:defRPr sz="1600" b="0" i="0" baseline="0">
                <a:solidFill>
                  <a:schemeClr val="bg1">
                    <a:lumMod val="25000"/>
                  </a:schemeClr>
                </a:solidFill>
                <a:latin typeface="+mn-lt"/>
              </a:defRPr>
            </a:lvl1pPr>
          </a:lstStyle>
          <a:p>
            <a:pPr lvl="0"/>
            <a:r>
              <a:rPr lang="en-US" dirty="0"/>
              <a:t>Lorem ipsum dolor sit amet, consectetuer </a:t>
            </a:r>
            <a:r>
              <a:rPr lang="en-US" dirty="0" err="1"/>
              <a:t>adipiscing</a:t>
            </a:r>
            <a:r>
              <a:rPr lang="en-US" dirty="0"/>
              <a:t> </a:t>
            </a:r>
            <a:r>
              <a:rPr lang="en-US" dirty="0" err="1"/>
              <a:t>elit</a:t>
            </a:r>
            <a:endParaRPr lang="en-ID" dirty="0"/>
          </a:p>
        </p:txBody>
      </p:sp>
      <p:sp>
        <p:nvSpPr>
          <p:cNvPr id="27" name="Picture Placeholder 7"/>
          <p:cNvSpPr>
            <a:spLocks noGrp="1"/>
          </p:cNvSpPr>
          <p:nvPr>
            <p:ph type="pic" sz="quarter" idx="19"/>
          </p:nvPr>
        </p:nvSpPr>
        <p:spPr>
          <a:xfrm>
            <a:off x="999738" y="1899212"/>
            <a:ext cx="2672696" cy="1560513"/>
          </a:xfrm>
          <a:effectLst>
            <a:outerShdw dist="38100" dir="2700000" algn="tl" rotWithShape="0">
              <a:prstClr val="black">
                <a:alpha val="64000"/>
              </a:prstClr>
            </a:outerShdw>
          </a:effectLst>
        </p:spPr>
        <p:txBody>
          <a:bodyPr>
            <a:normAutofit/>
          </a:bodyPr>
          <a:lstStyle>
            <a:lvl1pPr>
              <a:defRPr sz="1200"/>
            </a:lvl1pPr>
          </a:lstStyle>
          <a:p>
            <a:endParaRPr lang="en-ID"/>
          </a:p>
        </p:txBody>
      </p:sp>
      <p:sp>
        <p:nvSpPr>
          <p:cNvPr id="28" name="Picture Placeholder 7"/>
          <p:cNvSpPr>
            <a:spLocks noGrp="1"/>
          </p:cNvSpPr>
          <p:nvPr>
            <p:ph type="pic" sz="quarter" idx="29"/>
          </p:nvPr>
        </p:nvSpPr>
        <p:spPr>
          <a:xfrm>
            <a:off x="4773633" y="2034844"/>
            <a:ext cx="2672696" cy="1560513"/>
          </a:xfrm>
          <a:effectLst>
            <a:outerShdw dist="38100" dir="2700000" algn="tl" rotWithShape="0">
              <a:prstClr val="black">
                <a:alpha val="64000"/>
              </a:prstClr>
            </a:outerShdw>
          </a:effectLst>
        </p:spPr>
        <p:txBody>
          <a:bodyPr>
            <a:normAutofit/>
          </a:bodyPr>
          <a:lstStyle>
            <a:lvl1pPr>
              <a:defRPr sz="1200"/>
            </a:lvl1pPr>
          </a:lstStyle>
          <a:p>
            <a:endParaRPr lang="en-ID"/>
          </a:p>
        </p:txBody>
      </p:sp>
      <p:sp>
        <p:nvSpPr>
          <p:cNvPr id="29" name="Picture Placeholder 7"/>
          <p:cNvSpPr>
            <a:spLocks noGrp="1"/>
          </p:cNvSpPr>
          <p:nvPr>
            <p:ph type="pic" sz="quarter" idx="30"/>
          </p:nvPr>
        </p:nvSpPr>
        <p:spPr>
          <a:xfrm>
            <a:off x="8543854" y="1899212"/>
            <a:ext cx="2672696" cy="1560513"/>
          </a:xfrm>
          <a:effectLst>
            <a:outerShdw dist="38100" dir="2700000" algn="tl" rotWithShape="0">
              <a:prstClr val="black">
                <a:alpha val="64000"/>
              </a:prstClr>
            </a:outerShdw>
          </a:effectLst>
        </p:spPr>
        <p:txBody>
          <a:bodyPr>
            <a:normAutofit/>
          </a:bodyPr>
          <a:lstStyle>
            <a:lvl1pPr>
              <a:defRPr sz="1200"/>
            </a:lvl1pPr>
          </a:lstStyle>
          <a:p>
            <a:endParaRPr lang="en-ID"/>
          </a:p>
        </p:txBody>
      </p:sp>
      <p:sp>
        <p:nvSpPr>
          <p:cNvPr id="30" name="Rectangle: Rounded Corners 29"/>
          <p:cNvSpPr/>
          <p:nvPr userDrawn="1"/>
        </p:nvSpPr>
        <p:spPr>
          <a:xfrm>
            <a:off x="3199290" y="2528471"/>
            <a:ext cx="602056" cy="60205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Rectangle: Rounded Corners 30"/>
          <p:cNvSpPr/>
          <p:nvPr userDrawn="1"/>
        </p:nvSpPr>
        <p:spPr>
          <a:xfrm>
            <a:off x="822589" y="1730228"/>
            <a:ext cx="1111823" cy="1111823"/>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Rectangle: Rounded Corners 31"/>
          <p:cNvSpPr/>
          <p:nvPr userDrawn="1"/>
        </p:nvSpPr>
        <p:spPr>
          <a:xfrm>
            <a:off x="7008910" y="2674785"/>
            <a:ext cx="602056" cy="60205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Rectangle: Rounded Corners 32"/>
          <p:cNvSpPr/>
          <p:nvPr userDrawn="1"/>
        </p:nvSpPr>
        <p:spPr>
          <a:xfrm>
            <a:off x="4632209" y="1876542"/>
            <a:ext cx="1111823" cy="1111823"/>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Rectangle: Rounded Corners 33"/>
          <p:cNvSpPr/>
          <p:nvPr userDrawn="1"/>
        </p:nvSpPr>
        <p:spPr>
          <a:xfrm>
            <a:off x="10767355" y="2559281"/>
            <a:ext cx="602056" cy="602056"/>
          </a:xfrm>
          <a:prstGeom prst="roundRect">
            <a:avLst>
              <a:gd name="adj" fmla="val 9009"/>
            </a:avLst>
          </a:prstGeom>
          <a:noFill/>
          <a:ln w="92075">
            <a:solidFill>
              <a:schemeClr val="tx2">
                <a:lumMod val="75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Rectangle: Rounded Corners 34"/>
          <p:cNvSpPr/>
          <p:nvPr userDrawn="1"/>
        </p:nvSpPr>
        <p:spPr>
          <a:xfrm>
            <a:off x="8390654" y="1761038"/>
            <a:ext cx="1111823" cy="1111823"/>
          </a:xfrm>
          <a:prstGeom prst="roundRect">
            <a:avLst>
              <a:gd name="adj" fmla="val 9009"/>
            </a:avLst>
          </a:prstGeom>
          <a:noFill/>
          <a:ln w="920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6" name="Picture 2" descr="E:\Desain\PPT UNS\UNS Bingkai.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 descr="E:\Desain\PPT UNS\Twibon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4" descr="E:\Desain\PPT UNS\Active.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3" descr="E:\Desain\PPT UNS\green campus edit.png"/>
          <p:cNvPicPr>
            <a:picLocks noChangeAspect="1" noChangeArrowheads="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1" descr="E:\Desain\PPT UNS\Slide 1 Corner.png"/>
          <p:cNvPicPr>
            <a:picLocks noChangeAspect="1" noChangeArrowheads="1"/>
          </p:cNvPicPr>
          <p:nvPr userDrawn="1"/>
        </p:nvPicPr>
        <p:blipFill>
          <a:blip r:embed="rId8"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2" presetClass="entr" presetSubtype="4" decel="6000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 calcmode="lin" valueType="num">
                                      <p:cBhvr>
                                        <p:cTn id="32" dur="500" fill="hold"/>
                                        <p:tgtEl>
                                          <p:spTgt spid="17"/>
                                        </p:tgtEl>
                                        <p:attrNameLst>
                                          <p:attrName>style.rotation</p:attrName>
                                        </p:attrNameLst>
                                      </p:cBhvr>
                                      <p:tavLst>
                                        <p:tav tm="0">
                                          <p:val>
                                            <p:fltVal val="360"/>
                                          </p:val>
                                        </p:tav>
                                        <p:tav tm="100000">
                                          <p:val>
                                            <p:fltVal val="0"/>
                                          </p:val>
                                        </p:tav>
                                      </p:tavLst>
                                    </p:anim>
                                    <p:animEffect transition="in" filter="fade">
                                      <p:cBhvr>
                                        <p:cTn id="33" dur="500"/>
                                        <p:tgtEl>
                                          <p:spTgt spid="17"/>
                                        </p:tgtEl>
                                      </p:cBhvr>
                                    </p:animEffect>
                                  </p:childTnLst>
                                </p:cTn>
                              </p:par>
                              <p:par>
                                <p:cTn id="34" presetID="50" presetClass="entr" presetSubtype="0" decel="100000" fill="hold" grpId="0" nodeType="withEffect">
                                  <p:stCondLst>
                                    <p:cond delay="0"/>
                                  </p:stCondLst>
                                  <p:iterate type="lt">
                                    <p:tmPct val="10000"/>
                                  </p:iterate>
                                  <p:childTnLst>
                                    <p:set>
                                      <p:cBhvr>
                                        <p:cTn id="35" dur="1" fill="hold">
                                          <p:stCondLst>
                                            <p:cond delay="0"/>
                                          </p:stCondLst>
                                        </p:cTn>
                                        <p:tgtEl>
                                          <p:spTgt spid="18">
                                            <p:txEl>
                                              <p:pRg st="0" end="0"/>
                                            </p:txEl>
                                          </p:spTgt>
                                        </p:tgtEl>
                                        <p:attrNameLst>
                                          <p:attrName>style.visibility</p:attrName>
                                        </p:attrNameLst>
                                      </p:cBhvr>
                                      <p:to>
                                        <p:strVal val="visible"/>
                                      </p:to>
                                    </p:set>
                                    <p:anim calcmode="lin" valueType="num">
                                      <p:cBhvr>
                                        <p:cTn id="36" dur="250" fill="hold"/>
                                        <p:tgtEl>
                                          <p:spTgt spid="18">
                                            <p:txEl>
                                              <p:pRg st="0" end="0"/>
                                            </p:txEl>
                                          </p:spTgt>
                                        </p:tgtEl>
                                        <p:attrNameLst>
                                          <p:attrName>ppt_w</p:attrName>
                                        </p:attrNameLst>
                                      </p:cBhvr>
                                      <p:tavLst>
                                        <p:tav tm="0">
                                          <p:val>
                                            <p:strVal val="#ppt_w+.3"/>
                                          </p:val>
                                        </p:tav>
                                        <p:tav tm="100000">
                                          <p:val>
                                            <p:strVal val="#ppt_w"/>
                                          </p:val>
                                        </p:tav>
                                      </p:tavLst>
                                    </p:anim>
                                    <p:anim calcmode="lin" valueType="num">
                                      <p:cBhvr>
                                        <p:cTn id="37" dur="25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38" dur="250"/>
                                        <p:tgtEl>
                                          <p:spTgt spid="18">
                                            <p:txEl>
                                              <p:pRg st="0" end="0"/>
                                            </p:txEl>
                                          </p:spTgt>
                                        </p:tgtEl>
                                      </p:cBhvr>
                                    </p:animEffect>
                                  </p:childTnLst>
                                </p:cTn>
                              </p:par>
                              <p:par>
                                <p:cTn id="39" presetID="50" presetClass="entr" presetSubtype="0" decel="100000" fill="hold" grpId="0" nodeType="withEffect">
                                  <p:stCondLst>
                                    <p:cond delay="0"/>
                                  </p:stCondLst>
                                  <p:iterate type="lt">
                                    <p:tmPct val="10000"/>
                                  </p:iterate>
                                  <p:childTnLst>
                                    <p:set>
                                      <p:cBhvr>
                                        <p:cTn id="40" dur="1" fill="hold">
                                          <p:stCondLst>
                                            <p:cond delay="0"/>
                                          </p:stCondLst>
                                        </p:cTn>
                                        <p:tgtEl>
                                          <p:spTgt spid="20">
                                            <p:txEl>
                                              <p:pRg st="0" end="0"/>
                                            </p:txEl>
                                          </p:spTgt>
                                        </p:tgtEl>
                                        <p:attrNameLst>
                                          <p:attrName>style.visibility</p:attrName>
                                        </p:attrNameLst>
                                      </p:cBhvr>
                                      <p:to>
                                        <p:strVal val="visible"/>
                                      </p:to>
                                    </p:set>
                                    <p:anim calcmode="lin" valueType="num">
                                      <p:cBhvr>
                                        <p:cTn id="41" dur="150" fill="hold"/>
                                        <p:tgtEl>
                                          <p:spTgt spid="20">
                                            <p:txEl>
                                              <p:pRg st="0" end="0"/>
                                            </p:txEl>
                                          </p:spTgt>
                                        </p:tgtEl>
                                        <p:attrNameLst>
                                          <p:attrName>ppt_w</p:attrName>
                                        </p:attrNameLst>
                                      </p:cBhvr>
                                      <p:tavLst>
                                        <p:tav tm="0">
                                          <p:val>
                                            <p:strVal val="#ppt_w+.3"/>
                                          </p:val>
                                        </p:tav>
                                        <p:tav tm="100000">
                                          <p:val>
                                            <p:strVal val="#ppt_w"/>
                                          </p:val>
                                        </p:tav>
                                      </p:tavLst>
                                    </p:anim>
                                    <p:anim calcmode="lin" valueType="num">
                                      <p:cBhvr>
                                        <p:cTn id="42" dur="150" fill="hold"/>
                                        <p:tgtEl>
                                          <p:spTgt spid="20">
                                            <p:txEl>
                                              <p:pRg st="0" end="0"/>
                                            </p:txEl>
                                          </p:spTgt>
                                        </p:tgtEl>
                                        <p:attrNameLst>
                                          <p:attrName>ppt_h</p:attrName>
                                        </p:attrNameLst>
                                      </p:cBhvr>
                                      <p:tavLst>
                                        <p:tav tm="0">
                                          <p:val>
                                            <p:strVal val="#ppt_h"/>
                                          </p:val>
                                        </p:tav>
                                        <p:tav tm="100000">
                                          <p:val>
                                            <p:strVal val="#ppt_h"/>
                                          </p:val>
                                        </p:tav>
                                      </p:tavLst>
                                    </p:anim>
                                    <p:animEffect transition="in" filter="fade">
                                      <p:cBhvr>
                                        <p:cTn id="43" dur="150"/>
                                        <p:tgtEl>
                                          <p:spTgt spid="20">
                                            <p:txEl>
                                              <p:pRg st="0" end="0"/>
                                            </p:txEl>
                                          </p:spTgt>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250" fill="hold"/>
                                        <p:tgtEl>
                                          <p:spTgt spid="31"/>
                                        </p:tgtEl>
                                        <p:attrNameLst>
                                          <p:attrName>ppt_w</p:attrName>
                                        </p:attrNameLst>
                                      </p:cBhvr>
                                      <p:tavLst>
                                        <p:tav tm="0">
                                          <p:val>
                                            <p:fltVal val="0"/>
                                          </p:val>
                                        </p:tav>
                                        <p:tav tm="100000">
                                          <p:val>
                                            <p:strVal val="#ppt_w"/>
                                          </p:val>
                                        </p:tav>
                                      </p:tavLst>
                                    </p:anim>
                                    <p:anim calcmode="lin" valueType="num">
                                      <p:cBhvr>
                                        <p:cTn id="50" dur="250" fill="hold"/>
                                        <p:tgtEl>
                                          <p:spTgt spid="31"/>
                                        </p:tgtEl>
                                        <p:attrNameLst>
                                          <p:attrName>ppt_h</p:attrName>
                                        </p:attrNameLst>
                                      </p:cBhvr>
                                      <p:tavLst>
                                        <p:tav tm="0">
                                          <p:val>
                                            <p:fltVal val="0"/>
                                          </p:val>
                                        </p:tav>
                                        <p:tav tm="100000">
                                          <p:val>
                                            <p:strVal val="#ppt_h"/>
                                          </p:val>
                                        </p:tav>
                                      </p:tavLst>
                                    </p:anim>
                                    <p:animEffect transition="in" filter="fade">
                                      <p:cBhvr>
                                        <p:cTn id="51" dur="250"/>
                                        <p:tgtEl>
                                          <p:spTgt spid="31"/>
                                        </p:tgtEl>
                                      </p:cBhvr>
                                    </p:animEffect>
                                  </p:childTnLst>
                                </p:cTn>
                              </p:par>
                              <p:par>
                                <p:cTn id="52" presetID="53" presetClass="entr" presetSubtype="16" fill="hold" grpId="0" nodeType="withEffect">
                                  <p:stCondLst>
                                    <p:cond delay="250"/>
                                  </p:stCondLst>
                                  <p:childTnLst>
                                    <p:set>
                                      <p:cBhvr>
                                        <p:cTn id="53" dur="1" fill="hold">
                                          <p:stCondLst>
                                            <p:cond delay="0"/>
                                          </p:stCondLst>
                                        </p:cTn>
                                        <p:tgtEl>
                                          <p:spTgt spid="30"/>
                                        </p:tgtEl>
                                        <p:attrNameLst>
                                          <p:attrName>style.visibility</p:attrName>
                                        </p:attrNameLst>
                                      </p:cBhvr>
                                      <p:to>
                                        <p:strVal val="visible"/>
                                      </p:to>
                                    </p:set>
                                    <p:anim calcmode="lin" valueType="num">
                                      <p:cBhvr>
                                        <p:cTn id="54" dur="250" fill="hold"/>
                                        <p:tgtEl>
                                          <p:spTgt spid="30"/>
                                        </p:tgtEl>
                                        <p:attrNameLst>
                                          <p:attrName>ppt_w</p:attrName>
                                        </p:attrNameLst>
                                      </p:cBhvr>
                                      <p:tavLst>
                                        <p:tav tm="0">
                                          <p:val>
                                            <p:fltVal val="0"/>
                                          </p:val>
                                        </p:tav>
                                        <p:tav tm="100000">
                                          <p:val>
                                            <p:strVal val="#ppt_w"/>
                                          </p:val>
                                        </p:tav>
                                      </p:tavLst>
                                    </p:anim>
                                    <p:anim calcmode="lin" valueType="num">
                                      <p:cBhvr>
                                        <p:cTn id="55" dur="250" fill="hold"/>
                                        <p:tgtEl>
                                          <p:spTgt spid="30"/>
                                        </p:tgtEl>
                                        <p:attrNameLst>
                                          <p:attrName>ppt_h</p:attrName>
                                        </p:attrNameLst>
                                      </p:cBhvr>
                                      <p:tavLst>
                                        <p:tav tm="0">
                                          <p:val>
                                            <p:fltVal val="0"/>
                                          </p:val>
                                        </p:tav>
                                        <p:tav tm="100000">
                                          <p:val>
                                            <p:strVal val="#ppt_h"/>
                                          </p:val>
                                        </p:tav>
                                      </p:tavLst>
                                    </p:anim>
                                    <p:animEffect transition="in" filter="fade">
                                      <p:cBhvr>
                                        <p:cTn id="56" dur="25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360"/>
                                          </p:val>
                                        </p:tav>
                                        <p:tav tm="100000">
                                          <p:val>
                                            <p:fltVal val="0"/>
                                          </p:val>
                                        </p:tav>
                                      </p:tavLst>
                                    </p:anim>
                                    <p:animEffect transition="in" filter="fade">
                                      <p:cBhvr>
                                        <p:cTn id="64" dur="500"/>
                                        <p:tgtEl>
                                          <p:spTgt spid="21"/>
                                        </p:tgtEl>
                                      </p:cBhvr>
                                    </p:animEffect>
                                  </p:childTnLst>
                                </p:cTn>
                              </p:par>
                              <p:par>
                                <p:cTn id="65" presetID="50" presetClass="entr" presetSubtype="0" decel="100000" fill="hold" grpId="0" nodeType="withEffect">
                                  <p:stCondLst>
                                    <p:cond delay="0"/>
                                  </p:stCondLst>
                                  <p:iterate type="lt">
                                    <p:tmPct val="10000"/>
                                  </p:iterate>
                                  <p:childTnLst>
                                    <p:set>
                                      <p:cBhvr>
                                        <p:cTn id="66" dur="1" fill="hold">
                                          <p:stCondLst>
                                            <p:cond delay="0"/>
                                          </p:stCondLst>
                                        </p:cTn>
                                        <p:tgtEl>
                                          <p:spTgt spid="22">
                                            <p:txEl>
                                              <p:pRg st="0" end="0"/>
                                            </p:txEl>
                                          </p:spTgt>
                                        </p:tgtEl>
                                        <p:attrNameLst>
                                          <p:attrName>style.visibility</p:attrName>
                                        </p:attrNameLst>
                                      </p:cBhvr>
                                      <p:to>
                                        <p:strVal val="visible"/>
                                      </p:to>
                                    </p:set>
                                    <p:anim calcmode="lin" valueType="num">
                                      <p:cBhvr>
                                        <p:cTn id="67" dur="25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68" dur="25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69" dur="250"/>
                                        <p:tgtEl>
                                          <p:spTgt spid="22">
                                            <p:txEl>
                                              <p:pRg st="0" end="0"/>
                                            </p:txEl>
                                          </p:spTgt>
                                        </p:tgtEl>
                                      </p:cBhvr>
                                    </p:animEffect>
                                  </p:childTnLst>
                                </p:cTn>
                              </p:par>
                              <p:par>
                                <p:cTn id="70" presetID="50" presetClass="entr" presetSubtype="0" decel="100000" fill="hold" grpId="0" nodeType="withEffect">
                                  <p:stCondLst>
                                    <p:cond delay="0"/>
                                  </p:stCondLst>
                                  <p:iterate type="lt">
                                    <p:tmPct val="10000"/>
                                  </p:iterate>
                                  <p:childTnLst>
                                    <p:set>
                                      <p:cBhvr>
                                        <p:cTn id="71" dur="1" fill="hold">
                                          <p:stCondLst>
                                            <p:cond delay="0"/>
                                          </p:stCondLst>
                                        </p:cTn>
                                        <p:tgtEl>
                                          <p:spTgt spid="23">
                                            <p:txEl>
                                              <p:pRg st="0" end="0"/>
                                            </p:txEl>
                                          </p:spTgt>
                                        </p:tgtEl>
                                        <p:attrNameLst>
                                          <p:attrName>style.visibility</p:attrName>
                                        </p:attrNameLst>
                                      </p:cBhvr>
                                      <p:to>
                                        <p:strVal val="visible"/>
                                      </p:to>
                                    </p:set>
                                    <p:anim calcmode="lin" valueType="num">
                                      <p:cBhvr>
                                        <p:cTn id="72" dur="15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73" dur="15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74" dur="150"/>
                                        <p:tgtEl>
                                          <p:spTgt spid="23">
                                            <p:txEl>
                                              <p:pRg st="0" end="0"/>
                                            </p:txEl>
                                          </p:spTgt>
                                        </p:tgtEl>
                                      </p:cBhvr>
                                    </p:animEffect>
                                  </p:childTnLst>
                                </p:cTn>
                              </p:par>
                              <p:par>
                                <p:cTn id="75" presetID="10" presetClass="entr" presetSubtype="0" fill="hold" grpId="0" nodeType="withEffect" nodePh="1">
                                  <p:stCondLst>
                                    <p:cond delay="0"/>
                                  </p:stCondLst>
                                  <p:endCondLst>
                                    <p:cond evt="begin" delay="0">
                                      <p:tn val="75"/>
                                    </p:cond>
                                  </p:end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250" fill="hold"/>
                                        <p:tgtEl>
                                          <p:spTgt spid="33"/>
                                        </p:tgtEl>
                                        <p:attrNameLst>
                                          <p:attrName>ppt_w</p:attrName>
                                        </p:attrNameLst>
                                      </p:cBhvr>
                                      <p:tavLst>
                                        <p:tav tm="0">
                                          <p:val>
                                            <p:fltVal val="0"/>
                                          </p:val>
                                        </p:tav>
                                        <p:tav tm="100000">
                                          <p:val>
                                            <p:strVal val="#ppt_w"/>
                                          </p:val>
                                        </p:tav>
                                      </p:tavLst>
                                    </p:anim>
                                    <p:anim calcmode="lin" valueType="num">
                                      <p:cBhvr>
                                        <p:cTn id="81" dur="250" fill="hold"/>
                                        <p:tgtEl>
                                          <p:spTgt spid="33"/>
                                        </p:tgtEl>
                                        <p:attrNameLst>
                                          <p:attrName>ppt_h</p:attrName>
                                        </p:attrNameLst>
                                      </p:cBhvr>
                                      <p:tavLst>
                                        <p:tav tm="0">
                                          <p:val>
                                            <p:fltVal val="0"/>
                                          </p:val>
                                        </p:tav>
                                        <p:tav tm="100000">
                                          <p:val>
                                            <p:strVal val="#ppt_h"/>
                                          </p:val>
                                        </p:tav>
                                      </p:tavLst>
                                    </p:anim>
                                    <p:animEffect transition="in" filter="fade">
                                      <p:cBhvr>
                                        <p:cTn id="82" dur="250"/>
                                        <p:tgtEl>
                                          <p:spTgt spid="33"/>
                                        </p:tgtEl>
                                      </p:cBhvr>
                                    </p:animEffect>
                                  </p:childTnLst>
                                </p:cTn>
                              </p:par>
                              <p:par>
                                <p:cTn id="83" presetID="53" presetClass="entr" presetSubtype="16" fill="hold" grpId="0" nodeType="withEffect">
                                  <p:stCondLst>
                                    <p:cond delay="250"/>
                                  </p:stCondLst>
                                  <p:childTnLst>
                                    <p:set>
                                      <p:cBhvr>
                                        <p:cTn id="84" dur="1" fill="hold">
                                          <p:stCondLst>
                                            <p:cond delay="0"/>
                                          </p:stCondLst>
                                        </p:cTn>
                                        <p:tgtEl>
                                          <p:spTgt spid="32"/>
                                        </p:tgtEl>
                                        <p:attrNameLst>
                                          <p:attrName>style.visibility</p:attrName>
                                        </p:attrNameLst>
                                      </p:cBhvr>
                                      <p:to>
                                        <p:strVal val="visible"/>
                                      </p:to>
                                    </p:set>
                                    <p:anim calcmode="lin" valueType="num">
                                      <p:cBhvr>
                                        <p:cTn id="85" dur="250" fill="hold"/>
                                        <p:tgtEl>
                                          <p:spTgt spid="32"/>
                                        </p:tgtEl>
                                        <p:attrNameLst>
                                          <p:attrName>ppt_w</p:attrName>
                                        </p:attrNameLst>
                                      </p:cBhvr>
                                      <p:tavLst>
                                        <p:tav tm="0">
                                          <p:val>
                                            <p:fltVal val="0"/>
                                          </p:val>
                                        </p:tav>
                                        <p:tav tm="100000">
                                          <p:val>
                                            <p:strVal val="#ppt_w"/>
                                          </p:val>
                                        </p:tav>
                                      </p:tavLst>
                                    </p:anim>
                                    <p:anim calcmode="lin" valueType="num">
                                      <p:cBhvr>
                                        <p:cTn id="86" dur="250" fill="hold"/>
                                        <p:tgtEl>
                                          <p:spTgt spid="32"/>
                                        </p:tgtEl>
                                        <p:attrNameLst>
                                          <p:attrName>ppt_h</p:attrName>
                                        </p:attrNameLst>
                                      </p:cBhvr>
                                      <p:tavLst>
                                        <p:tav tm="0">
                                          <p:val>
                                            <p:fltVal val="0"/>
                                          </p:val>
                                        </p:tav>
                                        <p:tav tm="100000">
                                          <p:val>
                                            <p:strVal val="#ppt_h"/>
                                          </p:val>
                                        </p:tav>
                                      </p:tavLst>
                                    </p:anim>
                                    <p:animEffect transition="in" filter="fade">
                                      <p:cBhvr>
                                        <p:cTn id="87" dur="25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49" presetClass="entr" presetSubtype="0" decel="100000" fill="hold" nodeType="click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p:cTn id="92" dur="500" fill="hold"/>
                                        <p:tgtEl>
                                          <p:spTgt spid="24"/>
                                        </p:tgtEl>
                                        <p:attrNameLst>
                                          <p:attrName>ppt_w</p:attrName>
                                        </p:attrNameLst>
                                      </p:cBhvr>
                                      <p:tavLst>
                                        <p:tav tm="0">
                                          <p:val>
                                            <p:fltVal val="0"/>
                                          </p:val>
                                        </p:tav>
                                        <p:tav tm="100000">
                                          <p:val>
                                            <p:strVal val="#ppt_w"/>
                                          </p:val>
                                        </p:tav>
                                      </p:tavLst>
                                    </p:anim>
                                    <p:anim calcmode="lin" valueType="num">
                                      <p:cBhvr>
                                        <p:cTn id="93" dur="500" fill="hold"/>
                                        <p:tgtEl>
                                          <p:spTgt spid="24"/>
                                        </p:tgtEl>
                                        <p:attrNameLst>
                                          <p:attrName>ppt_h</p:attrName>
                                        </p:attrNameLst>
                                      </p:cBhvr>
                                      <p:tavLst>
                                        <p:tav tm="0">
                                          <p:val>
                                            <p:fltVal val="0"/>
                                          </p:val>
                                        </p:tav>
                                        <p:tav tm="100000">
                                          <p:val>
                                            <p:strVal val="#ppt_h"/>
                                          </p:val>
                                        </p:tav>
                                      </p:tavLst>
                                    </p:anim>
                                    <p:anim calcmode="lin" valueType="num">
                                      <p:cBhvr>
                                        <p:cTn id="94" dur="500" fill="hold"/>
                                        <p:tgtEl>
                                          <p:spTgt spid="24"/>
                                        </p:tgtEl>
                                        <p:attrNameLst>
                                          <p:attrName>style.rotation</p:attrName>
                                        </p:attrNameLst>
                                      </p:cBhvr>
                                      <p:tavLst>
                                        <p:tav tm="0">
                                          <p:val>
                                            <p:fltVal val="360"/>
                                          </p:val>
                                        </p:tav>
                                        <p:tav tm="100000">
                                          <p:val>
                                            <p:fltVal val="0"/>
                                          </p:val>
                                        </p:tav>
                                      </p:tavLst>
                                    </p:anim>
                                    <p:animEffect transition="in" filter="fade">
                                      <p:cBhvr>
                                        <p:cTn id="95" dur="500"/>
                                        <p:tgtEl>
                                          <p:spTgt spid="24"/>
                                        </p:tgtEl>
                                      </p:cBhvr>
                                    </p:animEffect>
                                  </p:childTnLst>
                                </p:cTn>
                              </p:par>
                              <p:par>
                                <p:cTn id="96" presetID="50" presetClass="entr" presetSubtype="0" decel="100000" fill="hold" grpId="0" nodeType="withEffect">
                                  <p:stCondLst>
                                    <p:cond delay="0"/>
                                  </p:stCondLst>
                                  <p:iterate type="lt">
                                    <p:tmPct val="10000"/>
                                  </p:iterate>
                                  <p:childTnLst>
                                    <p:set>
                                      <p:cBhvr>
                                        <p:cTn id="97" dur="1" fill="hold">
                                          <p:stCondLst>
                                            <p:cond delay="0"/>
                                          </p:stCondLst>
                                        </p:cTn>
                                        <p:tgtEl>
                                          <p:spTgt spid="25">
                                            <p:txEl>
                                              <p:pRg st="0" end="0"/>
                                            </p:txEl>
                                          </p:spTgt>
                                        </p:tgtEl>
                                        <p:attrNameLst>
                                          <p:attrName>style.visibility</p:attrName>
                                        </p:attrNameLst>
                                      </p:cBhvr>
                                      <p:to>
                                        <p:strVal val="visible"/>
                                      </p:to>
                                    </p:set>
                                    <p:anim calcmode="lin" valueType="num">
                                      <p:cBhvr>
                                        <p:cTn id="98" dur="250" fill="hold"/>
                                        <p:tgtEl>
                                          <p:spTgt spid="25">
                                            <p:txEl>
                                              <p:pRg st="0" end="0"/>
                                            </p:txEl>
                                          </p:spTgt>
                                        </p:tgtEl>
                                        <p:attrNameLst>
                                          <p:attrName>ppt_w</p:attrName>
                                        </p:attrNameLst>
                                      </p:cBhvr>
                                      <p:tavLst>
                                        <p:tav tm="0">
                                          <p:val>
                                            <p:strVal val="#ppt_w+.3"/>
                                          </p:val>
                                        </p:tav>
                                        <p:tav tm="100000">
                                          <p:val>
                                            <p:strVal val="#ppt_w"/>
                                          </p:val>
                                        </p:tav>
                                      </p:tavLst>
                                    </p:anim>
                                    <p:anim calcmode="lin" valueType="num">
                                      <p:cBhvr>
                                        <p:cTn id="99" dur="250" fill="hold"/>
                                        <p:tgtEl>
                                          <p:spTgt spid="25">
                                            <p:txEl>
                                              <p:pRg st="0" end="0"/>
                                            </p:txEl>
                                          </p:spTgt>
                                        </p:tgtEl>
                                        <p:attrNameLst>
                                          <p:attrName>ppt_h</p:attrName>
                                        </p:attrNameLst>
                                      </p:cBhvr>
                                      <p:tavLst>
                                        <p:tav tm="0">
                                          <p:val>
                                            <p:strVal val="#ppt_h"/>
                                          </p:val>
                                        </p:tav>
                                        <p:tav tm="100000">
                                          <p:val>
                                            <p:strVal val="#ppt_h"/>
                                          </p:val>
                                        </p:tav>
                                      </p:tavLst>
                                    </p:anim>
                                    <p:animEffect transition="in" filter="fade">
                                      <p:cBhvr>
                                        <p:cTn id="100" dur="250"/>
                                        <p:tgtEl>
                                          <p:spTgt spid="25">
                                            <p:txEl>
                                              <p:pRg st="0" end="0"/>
                                            </p:txEl>
                                          </p:spTgt>
                                        </p:tgtEl>
                                      </p:cBhvr>
                                    </p:animEffect>
                                  </p:childTnLst>
                                </p:cTn>
                              </p:par>
                              <p:par>
                                <p:cTn id="101" presetID="50" presetClass="entr" presetSubtype="0" decel="100000" fill="hold" grpId="0" nodeType="withEffect">
                                  <p:stCondLst>
                                    <p:cond delay="0"/>
                                  </p:stCondLst>
                                  <p:iterate type="lt">
                                    <p:tmPct val="10000"/>
                                  </p:iterate>
                                  <p:childTnLst>
                                    <p:set>
                                      <p:cBhvr>
                                        <p:cTn id="102" dur="1" fill="hold">
                                          <p:stCondLst>
                                            <p:cond delay="0"/>
                                          </p:stCondLst>
                                        </p:cTn>
                                        <p:tgtEl>
                                          <p:spTgt spid="26">
                                            <p:txEl>
                                              <p:pRg st="0" end="0"/>
                                            </p:txEl>
                                          </p:spTgt>
                                        </p:tgtEl>
                                        <p:attrNameLst>
                                          <p:attrName>style.visibility</p:attrName>
                                        </p:attrNameLst>
                                      </p:cBhvr>
                                      <p:to>
                                        <p:strVal val="visible"/>
                                      </p:to>
                                    </p:set>
                                    <p:anim calcmode="lin" valueType="num">
                                      <p:cBhvr>
                                        <p:cTn id="103" dur="15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104" dur="15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105" dur="150"/>
                                        <p:tgtEl>
                                          <p:spTgt spid="26">
                                            <p:txEl>
                                              <p:pRg st="0" end="0"/>
                                            </p:txEl>
                                          </p:spTgt>
                                        </p:tgtEl>
                                      </p:cBhvr>
                                    </p:animEffect>
                                  </p:childTnLst>
                                </p:cTn>
                              </p:par>
                              <p:par>
                                <p:cTn id="106" presetID="10" presetClass="entr" presetSubtype="0" fill="hold" grpId="0" nodeType="withEffect" nodePh="1">
                                  <p:stCondLst>
                                    <p:cond delay="0"/>
                                  </p:stCondLst>
                                  <p:endCondLst>
                                    <p:cond evt="begin" delay="0">
                                      <p:tn val="106"/>
                                    </p:cond>
                                  </p:end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500"/>
                                        <p:tgtEl>
                                          <p:spTgt spid="29"/>
                                        </p:tgtEl>
                                      </p:cBhvr>
                                    </p:animEffect>
                                  </p:childTnLst>
                                </p:cTn>
                              </p:par>
                              <p:par>
                                <p:cTn id="109" presetID="53" presetClass="entr" presetSubtype="16" fill="hold" grpId="0" nodeType="withEffect">
                                  <p:stCondLst>
                                    <p:cond delay="250"/>
                                  </p:stCondLst>
                                  <p:childTnLst>
                                    <p:set>
                                      <p:cBhvr>
                                        <p:cTn id="110" dur="1" fill="hold">
                                          <p:stCondLst>
                                            <p:cond delay="0"/>
                                          </p:stCondLst>
                                        </p:cTn>
                                        <p:tgtEl>
                                          <p:spTgt spid="35"/>
                                        </p:tgtEl>
                                        <p:attrNameLst>
                                          <p:attrName>style.visibility</p:attrName>
                                        </p:attrNameLst>
                                      </p:cBhvr>
                                      <p:to>
                                        <p:strVal val="visible"/>
                                      </p:to>
                                    </p:set>
                                    <p:anim calcmode="lin" valueType="num">
                                      <p:cBhvr>
                                        <p:cTn id="111" dur="250" fill="hold"/>
                                        <p:tgtEl>
                                          <p:spTgt spid="35"/>
                                        </p:tgtEl>
                                        <p:attrNameLst>
                                          <p:attrName>ppt_w</p:attrName>
                                        </p:attrNameLst>
                                      </p:cBhvr>
                                      <p:tavLst>
                                        <p:tav tm="0">
                                          <p:val>
                                            <p:fltVal val="0"/>
                                          </p:val>
                                        </p:tav>
                                        <p:tav tm="100000">
                                          <p:val>
                                            <p:strVal val="#ppt_w"/>
                                          </p:val>
                                        </p:tav>
                                      </p:tavLst>
                                    </p:anim>
                                    <p:anim calcmode="lin" valueType="num">
                                      <p:cBhvr>
                                        <p:cTn id="112" dur="250" fill="hold"/>
                                        <p:tgtEl>
                                          <p:spTgt spid="35"/>
                                        </p:tgtEl>
                                        <p:attrNameLst>
                                          <p:attrName>ppt_h</p:attrName>
                                        </p:attrNameLst>
                                      </p:cBhvr>
                                      <p:tavLst>
                                        <p:tav tm="0">
                                          <p:val>
                                            <p:fltVal val="0"/>
                                          </p:val>
                                        </p:tav>
                                        <p:tav tm="100000">
                                          <p:val>
                                            <p:strVal val="#ppt_h"/>
                                          </p:val>
                                        </p:tav>
                                      </p:tavLst>
                                    </p:anim>
                                    <p:animEffect transition="in" filter="fade">
                                      <p:cBhvr>
                                        <p:cTn id="113" dur="250"/>
                                        <p:tgtEl>
                                          <p:spTgt spid="35"/>
                                        </p:tgtEl>
                                      </p:cBhvr>
                                    </p:animEffect>
                                  </p:childTnLst>
                                </p:cTn>
                              </p:par>
                              <p:par>
                                <p:cTn id="114" presetID="53" presetClass="entr" presetSubtype="16" fill="hold" grpId="0" nodeType="withEffect">
                                  <p:stCondLst>
                                    <p:cond delay="500"/>
                                  </p:stCondLst>
                                  <p:childTnLst>
                                    <p:set>
                                      <p:cBhvr>
                                        <p:cTn id="115" dur="1" fill="hold">
                                          <p:stCondLst>
                                            <p:cond delay="0"/>
                                          </p:stCondLst>
                                        </p:cTn>
                                        <p:tgtEl>
                                          <p:spTgt spid="34"/>
                                        </p:tgtEl>
                                        <p:attrNameLst>
                                          <p:attrName>style.visibility</p:attrName>
                                        </p:attrNameLst>
                                      </p:cBhvr>
                                      <p:to>
                                        <p:strVal val="visible"/>
                                      </p:to>
                                    </p:set>
                                    <p:anim calcmode="lin" valueType="num">
                                      <p:cBhvr>
                                        <p:cTn id="116" dur="250" fill="hold"/>
                                        <p:tgtEl>
                                          <p:spTgt spid="34"/>
                                        </p:tgtEl>
                                        <p:attrNameLst>
                                          <p:attrName>ppt_w</p:attrName>
                                        </p:attrNameLst>
                                      </p:cBhvr>
                                      <p:tavLst>
                                        <p:tav tm="0">
                                          <p:val>
                                            <p:fltVal val="0"/>
                                          </p:val>
                                        </p:tav>
                                        <p:tav tm="100000">
                                          <p:val>
                                            <p:strVal val="#ppt_w"/>
                                          </p:val>
                                        </p:tav>
                                      </p:tavLst>
                                    </p:anim>
                                    <p:anim calcmode="lin" valueType="num">
                                      <p:cBhvr>
                                        <p:cTn id="117" dur="250" fill="hold"/>
                                        <p:tgtEl>
                                          <p:spTgt spid="34"/>
                                        </p:tgtEl>
                                        <p:attrNameLst>
                                          <p:attrName>ppt_h</p:attrName>
                                        </p:attrNameLst>
                                      </p:cBhvr>
                                      <p:tavLst>
                                        <p:tav tm="0">
                                          <p:val>
                                            <p:fltVal val="0"/>
                                          </p:val>
                                        </p:tav>
                                        <p:tav tm="100000">
                                          <p:val>
                                            <p:strVal val="#ppt_h"/>
                                          </p:val>
                                        </p:tav>
                                      </p:tavLst>
                                    </p:anim>
                                    <p:animEffect transition="in" filter="fade">
                                      <p:cBhvr>
                                        <p:cTn id="118" dur="250"/>
                                        <p:tgtEl>
                                          <p:spTgt spid="34"/>
                                        </p:tgtEl>
                                      </p:cBhvr>
                                    </p:animEffect>
                                  </p:childTnLst>
                                </p:cTn>
                              </p:par>
                            </p:childTnLst>
                          </p:cTn>
                        </p:par>
                        <p:par>
                          <p:cTn id="119" fill="hold">
                            <p:stCondLst>
                              <p:cond delay="975"/>
                            </p:stCondLst>
                            <p:childTnLst>
                              <p:par>
                                <p:cTn id="120" presetID="14" presetClass="entr" presetSubtype="10" fill="hold" nodeType="after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randombar(horizontal)">
                                      <p:cBhvr>
                                        <p:cTn id="122" dur="500"/>
                                        <p:tgtEl>
                                          <p:spTgt spid="40"/>
                                        </p:tgtEl>
                                      </p:cBhvr>
                                    </p:animEffect>
                                  </p:childTnLst>
                                </p:cTn>
                              </p:par>
                              <p:par>
                                <p:cTn id="123" presetID="14" presetClass="entr" presetSubtype="10" fill="hold" nodeType="withEffect">
                                  <p:stCondLst>
                                    <p:cond delay="0"/>
                                  </p:stCondLst>
                                  <p:childTnLst>
                                    <p:set>
                                      <p:cBhvr>
                                        <p:cTn id="124" dur="1" fill="hold">
                                          <p:stCondLst>
                                            <p:cond delay="0"/>
                                          </p:stCondLst>
                                        </p:cTn>
                                        <p:tgtEl>
                                          <p:spTgt spid="37"/>
                                        </p:tgtEl>
                                        <p:attrNameLst>
                                          <p:attrName>style.visibility</p:attrName>
                                        </p:attrNameLst>
                                      </p:cBhvr>
                                      <p:to>
                                        <p:strVal val="visible"/>
                                      </p:to>
                                    </p:set>
                                    <p:animEffect transition="in" filter="randombar(horizontal)">
                                      <p:cBhvr>
                                        <p:cTn id="125" dur="500"/>
                                        <p:tgtEl>
                                          <p:spTgt spid="37"/>
                                        </p:tgtEl>
                                      </p:cBhvr>
                                    </p:animEffect>
                                  </p:childTnLst>
                                </p:cTn>
                              </p:par>
                              <p:par>
                                <p:cTn id="126" presetID="14" presetClass="entr" presetSubtype="10" fill="hold" nodeType="withEffect">
                                  <p:stCondLst>
                                    <p:cond delay="0"/>
                                  </p:stCondLst>
                                  <p:childTnLst>
                                    <p:set>
                                      <p:cBhvr>
                                        <p:cTn id="127" dur="1" fill="hold">
                                          <p:stCondLst>
                                            <p:cond delay="0"/>
                                          </p:stCondLst>
                                        </p:cTn>
                                        <p:tgtEl>
                                          <p:spTgt spid="36"/>
                                        </p:tgtEl>
                                        <p:attrNameLst>
                                          <p:attrName>style.visibility</p:attrName>
                                        </p:attrNameLst>
                                      </p:cBhvr>
                                      <p:to>
                                        <p:strVal val="visible"/>
                                      </p:to>
                                    </p:set>
                                    <p:animEffect transition="in" filter="randombar(horizontal)">
                                      <p:cBhvr>
                                        <p:cTn id="128" dur="500"/>
                                        <p:tgtEl>
                                          <p:spTgt spid="36"/>
                                        </p:tgtEl>
                                      </p:cBhvr>
                                    </p:animEffect>
                                  </p:childTnLst>
                                </p:cTn>
                              </p:par>
                              <p:par>
                                <p:cTn id="129" presetID="14" presetClass="entr" presetSubtype="10" fill="hold" nodeType="with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randombar(horizontal)">
                                      <p:cBhvr>
                                        <p:cTn id="131" dur="500"/>
                                        <p:tgtEl>
                                          <p:spTgt spid="38"/>
                                        </p:tgtEl>
                                      </p:cBhvr>
                                    </p:animEffect>
                                  </p:childTnLst>
                                </p:cTn>
                              </p:par>
                              <p:par>
                                <p:cTn id="132" presetID="14" presetClass="entr" presetSubtype="10" fill="hold" nodeType="with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randombar(horizontal)">
                                      <p:cBhvr>
                                        <p:cTn id="1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5" grpId="0" animBg="1"/>
      <p:bldP spid="18"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 calcmode="lin" valueType="num">
                      <p:cBhvr>
                        <p:cTn dur="250" fill="hold"/>
                        <p:tgtEl>
                          <p:spTgt spid="18"/>
                        </p:tgtEl>
                        <p:attrNameLst>
                          <p:attrName>ppt_w</p:attrName>
                        </p:attrNameLst>
                      </p:cBhvr>
                      <p:tavLst>
                        <p:tav tm="0">
                          <p:val>
                            <p:strVal val="#ppt_w+.3"/>
                          </p:val>
                        </p:tav>
                        <p:tav tm="100000">
                          <p:val>
                            <p:strVal val="#ppt_w"/>
                          </p:val>
                        </p:tav>
                      </p:tavLst>
                    </p:anim>
                    <p:anim calcmode="lin" valueType="num">
                      <p:cBhvr>
                        <p:cTn dur="250" fill="hold"/>
                        <p:tgtEl>
                          <p:spTgt spid="18"/>
                        </p:tgtEl>
                        <p:attrNameLst>
                          <p:attrName>ppt_h</p:attrName>
                        </p:attrNameLst>
                      </p:cBhvr>
                      <p:tavLst>
                        <p:tav tm="0">
                          <p:val>
                            <p:strVal val="#ppt_h"/>
                          </p:val>
                        </p:tav>
                        <p:tav tm="100000">
                          <p:val>
                            <p:strVal val="#ppt_h"/>
                          </p:val>
                        </p:tav>
                      </p:tavLst>
                    </p:anim>
                    <p:animEffect transition="in" filter="fade">
                      <p:cBhvr>
                        <p:cTn dur="250"/>
                        <p:tgtEl>
                          <p:spTgt spid="18"/>
                        </p:tgtEl>
                      </p:cBhvr>
                    </p:animEffect>
                  </p:childTnLst>
                </p:cTn>
              </p:par>
            </p:tnLst>
          </p:tmpl>
        </p:tmplLst>
      </p:bldP>
      <p:bldP spid="20"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0"/>
                        </p:tgtEl>
                        <p:attrNameLst>
                          <p:attrName>style.visibility</p:attrName>
                        </p:attrNameLst>
                      </p:cBhvr>
                      <p:to>
                        <p:strVal val="visible"/>
                      </p:to>
                    </p:set>
                    <p:anim calcmode="lin" valueType="num">
                      <p:cBhvr>
                        <p:cTn dur="150" fill="hold"/>
                        <p:tgtEl>
                          <p:spTgt spid="20"/>
                        </p:tgtEl>
                        <p:attrNameLst>
                          <p:attrName>ppt_w</p:attrName>
                        </p:attrNameLst>
                      </p:cBhvr>
                      <p:tavLst>
                        <p:tav tm="0">
                          <p:val>
                            <p:strVal val="#ppt_w+.3"/>
                          </p:val>
                        </p:tav>
                        <p:tav tm="100000">
                          <p:val>
                            <p:strVal val="#ppt_w"/>
                          </p:val>
                        </p:tav>
                      </p:tavLst>
                    </p:anim>
                    <p:anim calcmode="lin" valueType="num">
                      <p:cBhvr>
                        <p:cTn dur="150" fill="hold"/>
                        <p:tgtEl>
                          <p:spTgt spid="20"/>
                        </p:tgtEl>
                        <p:attrNameLst>
                          <p:attrName>ppt_h</p:attrName>
                        </p:attrNameLst>
                      </p:cBhvr>
                      <p:tavLst>
                        <p:tav tm="0">
                          <p:val>
                            <p:strVal val="#ppt_h"/>
                          </p:val>
                        </p:tav>
                        <p:tav tm="100000">
                          <p:val>
                            <p:strVal val="#ppt_h"/>
                          </p:val>
                        </p:tav>
                      </p:tavLst>
                    </p:anim>
                    <p:animEffect transition="in" filter="fade">
                      <p:cBhvr>
                        <p:cTn dur="150"/>
                        <p:tgtEl>
                          <p:spTgt spid="20"/>
                        </p:tgtEl>
                      </p:cBhvr>
                    </p:animEffect>
                  </p:childTnLst>
                </p:cTn>
              </p:par>
            </p:tnLst>
          </p:tmpl>
        </p:tmplLst>
      </p:bldP>
      <p:bldP spid="22"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2"/>
                        </p:tgtEl>
                        <p:attrNameLst>
                          <p:attrName>style.visibility</p:attrName>
                        </p:attrNameLst>
                      </p:cBhvr>
                      <p:to>
                        <p:strVal val="visible"/>
                      </p:to>
                    </p:set>
                    <p:anim calcmode="lin" valueType="num">
                      <p:cBhvr>
                        <p:cTn dur="250" fill="hold"/>
                        <p:tgtEl>
                          <p:spTgt spid="22"/>
                        </p:tgtEl>
                        <p:attrNameLst>
                          <p:attrName>ppt_w</p:attrName>
                        </p:attrNameLst>
                      </p:cBhvr>
                      <p:tavLst>
                        <p:tav tm="0">
                          <p:val>
                            <p:strVal val="#ppt_w+.3"/>
                          </p:val>
                        </p:tav>
                        <p:tav tm="100000">
                          <p:val>
                            <p:strVal val="#ppt_w"/>
                          </p:val>
                        </p:tav>
                      </p:tavLst>
                    </p:anim>
                    <p:anim calcmode="lin" valueType="num">
                      <p:cBhvr>
                        <p:cTn dur="250" fill="hold"/>
                        <p:tgtEl>
                          <p:spTgt spid="22"/>
                        </p:tgtEl>
                        <p:attrNameLst>
                          <p:attrName>ppt_h</p:attrName>
                        </p:attrNameLst>
                      </p:cBhvr>
                      <p:tavLst>
                        <p:tav tm="0">
                          <p:val>
                            <p:strVal val="#ppt_h"/>
                          </p:val>
                        </p:tav>
                        <p:tav tm="100000">
                          <p:val>
                            <p:strVal val="#ppt_h"/>
                          </p:val>
                        </p:tav>
                      </p:tavLst>
                    </p:anim>
                    <p:animEffect transition="in" filter="fade">
                      <p:cBhvr>
                        <p:cTn dur="250"/>
                        <p:tgtEl>
                          <p:spTgt spid="22"/>
                        </p:tgtEl>
                      </p:cBhvr>
                    </p:animEffect>
                  </p:childTnLst>
                </p:cTn>
              </p:par>
            </p:tnLst>
          </p:tmpl>
        </p:tmplLst>
      </p:bldP>
      <p:bldP spid="23"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p:cTn dur="150" fill="hold"/>
                        <p:tgtEl>
                          <p:spTgt spid="23"/>
                        </p:tgtEl>
                        <p:attrNameLst>
                          <p:attrName>ppt_w</p:attrName>
                        </p:attrNameLst>
                      </p:cBhvr>
                      <p:tavLst>
                        <p:tav tm="0">
                          <p:val>
                            <p:strVal val="#ppt_w+.3"/>
                          </p:val>
                        </p:tav>
                        <p:tav tm="100000">
                          <p:val>
                            <p:strVal val="#ppt_w"/>
                          </p:val>
                        </p:tav>
                      </p:tavLst>
                    </p:anim>
                    <p:anim calcmode="lin" valueType="num">
                      <p:cBhvr>
                        <p:cTn dur="150" fill="hold"/>
                        <p:tgtEl>
                          <p:spTgt spid="23"/>
                        </p:tgtEl>
                        <p:attrNameLst>
                          <p:attrName>ppt_h</p:attrName>
                        </p:attrNameLst>
                      </p:cBhvr>
                      <p:tavLst>
                        <p:tav tm="0">
                          <p:val>
                            <p:strVal val="#ppt_h"/>
                          </p:val>
                        </p:tav>
                        <p:tav tm="100000">
                          <p:val>
                            <p:strVal val="#ppt_h"/>
                          </p:val>
                        </p:tav>
                      </p:tavLst>
                    </p:anim>
                    <p:animEffect transition="in" filter="fade">
                      <p:cBhvr>
                        <p:cTn dur="150"/>
                        <p:tgtEl>
                          <p:spTgt spid="23"/>
                        </p:tgtEl>
                      </p:cBhvr>
                    </p:animEffect>
                  </p:childTnLst>
                </p:cTn>
              </p:par>
            </p:tnLst>
          </p:tmpl>
        </p:tmplLst>
      </p:bldP>
      <p:bldP spid="25"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p:cTn dur="250" fill="hold"/>
                        <p:tgtEl>
                          <p:spTgt spid="25"/>
                        </p:tgtEl>
                        <p:attrNameLst>
                          <p:attrName>ppt_w</p:attrName>
                        </p:attrNameLst>
                      </p:cBhvr>
                      <p:tavLst>
                        <p:tav tm="0">
                          <p:val>
                            <p:strVal val="#ppt_w+.3"/>
                          </p:val>
                        </p:tav>
                        <p:tav tm="100000">
                          <p:val>
                            <p:strVal val="#ppt_w"/>
                          </p:val>
                        </p:tav>
                      </p:tavLst>
                    </p:anim>
                    <p:anim calcmode="lin" valueType="num">
                      <p:cBhvr>
                        <p:cTn dur="250" fill="hold"/>
                        <p:tgtEl>
                          <p:spTgt spid="25"/>
                        </p:tgtEl>
                        <p:attrNameLst>
                          <p:attrName>ppt_h</p:attrName>
                        </p:attrNameLst>
                      </p:cBhvr>
                      <p:tavLst>
                        <p:tav tm="0">
                          <p:val>
                            <p:strVal val="#ppt_h"/>
                          </p:val>
                        </p:tav>
                        <p:tav tm="100000">
                          <p:val>
                            <p:strVal val="#ppt_h"/>
                          </p:val>
                        </p:tav>
                      </p:tavLst>
                    </p:anim>
                    <p:animEffect transition="in" filter="fade">
                      <p:cBhvr>
                        <p:cTn dur="250"/>
                        <p:tgtEl>
                          <p:spTgt spid="25"/>
                        </p:tgtEl>
                      </p:cBhvr>
                    </p:animEffect>
                  </p:childTnLst>
                </p:cTn>
              </p:par>
            </p:tnLst>
          </p:tmpl>
        </p:tmplLst>
      </p:bldP>
      <p:bldP spid="26"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6"/>
                        </p:tgtEl>
                        <p:attrNameLst>
                          <p:attrName>style.visibility</p:attrName>
                        </p:attrNameLst>
                      </p:cBhvr>
                      <p:to>
                        <p:strVal val="visible"/>
                      </p:to>
                    </p:set>
                    <p:anim calcmode="lin" valueType="num">
                      <p:cBhvr>
                        <p:cTn dur="150" fill="hold"/>
                        <p:tgtEl>
                          <p:spTgt spid="26"/>
                        </p:tgtEl>
                        <p:attrNameLst>
                          <p:attrName>ppt_w</p:attrName>
                        </p:attrNameLst>
                      </p:cBhvr>
                      <p:tavLst>
                        <p:tav tm="0">
                          <p:val>
                            <p:strVal val="#ppt_w+.3"/>
                          </p:val>
                        </p:tav>
                        <p:tav tm="100000">
                          <p:val>
                            <p:strVal val="#ppt_w"/>
                          </p:val>
                        </p:tav>
                      </p:tavLst>
                    </p:anim>
                    <p:anim calcmode="lin" valueType="num">
                      <p:cBhvr>
                        <p:cTn dur="150" fill="hold"/>
                        <p:tgtEl>
                          <p:spTgt spid="26"/>
                        </p:tgtEl>
                        <p:attrNameLst>
                          <p:attrName>ppt_h</p:attrName>
                        </p:attrNameLst>
                      </p:cBhvr>
                      <p:tavLst>
                        <p:tav tm="0">
                          <p:val>
                            <p:strVal val="#ppt_h"/>
                          </p:val>
                        </p:tav>
                        <p:tav tm="100000">
                          <p:val>
                            <p:strVal val="#ppt_h"/>
                          </p:val>
                        </p:tav>
                      </p:tavLst>
                    </p:anim>
                    <p:animEffect transition="in" filter="fade">
                      <p:cBhvr>
                        <p:cTn dur="150"/>
                        <p:tgtEl>
                          <p:spTgt spid="26"/>
                        </p:tgtEl>
                      </p:cBhvr>
                    </p:animEffect>
                  </p:childTnLst>
                </p:cTn>
              </p:par>
            </p:tnLst>
          </p:tmpl>
        </p:tmplLst>
      </p:bldP>
      <p:bldP spid="27" grpId="0"/>
      <p:bldP spid="28" grpId="0"/>
      <p:bldP spid="29" grpId="0"/>
      <p:bldP spid="30" grpId="0" animBg="1"/>
      <p:bldP spid="31" grpId="0" animBg="1"/>
      <p:bldP spid="32" grpId="0" animBg="1"/>
      <p:bldP spid="33" grpId="0" animBg="1"/>
      <p:bldP spid="34" grpId="0" animBg="1"/>
      <p:bldP spid="35"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 3 (Tall)">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xmlns="" val="0"/>
              </a:ext>
            </a:extLst>
          </a:blip>
          <a:srcRect/>
          <a:stretch>
            <a:fillRect/>
          </a:stretch>
        </p:blipFill>
        <p:spPr>
          <a:xfrm>
            <a:off x="-22779" y="0"/>
            <a:ext cx="12237558" cy="6858000"/>
          </a:xfrm>
          <a:prstGeom prst="rect">
            <a:avLst/>
          </a:prstGeom>
        </p:spPr>
      </p:pic>
      <p:sp>
        <p:nvSpPr>
          <p:cNvPr id="7" name="Rectangle 6"/>
          <p:cNvSpPr/>
          <p:nvPr userDrawn="1"/>
        </p:nvSpPr>
        <p:spPr>
          <a:xfrm>
            <a:off x="-22779" y="0"/>
            <a:ext cx="12260337" cy="6858000"/>
          </a:xfrm>
          <a:prstGeom prst="rect">
            <a:avLst/>
          </a:prstGeom>
          <a:gradFill flip="none" rotWithShape="1">
            <a:gsLst>
              <a:gs pos="0">
                <a:schemeClr val="bg1">
                  <a:alpha val="86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TEAM</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Freeform: Shape 27"/>
          <p:cNvSpPr/>
          <p:nvPr userDrawn="1"/>
        </p:nvSpPr>
        <p:spPr>
          <a:xfrm>
            <a:off x="1295175" y="2660846"/>
            <a:ext cx="2547182" cy="3590664"/>
          </a:xfrm>
          <a:custGeom>
            <a:avLst/>
            <a:gdLst>
              <a:gd name="connsiteX0" fmla="*/ 250363 w 2547182"/>
              <a:gd name="connsiteY0" fmla="*/ 0 h 3590664"/>
              <a:gd name="connsiteX1" fmla="*/ 341764 w 2547182"/>
              <a:gd name="connsiteY1" fmla="*/ 0 h 3590664"/>
              <a:gd name="connsiteX2" fmla="*/ 345513 w 2547182"/>
              <a:gd name="connsiteY2" fmla="*/ 74246 h 3590664"/>
              <a:gd name="connsiteX3" fmla="*/ 1255192 w 2547182"/>
              <a:gd name="connsiteY3" fmla="*/ 895154 h 3590664"/>
              <a:gd name="connsiteX4" fmla="*/ 2164871 w 2547182"/>
              <a:gd name="connsiteY4" fmla="*/ 74246 h 3590664"/>
              <a:gd name="connsiteX5" fmla="*/ 2168620 w 2547182"/>
              <a:gd name="connsiteY5" fmla="*/ 0 h 3590664"/>
              <a:gd name="connsiteX6" fmla="*/ 2296819 w 2547182"/>
              <a:gd name="connsiteY6" fmla="*/ 0 h 3590664"/>
              <a:gd name="connsiteX7" fmla="*/ 2547182 w 2547182"/>
              <a:gd name="connsiteY7" fmla="*/ 250363 h 3590664"/>
              <a:gd name="connsiteX8" fmla="*/ 2547182 w 2547182"/>
              <a:gd name="connsiteY8" fmla="*/ 3340301 h 3590664"/>
              <a:gd name="connsiteX9" fmla="*/ 2296819 w 2547182"/>
              <a:gd name="connsiteY9" fmla="*/ 3590664 h 3590664"/>
              <a:gd name="connsiteX10" fmla="*/ 250363 w 2547182"/>
              <a:gd name="connsiteY10" fmla="*/ 3590664 h 3590664"/>
              <a:gd name="connsiteX11" fmla="*/ 0 w 2547182"/>
              <a:gd name="connsiteY11" fmla="*/ 3340301 h 3590664"/>
              <a:gd name="connsiteX12" fmla="*/ 0 w 2547182"/>
              <a:gd name="connsiteY12" fmla="*/ 250363 h 3590664"/>
              <a:gd name="connsiteX13" fmla="*/ 250363 w 2547182"/>
              <a:gd name="connsiteY13" fmla="*/ 0 h 35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182" h="3590664">
                <a:moveTo>
                  <a:pt x="250363" y="0"/>
                </a:moveTo>
                <a:lnTo>
                  <a:pt x="341764" y="0"/>
                </a:lnTo>
                <a:lnTo>
                  <a:pt x="345513" y="74246"/>
                </a:lnTo>
                <a:cubicBezTo>
                  <a:pt x="392340" y="535338"/>
                  <a:pt x="781746" y="895154"/>
                  <a:pt x="1255192" y="895154"/>
                </a:cubicBezTo>
                <a:cubicBezTo>
                  <a:pt x="1728638" y="895154"/>
                  <a:pt x="2118045" y="535338"/>
                  <a:pt x="2164871" y="74246"/>
                </a:cubicBezTo>
                <a:lnTo>
                  <a:pt x="2168620" y="0"/>
                </a:lnTo>
                <a:lnTo>
                  <a:pt x="2296819" y="0"/>
                </a:lnTo>
                <a:cubicBezTo>
                  <a:pt x="2435091" y="0"/>
                  <a:pt x="2547182" y="112091"/>
                  <a:pt x="2547182" y="250363"/>
                </a:cubicBezTo>
                <a:lnTo>
                  <a:pt x="2547182" y="3340301"/>
                </a:lnTo>
                <a:cubicBezTo>
                  <a:pt x="2547182" y="3478573"/>
                  <a:pt x="2435091" y="3590664"/>
                  <a:pt x="2296819" y="3590664"/>
                </a:cubicBezTo>
                <a:lnTo>
                  <a:pt x="250363" y="3590664"/>
                </a:lnTo>
                <a:cubicBezTo>
                  <a:pt x="112091" y="3590664"/>
                  <a:pt x="0" y="3478573"/>
                  <a:pt x="0" y="3340301"/>
                </a:cubicBezTo>
                <a:lnTo>
                  <a:pt x="0" y="250363"/>
                </a:lnTo>
                <a:cubicBezTo>
                  <a:pt x="0" y="112091"/>
                  <a:pt x="112091" y="0"/>
                  <a:pt x="250363"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Picture Placeholder 35"/>
          <p:cNvSpPr>
            <a:spLocks noGrp="1"/>
          </p:cNvSpPr>
          <p:nvPr>
            <p:ph type="pic" sz="quarter" idx="29" hasCustomPrompt="1"/>
          </p:nvPr>
        </p:nvSpPr>
        <p:spPr>
          <a:xfrm>
            <a:off x="1781110" y="187234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37" name="Text Placeholder 33"/>
          <p:cNvSpPr>
            <a:spLocks noGrp="1"/>
          </p:cNvSpPr>
          <p:nvPr>
            <p:ph type="body" sz="quarter" idx="30" hasCustomPrompt="1"/>
          </p:nvPr>
        </p:nvSpPr>
        <p:spPr>
          <a:xfrm>
            <a:off x="1378179" y="379865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38" name="Text Placeholder 33"/>
          <p:cNvSpPr>
            <a:spLocks noGrp="1"/>
          </p:cNvSpPr>
          <p:nvPr>
            <p:ph type="body" sz="quarter" idx="31" hasCustomPrompt="1"/>
          </p:nvPr>
        </p:nvSpPr>
        <p:spPr>
          <a:xfrm>
            <a:off x="1378792" y="436015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sp>
        <p:nvSpPr>
          <p:cNvPr id="39" name="Freeform: Shape 38"/>
          <p:cNvSpPr/>
          <p:nvPr userDrawn="1"/>
        </p:nvSpPr>
        <p:spPr>
          <a:xfrm>
            <a:off x="4859731" y="2660846"/>
            <a:ext cx="2547182" cy="3590664"/>
          </a:xfrm>
          <a:custGeom>
            <a:avLst/>
            <a:gdLst>
              <a:gd name="connsiteX0" fmla="*/ 250363 w 2547182"/>
              <a:gd name="connsiteY0" fmla="*/ 0 h 3590664"/>
              <a:gd name="connsiteX1" fmla="*/ 341764 w 2547182"/>
              <a:gd name="connsiteY1" fmla="*/ 0 h 3590664"/>
              <a:gd name="connsiteX2" fmla="*/ 345513 w 2547182"/>
              <a:gd name="connsiteY2" fmla="*/ 74246 h 3590664"/>
              <a:gd name="connsiteX3" fmla="*/ 1255192 w 2547182"/>
              <a:gd name="connsiteY3" fmla="*/ 895154 h 3590664"/>
              <a:gd name="connsiteX4" fmla="*/ 2164871 w 2547182"/>
              <a:gd name="connsiteY4" fmla="*/ 74246 h 3590664"/>
              <a:gd name="connsiteX5" fmla="*/ 2168620 w 2547182"/>
              <a:gd name="connsiteY5" fmla="*/ 0 h 3590664"/>
              <a:gd name="connsiteX6" fmla="*/ 2296819 w 2547182"/>
              <a:gd name="connsiteY6" fmla="*/ 0 h 3590664"/>
              <a:gd name="connsiteX7" fmla="*/ 2547182 w 2547182"/>
              <a:gd name="connsiteY7" fmla="*/ 250363 h 3590664"/>
              <a:gd name="connsiteX8" fmla="*/ 2547182 w 2547182"/>
              <a:gd name="connsiteY8" fmla="*/ 3340301 h 3590664"/>
              <a:gd name="connsiteX9" fmla="*/ 2296819 w 2547182"/>
              <a:gd name="connsiteY9" fmla="*/ 3590664 h 3590664"/>
              <a:gd name="connsiteX10" fmla="*/ 250363 w 2547182"/>
              <a:gd name="connsiteY10" fmla="*/ 3590664 h 3590664"/>
              <a:gd name="connsiteX11" fmla="*/ 0 w 2547182"/>
              <a:gd name="connsiteY11" fmla="*/ 3340301 h 3590664"/>
              <a:gd name="connsiteX12" fmla="*/ 0 w 2547182"/>
              <a:gd name="connsiteY12" fmla="*/ 250363 h 3590664"/>
              <a:gd name="connsiteX13" fmla="*/ 250363 w 2547182"/>
              <a:gd name="connsiteY13" fmla="*/ 0 h 35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182" h="3590664">
                <a:moveTo>
                  <a:pt x="250363" y="0"/>
                </a:moveTo>
                <a:lnTo>
                  <a:pt x="341764" y="0"/>
                </a:lnTo>
                <a:lnTo>
                  <a:pt x="345513" y="74246"/>
                </a:lnTo>
                <a:cubicBezTo>
                  <a:pt x="392340" y="535338"/>
                  <a:pt x="781746" y="895154"/>
                  <a:pt x="1255192" y="895154"/>
                </a:cubicBezTo>
                <a:cubicBezTo>
                  <a:pt x="1728638" y="895154"/>
                  <a:pt x="2118045" y="535338"/>
                  <a:pt x="2164871" y="74246"/>
                </a:cubicBezTo>
                <a:lnTo>
                  <a:pt x="2168620" y="0"/>
                </a:lnTo>
                <a:lnTo>
                  <a:pt x="2296819" y="0"/>
                </a:lnTo>
                <a:cubicBezTo>
                  <a:pt x="2435091" y="0"/>
                  <a:pt x="2547182" y="112091"/>
                  <a:pt x="2547182" y="250363"/>
                </a:cubicBezTo>
                <a:lnTo>
                  <a:pt x="2547182" y="3340301"/>
                </a:lnTo>
                <a:cubicBezTo>
                  <a:pt x="2547182" y="3478573"/>
                  <a:pt x="2435091" y="3590664"/>
                  <a:pt x="2296819" y="3590664"/>
                </a:cubicBezTo>
                <a:lnTo>
                  <a:pt x="250363" y="3590664"/>
                </a:lnTo>
                <a:cubicBezTo>
                  <a:pt x="112091" y="3590664"/>
                  <a:pt x="0" y="3478573"/>
                  <a:pt x="0" y="3340301"/>
                </a:cubicBezTo>
                <a:lnTo>
                  <a:pt x="0" y="250363"/>
                </a:lnTo>
                <a:cubicBezTo>
                  <a:pt x="0" y="112091"/>
                  <a:pt x="112091" y="0"/>
                  <a:pt x="250363"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Picture Placeholder 39"/>
          <p:cNvSpPr>
            <a:spLocks noGrp="1"/>
          </p:cNvSpPr>
          <p:nvPr>
            <p:ph type="pic" sz="quarter" idx="32" hasCustomPrompt="1"/>
          </p:nvPr>
        </p:nvSpPr>
        <p:spPr>
          <a:xfrm>
            <a:off x="5345666" y="187234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41" name="Text Placeholder 33"/>
          <p:cNvSpPr>
            <a:spLocks noGrp="1"/>
          </p:cNvSpPr>
          <p:nvPr>
            <p:ph type="body" sz="quarter" idx="33" hasCustomPrompt="1"/>
          </p:nvPr>
        </p:nvSpPr>
        <p:spPr>
          <a:xfrm>
            <a:off x="4942735" y="379865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42" name="Text Placeholder 33"/>
          <p:cNvSpPr>
            <a:spLocks noGrp="1"/>
          </p:cNvSpPr>
          <p:nvPr>
            <p:ph type="body" sz="quarter" idx="34" hasCustomPrompt="1"/>
          </p:nvPr>
        </p:nvSpPr>
        <p:spPr>
          <a:xfrm>
            <a:off x="4943348" y="436015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sp>
        <p:nvSpPr>
          <p:cNvPr id="43" name="Freeform: Shape 42"/>
          <p:cNvSpPr/>
          <p:nvPr userDrawn="1"/>
        </p:nvSpPr>
        <p:spPr>
          <a:xfrm>
            <a:off x="8387489" y="2660846"/>
            <a:ext cx="2547182" cy="3590664"/>
          </a:xfrm>
          <a:custGeom>
            <a:avLst/>
            <a:gdLst>
              <a:gd name="connsiteX0" fmla="*/ 250363 w 2547182"/>
              <a:gd name="connsiteY0" fmla="*/ 0 h 3590664"/>
              <a:gd name="connsiteX1" fmla="*/ 341764 w 2547182"/>
              <a:gd name="connsiteY1" fmla="*/ 0 h 3590664"/>
              <a:gd name="connsiteX2" fmla="*/ 345513 w 2547182"/>
              <a:gd name="connsiteY2" fmla="*/ 74246 h 3590664"/>
              <a:gd name="connsiteX3" fmla="*/ 1255192 w 2547182"/>
              <a:gd name="connsiteY3" fmla="*/ 895154 h 3590664"/>
              <a:gd name="connsiteX4" fmla="*/ 2164871 w 2547182"/>
              <a:gd name="connsiteY4" fmla="*/ 74246 h 3590664"/>
              <a:gd name="connsiteX5" fmla="*/ 2168620 w 2547182"/>
              <a:gd name="connsiteY5" fmla="*/ 0 h 3590664"/>
              <a:gd name="connsiteX6" fmla="*/ 2296819 w 2547182"/>
              <a:gd name="connsiteY6" fmla="*/ 0 h 3590664"/>
              <a:gd name="connsiteX7" fmla="*/ 2547182 w 2547182"/>
              <a:gd name="connsiteY7" fmla="*/ 250363 h 3590664"/>
              <a:gd name="connsiteX8" fmla="*/ 2547182 w 2547182"/>
              <a:gd name="connsiteY8" fmla="*/ 3340301 h 3590664"/>
              <a:gd name="connsiteX9" fmla="*/ 2296819 w 2547182"/>
              <a:gd name="connsiteY9" fmla="*/ 3590664 h 3590664"/>
              <a:gd name="connsiteX10" fmla="*/ 250363 w 2547182"/>
              <a:gd name="connsiteY10" fmla="*/ 3590664 h 3590664"/>
              <a:gd name="connsiteX11" fmla="*/ 0 w 2547182"/>
              <a:gd name="connsiteY11" fmla="*/ 3340301 h 3590664"/>
              <a:gd name="connsiteX12" fmla="*/ 0 w 2547182"/>
              <a:gd name="connsiteY12" fmla="*/ 250363 h 3590664"/>
              <a:gd name="connsiteX13" fmla="*/ 250363 w 2547182"/>
              <a:gd name="connsiteY13" fmla="*/ 0 h 35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182" h="3590664">
                <a:moveTo>
                  <a:pt x="250363" y="0"/>
                </a:moveTo>
                <a:lnTo>
                  <a:pt x="341764" y="0"/>
                </a:lnTo>
                <a:lnTo>
                  <a:pt x="345513" y="74246"/>
                </a:lnTo>
                <a:cubicBezTo>
                  <a:pt x="392340" y="535338"/>
                  <a:pt x="781746" y="895154"/>
                  <a:pt x="1255192" y="895154"/>
                </a:cubicBezTo>
                <a:cubicBezTo>
                  <a:pt x="1728638" y="895154"/>
                  <a:pt x="2118045" y="535338"/>
                  <a:pt x="2164871" y="74246"/>
                </a:cubicBezTo>
                <a:lnTo>
                  <a:pt x="2168620" y="0"/>
                </a:lnTo>
                <a:lnTo>
                  <a:pt x="2296819" y="0"/>
                </a:lnTo>
                <a:cubicBezTo>
                  <a:pt x="2435091" y="0"/>
                  <a:pt x="2547182" y="112091"/>
                  <a:pt x="2547182" y="250363"/>
                </a:cubicBezTo>
                <a:lnTo>
                  <a:pt x="2547182" y="3340301"/>
                </a:lnTo>
                <a:cubicBezTo>
                  <a:pt x="2547182" y="3478573"/>
                  <a:pt x="2435091" y="3590664"/>
                  <a:pt x="2296819" y="3590664"/>
                </a:cubicBezTo>
                <a:lnTo>
                  <a:pt x="250363" y="3590664"/>
                </a:lnTo>
                <a:cubicBezTo>
                  <a:pt x="112091" y="3590664"/>
                  <a:pt x="0" y="3478573"/>
                  <a:pt x="0" y="3340301"/>
                </a:cubicBezTo>
                <a:lnTo>
                  <a:pt x="0" y="250363"/>
                </a:lnTo>
                <a:cubicBezTo>
                  <a:pt x="0" y="112091"/>
                  <a:pt x="112091" y="0"/>
                  <a:pt x="250363"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Picture Placeholder 43"/>
          <p:cNvSpPr>
            <a:spLocks noGrp="1"/>
          </p:cNvSpPr>
          <p:nvPr>
            <p:ph type="pic" sz="quarter" idx="35" hasCustomPrompt="1"/>
          </p:nvPr>
        </p:nvSpPr>
        <p:spPr>
          <a:xfrm>
            <a:off x="8873424" y="187234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45" name="Text Placeholder 33"/>
          <p:cNvSpPr>
            <a:spLocks noGrp="1"/>
          </p:cNvSpPr>
          <p:nvPr>
            <p:ph type="body" sz="quarter" idx="36" hasCustomPrompt="1"/>
          </p:nvPr>
        </p:nvSpPr>
        <p:spPr>
          <a:xfrm>
            <a:off x="8470493" y="379865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46" name="Text Placeholder 33"/>
          <p:cNvSpPr>
            <a:spLocks noGrp="1"/>
          </p:cNvSpPr>
          <p:nvPr>
            <p:ph type="body" sz="quarter" idx="37" hasCustomPrompt="1"/>
          </p:nvPr>
        </p:nvSpPr>
        <p:spPr>
          <a:xfrm>
            <a:off x="8471106" y="436015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pic>
        <p:nvPicPr>
          <p:cNvPr id="24" name="Picture 2" descr="E:\Desain\PPT UNS\UNS Bingkai.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 descr="E:\Desain\PPT UNS\Twibon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4" descr="E:\Desain\PPT UNS\Active.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3" descr="E:\Desain\PPT UNS\green campus edit.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1" descr="E:\Desain\PPT UNS\Slide 1 Corner.png"/>
          <p:cNvPicPr>
            <a:picLocks noChangeAspect="1" noChangeArrowheads="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par>
                                <p:cTn id="26" presetID="14" presetClass="entr" presetSubtype="1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4" presetClass="entr" presetSubtype="1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par>
                                <p:cTn id="32" presetID="14" presetClass="entr" presetSubtype="1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decel="6000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par>
                                <p:cTn id="44" presetID="49" presetClass="entr" presetSubtype="0" decel="100000" fill="hold" grpId="0" nodeType="withEffect">
                                  <p:stCondLst>
                                    <p:cond delay="25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 calcmode="lin" valueType="num">
                                      <p:cBhvr>
                                        <p:cTn id="48" dur="500" fill="hold"/>
                                        <p:tgtEl>
                                          <p:spTgt spid="36"/>
                                        </p:tgtEl>
                                        <p:attrNameLst>
                                          <p:attrName>style.rotation</p:attrName>
                                        </p:attrNameLst>
                                      </p:cBhvr>
                                      <p:tavLst>
                                        <p:tav tm="0">
                                          <p:val>
                                            <p:fltVal val="360"/>
                                          </p:val>
                                        </p:tav>
                                        <p:tav tm="100000">
                                          <p:val>
                                            <p:fltVal val="0"/>
                                          </p:val>
                                        </p:tav>
                                      </p:tavLst>
                                    </p:anim>
                                    <p:animEffect transition="in" filter="fade">
                                      <p:cBhvr>
                                        <p:cTn id="49" dur="500"/>
                                        <p:tgtEl>
                                          <p:spTgt spid="36"/>
                                        </p:tgtEl>
                                      </p:cBhvr>
                                    </p:animEffect>
                                  </p:childTnLst>
                                </p:cTn>
                              </p:par>
                              <p:par>
                                <p:cTn id="50" presetID="50" presetClass="entr" presetSubtype="0" decel="100000" fill="hold" grpId="0" nodeType="withEffect">
                                  <p:stCondLst>
                                    <p:cond delay="250"/>
                                  </p:stCondLst>
                                  <p:iterate type="lt">
                                    <p:tmPct val="10000"/>
                                  </p:iterate>
                                  <p:childTnLst>
                                    <p:set>
                                      <p:cBhvr>
                                        <p:cTn id="51" dur="1" fill="hold">
                                          <p:stCondLst>
                                            <p:cond delay="0"/>
                                          </p:stCondLst>
                                        </p:cTn>
                                        <p:tgtEl>
                                          <p:spTgt spid="37">
                                            <p:txEl>
                                              <p:pRg st="0" end="0"/>
                                            </p:txEl>
                                          </p:spTgt>
                                        </p:tgtEl>
                                        <p:attrNameLst>
                                          <p:attrName>style.visibility</p:attrName>
                                        </p:attrNameLst>
                                      </p:cBhvr>
                                      <p:to>
                                        <p:strVal val="visible"/>
                                      </p:to>
                                    </p:set>
                                    <p:anim calcmode="lin" valueType="num">
                                      <p:cBhvr>
                                        <p:cTn id="52" dur="250" fill="hold"/>
                                        <p:tgtEl>
                                          <p:spTgt spid="37">
                                            <p:txEl>
                                              <p:pRg st="0" end="0"/>
                                            </p:txEl>
                                          </p:spTgt>
                                        </p:tgtEl>
                                        <p:attrNameLst>
                                          <p:attrName>ppt_w</p:attrName>
                                        </p:attrNameLst>
                                      </p:cBhvr>
                                      <p:tavLst>
                                        <p:tav tm="0">
                                          <p:val>
                                            <p:strVal val="#ppt_w+.3"/>
                                          </p:val>
                                        </p:tav>
                                        <p:tav tm="100000">
                                          <p:val>
                                            <p:strVal val="#ppt_w"/>
                                          </p:val>
                                        </p:tav>
                                      </p:tavLst>
                                    </p:anim>
                                    <p:anim calcmode="lin" valueType="num">
                                      <p:cBhvr>
                                        <p:cTn id="53" dur="250" fill="hold"/>
                                        <p:tgtEl>
                                          <p:spTgt spid="37">
                                            <p:txEl>
                                              <p:pRg st="0" end="0"/>
                                            </p:txEl>
                                          </p:spTgt>
                                        </p:tgtEl>
                                        <p:attrNameLst>
                                          <p:attrName>ppt_h</p:attrName>
                                        </p:attrNameLst>
                                      </p:cBhvr>
                                      <p:tavLst>
                                        <p:tav tm="0">
                                          <p:val>
                                            <p:strVal val="#ppt_h"/>
                                          </p:val>
                                        </p:tav>
                                        <p:tav tm="100000">
                                          <p:val>
                                            <p:strVal val="#ppt_h"/>
                                          </p:val>
                                        </p:tav>
                                      </p:tavLst>
                                    </p:anim>
                                    <p:animEffect transition="in" filter="fade">
                                      <p:cBhvr>
                                        <p:cTn id="54" dur="250"/>
                                        <p:tgtEl>
                                          <p:spTgt spid="37">
                                            <p:txEl>
                                              <p:pRg st="0" end="0"/>
                                            </p:txEl>
                                          </p:spTgt>
                                        </p:tgtEl>
                                      </p:cBhvr>
                                    </p:animEffect>
                                  </p:childTnLst>
                                </p:cTn>
                              </p:par>
                              <p:par>
                                <p:cTn id="55" presetID="50" presetClass="entr" presetSubtype="0" decel="100000" fill="hold" grpId="0" nodeType="withEffect">
                                  <p:stCondLst>
                                    <p:cond delay="250"/>
                                  </p:stCondLst>
                                  <p:iterate type="lt">
                                    <p:tmPct val="10000"/>
                                  </p:iterate>
                                  <p:childTnLst>
                                    <p:set>
                                      <p:cBhvr>
                                        <p:cTn id="56" dur="1" fill="hold">
                                          <p:stCondLst>
                                            <p:cond delay="0"/>
                                          </p:stCondLst>
                                        </p:cTn>
                                        <p:tgtEl>
                                          <p:spTgt spid="38">
                                            <p:txEl>
                                              <p:pRg st="0" end="0"/>
                                            </p:txEl>
                                          </p:spTgt>
                                        </p:tgtEl>
                                        <p:attrNameLst>
                                          <p:attrName>style.visibility</p:attrName>
                                        </p:attrNameLst>
                                      </p:cBhvr>
                                      <p:to>
                                        <p:strVal val="visible"/>
                                      </p:to>
                                    </p:set>
                                    <p:anim calcmode="lin" valueType="num">
                                      <p:cBhvr>
                                        <p:cTn id="57" dur="150" fill="hold"/>
                                        <p:tgtEl>
                                          <p:spTgt spid="38">
                                            <p:txEl>
                                              <p:pRg st="0" end="0"/>
                                            </p:txEl>
                                          </p:spTgt>
                                        </p:tgtEl>
                                        <p:attrNameLst>
                                          <p:attrName>ppt_w</p:attrName>
                                        </p:attrNameLst>
                                      </p:cBhvr>
                                      <p:tavLst>
                                        <p:tav tm="0">
                                          <p:val>
                                            <p:strVal val="#ppt_w+.3"/>
                                          </p:val>
                                        </p:tav>
                                        <p:tav tm="100000">
                                          <p:val>
                                            <p:strVal val="#ppt_w"/>
                                          </p:val>
                                        </p:tav>
                                      </p:tavLst>
                                    </p:anim>
                                    <p:anim calcmode="lin" valueType="num">
                                      <p:cBhvr>
                                        <p:cTn id="58" dur="150" fill="hold"/>
                                        <p:tgtEl>
                                          <p:spTgt spid="38">
                                            <p:txEl>
                                              <p:pRg st="0" end="0"/>
                                            </p:txEl>
                                          </p:spTgt>
                                        </p:tgtEl>
                                        <p:attrNameLst>
                                          <p:attrName>ppt_h</p:attrName>
                                        </p:attrNameLst>
                                      </p:cBhvr>
                                      <p:tavLst>
                                        <p:tav tm="0">
                                          <p:val>
                                            <p:strVal val="#ppt_h"/>
                                          </p:val>
                                        </p:tav>
                                        <p:tav tm="100000">
                                          <p:val>
                                            <p:strVal val="#ppt_h"/>
                                          </p:val>
                                        </p:tav>
                                      </p:tavLst>
                                    </p:anim>
                                    <p:animEffect transition="in" filter="fade">
                                      <p:cBhvr>
                                        <p:cTn id="59" dur="150"/>
                                        <p:tgtEl>
                                          <p:spTgt spid="3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decel="60000"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additive="base">
                                        <p:cTn id="64" dur="500" fill="hold"/>
                                        <p:tgtEl>
                                          <p:spTgt spid="39"/>
                                        </p:tgtEl>
                                        <p:attrNameLst>
                                          <p:attrName>ppt_x</p:attrName>
                                        </p:attrNameLst>
                                      </p:cBhvr>
                                      <p:tavLst>
                                        <p:tav tm="0">
                                          <p:val>
                                            <p:strVal val="#ppt_x"/>
                                          </p:val>
                                        </p:tav>
                                        <p:tav tm="100000">
                                          <p:val>
                                            <p:strVal val="#ppt_x"/>
                                          </p:val>
                                        </p:tav>
                                      </p:tavLst>
                                    </p:anim>
                                    <p:anim calcmode="lin" valueType="num">
                                      <p:cBhvr additive="base">
                                        <p:cTn id="65" dur="500" fill="hold"/>
                                        <p:tgtEl>
                                          <p:spTgt spid="39"/>
                                        </p:tgtEl>
                                        <p:attrNameLst>
                                          <p:attrName>ppt_y</p:attrName>
                                        </p:attrNameLst>
                                      </p:cBhvr>
                                      <p:tavLst>
                                        <p:tav tm="0">
                                          <p:val>
                                            <p:strVal val="1+#ppt_h/2"/>
                                          </p:val>
                                        </p:tav>
                                        <p:tav tm="100000">
                                          <p:val>
                                            <p:strVal val="#ppt_y"/>
                                          </p:val>
                                        </p:tav>
                                      </p:tavLst>
                                    </p:anim>
                                  </p:childTnLst>
                                </p:cTn>
                              </p:par>
                              <p:par>
                                <p:cTn id="66" presetID="49" presetClass="entr" presetSubtype="0" decel="100000" fill="hold" grpId="0" nodeType="withEffect">
                                  <p:stCondLst>
                                    <p:cond delay="250"/>
                                  </p:stCondLst>
                                  <p:childTnLst>
                                    <p:set>
                                      <p:cBhvr>
                                        <p:cTn id="67" dur="1" fill="hold">
                                          <p:stCondLst>
                                            <p:cond delay="0"/>
                                          </p:stCondLst>
                                        </p:cTn>
                                        <p:tgtEl>
                                          <p:spTgt spid="40"/>
                                        </p:tgtEl>
                                        <p:attrNameLst>
                                          <p:attrName>style.visibility</p:attrName>
                                        </p:attrNameLst>
                                      </p:cBhvr>
                                      <p:to>
                                        <p:strVal val="visible"/>
                                      </p:to>
                                    </p:set>
                                    <p:anim calcmode="lin" valueType="num">
                                      <p:cBhvr>
                                        <p:cTn id="68" dur="500" fill="hold"/>
                                        <p:tgtEl>
                                          <p:spTgt spid="40"/>
                                        </p:tgtEl>
                                        <p:attrNameLst>
                                          <p:attrName>ppt_w</p:attrName>
                                        </p:attrNameLst>
                                      </p:cBhvr>
                                      <p:tavLst>
                                        <p:tav tm="0">
                                          <p:val>
                                            <p:fltVal val="0"/>
                                          </p:val>
                                        </p:tav>
                                        <p:tav tm="100000">
                                          <p:val>
                                            <p:strVal val="#ppt_w"/>
                                          </p:val>
                                        </p:tav>
                                      </p:tavLst>
                                    </p:anim>
                                    <p:anim calcmode="lin" valueType="num">
                                      <p:cBhvr>
                                        <p:cTn id="69" dur="500" fill="hold"/>
                                        <p:tgtEl>
                                          <p:spTgt spid="40"/>
                                        </p:tgtEl>
                                        <p:attrNameLst>
                                          <p:attrName>ppt_h</p:attrName>
                                        </p:attrNameLst>
                                      </p:cBhvr>
                                      <p:tavLst>
                                        <p:tav tm="0">
                                          <p:val>
                                            <p:fltVal val="0"/>
                                          </p:val>
                                        </p:tav>
                                        <p:tav tm="100000">
                                          <p:val>
                                            <p:strVal val="#ppt_h"/>
                                          </p:val>
                                        </p:tav>
                                      </p:tavLst>
                                    </p:anim>
                                    <p:anim calcmode="lin" valueType="num">
                                      <p:cBhvr>
                                        <p:cTn id="70" dur="500" fill="hold"/>
                                        <p:tgtEl>
                                          <p:spTgt spid="40"/>
                                        </p:tgtEl>
                                        <p:attrNameLst>
                                          <p:attrName>style.rotation</p:attrName>
                                        </p:attrNameLst>
                                      </p:cBhvr>
                                      <p:tavLst>
                                        <p:tav tm="0">
                                          <p:val>
                                            <p:fltVal val="360"/>
                                          </p:val>
                                        </p:tav>
                                        <p:tav tm="100000">
                                          <p:val>
                                            <p:fltVal val="0"/>
                                          </p:val>
                                        </p:tav>
                                      </p:tavLst>
                                    </p:anim>
                                    <p:animEffect transition="in" filter="fade">
                                      <p:cBhvr>
                                        <p:cTn id="71" dur="500"/>
                                        <p:tgtEl>
                                          <p:spTgt spid="40"/>
                                        </p:tgtEl>
                                      </p:cBhvr>
                                    </p:animEffect>
                                  </p:childTnLst>
                                </p:cTn>
                              </p:par>
                              <p:par>
                                <p:cTn id="72" presetID="50" presetClass="entr" presetSubtype="0" decel="100000" fill="hold" grpId="0" nodeType="withEffect">
                                  <p:stCondLst>
                                    <p:cond delay="250"/>
                                  </p:stCondLst>
                                  <p:iterate type="lt">
                                    <p:tmPct val="10000"/>
                                  </p:iterate>
                                  <p:childTnLst>
                                    <p:set>
                                      <p:cBhvr>
                                        <p:cTn id="73" dur="1" fill="hold">
                                          <p:stCondLst>
                                            <p:cond delay="0"/>
                                          </p:stCondLst>
                                        </p:cTn>
                                        <p:tgtEl>
                                          <p:spTgt spid="41">
                                            <p:txEl>
                                              <p:pRg st="0" end="0"/>
                                            </p:txEl>
                                          </p:spTgt>
                                        </p:tgtEl>
                                        <p:attrNameLst>
                                          <p:attrName>style.visibility</p:attrName>
                                        </p:attrNameLst>
                                      </p:cBhvr>
                                      <p:to>
                                        <p:strVal val="visible"/>
                                      </p:to>
                                    </p:set>
                                    <p:anim calcmode="lin" valueType="num">
                                      <p:cBhvr>
                                        <p:cTn id="74" dur="250" fill="hold"/>
                                        <p:tgtEl>
                                          <p:spTgt spid="41">
                                            <p:txEl>
                                              <p:pRg st="0" end="0"/>
                                            </p:txEl>
                                          </p:spTgt>
                                        </p:tgtEl>
                                        <p:attrNameLst>
                                          <p:attrName>ppt_w</p:attrName>
                                        </p:attrNameLst>
                                      </p:cBhvr>
                                      <p:tavLst>
                                        <p:tav tm="0">
                                          <p:val>
                                            <p:strVal val="#ppt_w+.3"/>
                                          </p:val>
                                        </p:tav>
                                        <p:tav tm="100000">
                                          <p:val>
                                            <p:strVal val="#ppt_w"/>
                                          </p:val>
                                        </p:tav>
                                      </p:tavLst>
                                    </p:anim>
                                    <p:anim calcmode="lin" valueType="num">
                                      <p:cBhvr>
                                        <p:cTn id="75" dur="250" fill="hold"/>
                                        <p:tgtEl>
                                          <p:spTgt spid="41">
                                            <p:txEl>
                                              <p:pRg st="0" end="0"/>
                                            </p:txEl>
                                          </p:spTgt>
                                        </p:tgtEl>
                                        <p:attrNameLst>
                                          <p:attrName>ppt_h</p:attrName>
                                        </p:attrNameLst>
                                      </p:cBhvr>
                                      <p:tavLst>
                                        <p:tav tm="0">
                                          <p:val>
                                            <p:strVal val="#ppt_h"/>
                                          </p:val>
                                        </p:tav>
                                        <p:tav tm="100000">
                                          <p:val>
                                            <p:strVal val="#ppt_h"/>
                                          </p:val>
                                        </p:tav>
                                      </p:tavLst>
                                    </p:anim>
                                    <p:animEffect transition="in" filter="fade">
                                      <p:cBhvr>
                                        <p:cTn id="76" dur="250"/>
                                        <p:tgtEl>
                                          <p:spTgt spid="41">
                                            <p:txEl>
                                              <p:pRg st="0" end="0"/>
                                            </p:txEl>
                                          </p:spTgt>
                                        </p:tgtEl>
                                      </p:cBhvr>
                                    </p:animEffect>
                                  </p:childTnLst>
                                </p:cTn>
                              </p:par>
                              <p:par>
                                <p:cTn id="77" presetID="50" presetClass="entr" presetSubtype="0" decel="100000" fill="hold" grpId="0" nodeType="withEffect">
                                  <p:stCondLst>
                                    <p:cond delay="250"/>
                                  </p:stCondLst>
                                  <p:iterate type="lt">
                                    <p:tmPct val="10000"/>
                                  </p:iterate>
                                  <p:childTnLst>
                                    <p:set>
                                      <p:cBhvr>
                                        <p:cTn id="78" dur="1" fill="hold">
                                          <p:stCondLst>
                                            <p:cond delay="0"/>
                                          </p:stCondLst>
                                        </p:cTn>
                                        <p:tgtEl>
                                          <p:spTgt spid="42">
                                            <p:txEl>
                                              <p:pRg st="0" end="0"/>
                                            </p:txEl>
                                          </p:spTgt>
                                        </p:tgtEl>
                                        <p:attrNameLst>
                                          <p:attrName>style.visibility</p:attrName>
                                        </p:attrNameLst>
                                      </p:cBhvr>
                                      <p:to>
                                        <p:strVal val="visible"/>
                                      </p:to>
                                    </p:set>
                                    <p:anim calcmode="lin" valueType="num">
                                      <p:cBhvr>
                                        <p:cTn id="79" dur="150" fill="hold"/>
                                        <p:tgtEl>
                                          <p:spTgt spid="42">
                                            <p:txEl>
                                              <p:pRg st="0" end="0"/>
                                            </p:txEl>
                                          </p:spTgt>
                                        </p:tgtEl>
                                        <p:attrNameLst>
                                          <p:attrName>ppt_w</p:attrName>
                                        </p:attrNameLst>
                                      </p:cBhvr>
                                      <p:tavLst>
                                        <p:tav tm="0">
                                          <p:val>
                                            <p:strVal val="#ppt_w+.3"/>
                                          </p:val>
                                        </p:tav>
                                        <p:tav tm="100000">
                                          <p:val>
                                            <p:strVal val="#ppt_w"/>
                                          </p:val>
                                        </p:tav>
                                      </p:tavLst>
                                    </p:anim>
                                    <p:anim calcmode="lin" valueType="num">
                                      <p:cBhvr>
                                        <p:cTn id="80" dur="150" fill="hold"/>
                                        <p:tgtEl>
                                          <p:spTgt spid="42">
                                            <p:txEl>
                                              <p:pRg st="0" end="0"/>
                                            </p:txEl>
                                          </p:spTgt>
                                        </p:tgtEl>
                                        <p:attrNameLst>
                                          <p:attrName>ppt_h</p:attrName>
                                        </p:attrNameLst>
                                      </p:cBhvr>
                                      <p:tavLst>
                                        <p:tav tm="0">
                                          <p:val>
                                            <p:strVal val="#ppt_h"/>
                                          </p:val>
                                        </p:tav>
                                        <p:tav tm="100000">
                                          <p:val>
                                            <p:strVal val="#ppt_h"/>
                                          </p:val>
                                        </p:tav>
                                      </p:tavLst>
                                    </p:anim>
                                    <p:animEffect transition="in" filter="fade">
                                      <p:cBhvr>
                                        <p:cTn id="81" dur="150"/>
                                        <p:tgtEl>
                                          <p:spTgt spid="42">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decel="60000"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anim calcmode="lin" valueType="num">
                                      <p:cBhvr additive="base">
                                        <p:cTn id="86" dur="500" fill="hold"/>
                                        <p:tgtEl>
                                          <p:spTgt spid="43"/>
                                        </p:tgtEl>
                                        <p:attrNameLst>
                                          <p:attrName>ppt_x</p:attrName>
                                        </p:attrNameLst>
                                      </p:cBhvr>
                                      <p:tavLst>
                                        <p:tav tm="0">
                                          <p:val>
                                            <p:strVal val="#ppt_x"/>
                                          </p:val>
                                        </p:tav>
                                        <p:tav tm="100000">
                                          <p:val>
                                            <p:strVal val="#ppt_x"/>
                                          </p:val>
                                        </p:tav>
                                      </p:tavLst>
                                    </p:anim>
                                    <p:anim calcmode="lin" valueType="num">
                                      <p:cBhvr additive="base">
                                        <p:cTn id="87" dur="500" fill="hold"/>
                                        <p:tgtEl>
                                          <p:spTgt spid="43"/>
                                        </p:tgtEl>
                                        <p:attrNameLst>
                                          <p:attrName>ppt_y</p:attrName>
                                        </p:attrNameLst>
                                      </p:cBhvr>
                                      <p:tavLst>
                                        <p:tav tm="0">
                                          <p:val>
                                            <p:strVal val="1+#ppt_h/2"/>
                                          </p:val>
                                        </p:tav>
                                        <p:tav tm="100000">
                                          <p:val>
                                            <p:strVal val="#ppt_y"/>
                                          </p:val>
                                        </p:tav>
                                      </p:tavLst>
                                    </p:anim>
                                  </p:childTnLst>
                                </p:cTn>
                              </p:par>
                              <p:par>
                                <p:cTn id="88" presetID="49" presetClass="entr" presetSubtype="0" decel="100000" fill="hold" grpId="0" nodeType="withEffect">
                                  <p:stCondLst>
                                    <p:cond delay="250"/>
                                  </p:stCondLst>
                                  <p:childTnLst>
                                    <p:set>
                                      <p:cBhvr>
                                        <p:cTn id="89" dur="1" fill="hold">
                                          <p:stCondLst>
                                            <p:cond delay="0"/>
                                          </p:stCondLst>
                                        </p:cTn>
                                        <p:tgtEl>
                                          <p:spTgt spid="44"/>
                                        </p:tgtEl>
                                        <p:attrNameLst>
                                          <p:attrName>style.visibility</p:attrName>
                                        </p:attrNameLst>
                                      </p:cBhvr>
                                      <p:to>
                                        <p:strVal val="visible"/>
                                      </p:to>
                                    </p:set>
                                    <p:anim calcmode="lin" valueType="num">
                                      <p:cBhvr>
                                        <p:cTn id="90" dur="500" fill="hold"/>
                                        <p:tgtEl>
                                          <p:spTgt spid="44"/>
                                        </p:tgtEl>
                                        <p:attrNameLst>
                                          <p:attrName>ppt_w</p:attrName>
                                        </p:attrNameLst>
                                      </p:cBhvr>
                                      <p:tavLst>
                                        <p:tav tm="0">
                                          <p:val>
                                            <p:fltVal val="0"/>
                                          </p:val>
                                        </p:tav>
                                        <p:tav tm="100000">
                                          <p:val>
                                            <p:strVal val="#ppt_w"/>
                                          </p:val>
                                        </p:tav>
                                      </p:tavLst>
                                    </p:anim>
                                    <p:anim calcmode="lin" valueType="num">
                                      <p:cBhvr>
                                        <p:cTn id="91" dur="500" fill="hold"/>
                                        <p:tgtEl>
                                          <p:spTgt spid="44"/>
                                        </p:tgtEl>
                                        <p:attrNameLst>
                                          <p:attrName>ppt_h</p:attrName>
                                        </p:attrNameLst>
                                      </p:cBhvr>
                                      <p:tavLst>
                                        <p:tav tm="0">
                                          <p:val>
                                            <p:fltVal val="0"/>
                                          </p:val>
                                        </p:tav>
                                        <p:tav tm="100000">
                                          <p:val>
                                            <p:strVal val="#ppt_h"/>
                                          </p:val>
                                        </p:tav>
                                      </p:tavLst>
                                    </p:anim>
                                    <p:anim calcmode="lin" valueType="num">
                                      <p:cBhvr>
                                        <p:cTn id="92" dur="500" fill="hold"/>
                                        <p:tgtEl>
                                          <p:spTgt spid="44"/>
                                        </p:tgtEl>
                                        <p:attrNameLst>
                                          <p:attrName>style.rotation</p:attrName>
                                        </p:attrNameLst>
                                      </p:cBhvr>
                                      <p:tavLst>
                                        <p:tav tm="0">
                                          <p:val>
                                            <p:fltVal val="360"/>
                                          </p:val>
                                        </p:tav>
                                        <p:tav tm="100000">
                                          <p:val>
                                            <p:fltVal val="0"/>
                                          </p:val>
                                        </p:tav>
                                      </p:tavLst>
                                    </p:anim>
                                    <p:animEffect transition="in" filter="fade">
                                      <p:cBhvr>
                                        <p:cTn id="93" dur="500"/>
                                        <p:tgtEl>
                                          <p:spTgt spid="44"/>
                                        </p:tgtEl>
                                      </p:cBhvr>
                                    </p:animEffect>
                                  </p:childTnLst>
                                </p:cTn>
                              </p:par>
                              <p:par>
                                <p:cTn id="94" presetID="50" presetClass="entr" presetSubtype="0" decel="100000" fill="hold" grpId="0" nodeType="withEffect">
                                  <p:stCondLst>
                                    <p:cond delay="250"/>
                                  </p:stCondLst>
                                  <p:iterate type="lt">
                                    <p:tmPct val="10000"/>
                                  </p:iterate>
                                  <p:childTnLst>
                                    <p:set>
                                      <p:cBhvr>
                                        <p:cTn id="95" dur="1" fill="hold">
                                          <p:stCondLst>
                                            <p:cond delay="0"/>
                                          </p:stCondLst>
                                        </p:cTn>
                                        <p:tgtEl>
                                          <p:spTgt spid="45">
                                            <p:txEl>
                                              <p:pRg st="0" end="0"/>
                                            </p:txEl>
                                          </p:spTgt>
                                        </p:tgtEl>
                                        <p:attrNameLst>
                                          <p:attrName>style.visibility</p:attrName>
                                        </p:attrNameLst>
                                      </p:cBhvr>
                                      <p:to>
                                        <p:strVal val="visible"/>
                                      </p:to>
                                    </p:set>
                                    <p:anim calcmode="lin" valueType="num">
                                      <p:cBhvr>
                                        <p:cTn id="96" dur="250" fill="hold"/>
                                        <p:tgtEl>
                                          <p:spTgt spid="45">
                                            <p:txEl>
                                              <p:pRg st="0" end="0"/>
                                            </p:txEl>
                                          </p:spTgt>
                                        </p:tgtEl>
                                        <p:attrNameLst>
                                          <p:attrName>ppt_w</p:attrName>
                                        </p:attrNameLst>
                                      </p:cBhvr>
                                      <p:tavLst>
                                        <p:tav tm="0">
                                          <p:val>
                                            <p:strVal val="#ppt_w+.3"/>
                                          </p:val>
                                        </p:tav>
                                        <p:tav tm="100000">
                                          <p:val>
                                            <p:strVal val="#ppt_w"/>
                                          </p:val>
                                        </p:tav>
                                      </p:tavLst>
                                    </p:anim>
                                    <p:anim calcmode="lin" valueType="num">
                                      <p:cBhvr>
                                        <p:cTn id="97" dur="250" fill="hold"/>
                                        <p:tgtEl>
                                          <p:spTgt spid="45">
                                            <p:txEl>
                                              <p:pRg st="0" end="0"/>
                                            </p:txEl>
                                          </p:spTgt>
                                        </p:tgtEl>
                                        <p:attrNameLst>
                                          <p:attrName>ppt_h</p:attrName>
                                        </p:attrNameLst>
                                      </p:cBhvr>
                                      <p:tavLst>
                                        <p:tav tm="0">
                                          <p:val>
                                            <p:strVal val="#ppt_h"/>
                                          </p:val>
                                        </p:tav>
                                        <p:tav tm="100000">
                                          <p:val>
                                            <p:strVal val="#ppt_h"/>
                                          </p:val>
                                        </p:tav>
                                      </p:tavLst>
                                    </p:anim>
                                    <p:animEffect transition="in" filter="fade">
                                      <p:cBhvr>
                                        <p:cTn id="98" dur="250"/>
                                        <p:tgtEl>
                                          <p:spTgt spid="45">
                                            <p:txEl>
                                              <p:pRg st="0" end="0"/>
                                            </p:txEl>
                                          </p:spTgt>
                                        </p:tgtEl>
                                      </p:cBhvr>
                                    </p:animEffect>
                                  </p:childTnLst>
                                </p:cTn>
                              </p:par>
                              <p:par>
                                <p:cTn id="99" presetID="50" presetClass="entr" presetSubtype="0" decel="100000" fill="hold" grpId="0" nodeType="withEffect">
                                  <p:stCondLst>
                                    <p:cond delay="250"/>
                                  </p:stCondLst>
                                  <p:iterate type="lt">
                                    <p:tmPct val="10000"/>
                                  </p:iterate>
                                  <p:childTnLst>
                                    <p:set>
                                      <p:cBhvr>
                                        <p:cTn id="100" dur="1" fill="hold">
                                          <p:stCondLst>
                                            <p:cond delay="0"/>
                                          </p:stCondLst>
                                        </p:cTn>
                                        <p:tgtEl>
                                          <p:spTgt spid="46">
                                            <p:txEl>
                                              <p:pRg st="0" end="0"/>
                                            </p:txEl>
                                          </p:spTgt>
                                        </p:tgtEl>
                                        <p:attrNameLst>
                                          <p:attrName>style.visibility</p:attrName>
                                        </p:attrNameLst>
                                      </p:cBhvr>
                                      <p:to>
                                        <p:strVal val="visible"/>
                                      </p:to>
                                    </p:set>
                                    <p:anim calcmode="lin" valueType="num">
                                      <p:cBhvr>
                                        <p:cTn id="101" dur="150" fill="hold"/>
                                        <p:tgtEl>
                                          <p:spTgt spid="46">
                                            <p:txEl>
                                              <p:pRg st="0" end="0"/>
                                            </p:txEl>
                                          </p:spTgt>
                                        </p:tgtEl>
                                        <p:attrNameLst>
                                          <p:attrName>ppt_w</p:attrName>
                                        </p:attrNameLst>
                                      </p:cBhvr>
                                      <p:tavLst>
                                        <p:tav tm="0">
                                          <p:val>
                                            <p:strVal val="#ppt_w+.3"/>
                                          </p:val>
                                        </p:tav>
                                        <p:tav tm="100000">
                                          <p:val>
                                            <p:strVal val="#ppt_w"/>
                                          </p:val>
                                        </p:tav>
                                      </p:tavLst>
                                    </p:anim>
                                    <p:anim calcmode="lin" valueType="num">
                                      <p:cBhvr>
                                        <p:cTn id="102" dur="150" fill="hold"/>
                                        <p:tgtEl>
                                          <p:spTgt spid="46">
                                            <p:txEl>
                                              <p:pRg st="0" end="0"/>
                                            </p:txEl>
                                          </p:spTgt>
                                        </p:tgtEl>
                                        <p:attrNameLst>
                                          <p:attrName>ppt_h</p:attrName>
                                        </p:attrNameLst>
                                      </p:cBhvr>
                                      <p:tavLst>
                                        <p:tav tm="0">
                                          <p:val>
                                            <p:strVal val="#ppt_h"/>
                                          </p:val>
                                        </p:tav>
                                        <p:tav tm="100000">
                                          <p:val>
                                            <p:strVal val="#ppt_h"/>
                                          </p:val>
                                        </p:tav>
                                      </p:tavLst>
                                    </p:anim>
                                    <p:animEffect transition="in" filter="fade">
                                      <p:cBhvr>
                                        <p:cTn id="103" dur="15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8" grpId="0" animBg="1"/>
      <p:bldP spid="36" grpId="0" animBg="1"/>
      <p:bldP spid="37"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37"/>
                        </p:tgtEl>
                        <p:attrNameLst>
                          <p:attrName>style.visibility</p:attrName>
                        </p:attrNameLst>
                      </p:cBhvr>
                      <p:to>
                        <p:strVal val="visible"/>
                      </p:to>
                    </p:set>
                    <p:anim calcmode="lin" valueType="num">
                      <p:cBhvr>
                        <p:cTn dur="250" fill="hold"/>
                        <p:tgtEl>
                          <p:spTgt spid="37"/>
                        </p:tgtEl>
                        <p:attrNameLst>
                          <p:attrName>ppt_w</p:attrName>
                        </p:attrNameLst>
                      </p:cBhvr>
                      <p:tavLst>
                        <p:tav tm="0">
                          <p:val>
                            <p:strVal val="#ppt_w+.3"/>
                          </p:val>
                        </p:tav>
                        <p:tav tm="100000">
                          <p:val>
                            <p:strVal val="#ppt_w"/>
                          </p:val>
                        </p:tav>
                      </p:tavLst>
                    </p:anim>
                    <p:anim calcmode="lin" valueType="num">
                      <p:cBhvr>
                        <p:cTn dur="250" fill="hold"/>
                        <p:tgtEl>
                          <p:spTgt spid="37"/>
                        </p:tgtEl>
                        <p:attrNameLst>
                          <p:attrName>ppt_h</p:attrName>
                        </p:attrNameLst>
                      </p:cBhvr>
                      <p:tavLst>
                        <p:tav tm="0">
                          <p:val>
                            <p:strVal val="#ppt_h"/>
                          </p:val>
                        </p:tav>
                        <p:tav tm="100000">
                          <p:val>
                            <p:strVal val="#ppt_h"/>
                          </p:val>
                        </p:tav>
                      </p:tavLst>
                    </p:anim>
                    <p:animEffect transition="in" filter="fade">
                      <p:cBhvr>
                        <p:cTn dur="250"/>
                        <p:tgtEl>
                          <p:spTgt spid="37"/>
                        </p:tgtEl>
                      </p:cBhvr>
                    </p:animEffect>
                  </p:childTnLst>
                </p:cTn>
              </p:par>
            </p:tnLst>
          </p:tmpl>
        </p:tmplLst>
      </p:bldP>
      <p:bldP spid="38"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38"/>
                        </p:tgtEl>
                        <p:attrNameLst>
                          <p:attrName>style.visibility</p:attrName>
                        </p:attrNameLst>
                      </p:cBhvr>
                      <p:to>
                        <p:strVal val="visible"/>
                      </p:to>
                    </p:set>
                    <p:anim calcmode="lin" valueType="num">
                      <p:cBhvr>
                        <p:cTn dur="150" fill="hold"/>
                        <p:tgtEl>
                          <p:spTgt spid="38"/>
                        </p:tgtEl>
                        <p:attrNameLst>
                          <p:attrName>ppt_w</p:attrName>
                        </p:attrNameLst>
                      </p:cBhvr>
                      <p:tavLst>
                        <p:tav tm="0">
                          <p:val>
                            <p:strVal val="#ppt_w+.3"/>
                          </p:val>
                        </p:tav>
                        <p:tav tm="100000">
                          <p:val>
                            <p:strVal val="#ppt_w"/>
                          </p:val>
                        </p:tav>
                      </p:tavLst>
                    </p:anim>
                    <p:anim calcmode="lin" valueType="num">
                      <p:cBhvr>
                        <p:cTn dur="150" fill="hold"/>
                        <p:tgtEl>
                          <p:spTgt spid="38"/>
                        </p:tgtEl>
                        <p:attrNameLst>
                          <p:attrName>ppt_h</p:attrName>
                        </p:attrNameLst>
                      </p:cBhvr>
                      <p:tavLst>
                        <p:tav tm="0">
                          <p:val>
                            <p:strVal val="#ppt_h"/>
                          </p:val>
                        </p:tav>
                        <p:tav tm="100000">
                          <p:val>
                            <p:strVal val="#ppt_h"/>
                          </p:val>
                        </p:tav>
                      </p:tavLst>
                    </p:anim>
                    <p:animEffect transition="in" filter="fade">
                      <p:cBhvr>
                        <p:cTn dur="150"/>
                        <p:tgtEl>
                          <p:spTgt spid="38"/>
                        </p:tgtEl>
                      </p:cBhvr>
                    </p:animEffect>
                  </p:childTnLst>
                </p:cTn>
              </p:par>
            </p:tnLst>
          </p:tmpl>
        </p:tmplLst>
      </p:bldP>
      <p:bldP spid="39" grpId="0" animBg="1"/>
      <p:bldP spid="40" grpId="0" animBg="1"/>
      <p:bldP spid="41"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41"/>
                        </p:tgtEl>
                        <p:attrNameLst>
                          <p:attrName>style.visibility</p:attrName>
                        </p:attrNameLst>
                      </p:cBhvr>
                      <p:to>
                        <p:strVal val="visible"/>
                      </p:to>
                    </p:set>
                    <p:anim calcmode="lin" valueType="num">
                      <p:cBhvr>
                        <p:cTn dur="250" fill="hold"/>
                        <p:tgtEl>
                          <p:spTgt spid="41"/>
                        </p:tgtEl>
                        <p:attrNameLst>
                          <p:attrName>ppt_w</p:attrName>
                        </p:attrNameLst>
                      </p:cBhvr>
                      <p:tavLst>
                        <p:tav tm="0">
                          <p:val>
                            <p:strVal val="#ppt_w+.3"/>
                          </p:val>
                        </p:tav>
                        <p:tav tm="100000">
                          <p:val>
                            <p:strVal val="#ppt_w"/>
                          </p:val>
                        </p:tav>
                      </p:tavLst>
                    </p:anim>
                    <p:anim calcmode="lin" valueType="num">
                      <p:cBhvr>
                        <p:cTn dur="250" fill="hold"/>
                        <p:tgtEl>
                          <p:spTgt spid="41"/>
                        </p:tgtEl>
                        <p:attrNameLst>
                          <p:attrName>ppt_h</p:attrName>
                        </p:attrNameLst>
                      </p:cBhvr>
                      <p:tavLst>
                        <p:tav tm="0">
                          <p:val>
                            <p:strVal val="#ppt_h"/>
                          </p:val>
                        </p:tav>
                        <p:tav tm="100000">
                          <p:val>
                            <p:strVal val="#ppt_h"/>
                          </p:val>
                        </p:tav>
                      </p:tavLst>
                    </p:anim>
                    <p:animEffect transition="in" filter="fade">
                      <p:cBhvr>
                        <p:cTn dur="250"/>
                        <p:tgtEl>
                          <p:spTgt spid="41"/>
                        </p:tgtEl>
                      </p:cBhvr>
                    </p:animEffect>
                  </p:childTnLst>
                </p:cTn>
              </p:par>
            </p:tnLst>
          </p:tmpl>
        </p:tmplLst>
      </p:bldP>
      <p:bldP spid="42"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42"/>
                        </p:tgtEl>
                        <p:attrNameLst>
                          <p:attrName>style.visibility</p:attrName>
                        </p:attrNameLst>
                      </p:cBhvr>
                      <p:to>
                        <p:strVal val="visible"/>
                      </p:to>
                    </p:set>
                    <p:anim calcmode="lin" valueType="num">
                      <p:cBhvr>
                        <p:cTn dur="150" fill="hold"/>
                        <p:tgtEl>
                          <p:spTgt spid="42"/>
                        </p:tgtEl>
                        <p:attrNameLst>
                          <p:attrName>ppt_w</p:attrName>
                        </p:attrNameLst>
                      </p:cBhvr>
                      <p:tavLst>
                        <p:tav tm="0">
                          <p:val>
                            <p:strVal val="#ppt_w+.3"/>
                          </p:val>
                        </p:tav>
                        <p:tav tm="100000">
                          <p:val>
                            <p:strVal val="#ppt_w"/>
                          </p:val>
                        </p:tav>
                      </p:tavLst>
                    </p:anim>
                    <p:anim calcmode="lin" valueType="num">
                      <p:cBhvr>
                        <p:cTn dur="150" fill="hold"/>
                        <p:tgtEl>
                          <p:spTgt spid="42"/>
                        </p:tgtEl>
                        <p:attrNameLst>
                          <p:attrName>ppt_h</p:attrName>
                        </p:attrNameLst>
                      </p:cBhvr>
                      <p:tavLst>
                        <p:tav tm="0">
                          <p:val>
                            <p:strVal val="#ppt_h"/>
                          </p:val>
                        </p:tav>
                        <p:tav tm="100000">
                          <p:val>
                            <p:strVal val="#ppt_h"/>
                          </p:val>
                        </p:tav>
                      </p:tavLst>
                    </p:anim>
                    <p:animEffect transition="in" filter="fade">
                      <p:cBhvr>
                        <p:cTn dur="150"/>
                        <p:tgtEl>
                          <p:spTgt spid="42"/>
                        </p:tgtEl>
                      </p:cBhvr>
                    </p:animEffect>
                  </p:childTnLst>
                </p:cTn>
              </p:par>
            </p:tnLst>
          </p:tmpl>
        </p:tmplLst>
      </p:bldP>
      <p:bldP spid="43" grpId="0" animBg="1"/>
      <p:bldP spid="44" grpId="0" animBg="1"/>
      <p:bldP spid="45"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45"/>
                        </p:tgtEl>
                        <p:attrNameLst>
                          <p:attrName>style.visibility</p:attrName>
                        </p:attrNameLst>
                      </p:cBhvr>
                      <p:to>
                        <p:strVal val="visible"/>
                      </p:to>
                    </p:set>
                    <p:anim calcmode="lin" valueType="num">
                      <p:cBhvr>
                        <p:cTn dur="250" fill="hold"/>
                        <p:tgtEl>
                          <p:spTgt spid="45"/>
                        </p:tgtEl>
                        <p:attrNameLst>
                          <p:attrName>ppt_w</p:attrName>
                        </p:attrNameLst>
                      </p:cBhvr>
                      <p:tavLst>
                        <p:tav tm="0">
                          <p:val>
                            <p:strVal val="#ppt_w+.3"/>
                          </p:val>
                        </p:tav>
                        <p:tav tm="100000">
                          <p:val>
                            <p:strVal val="#ppt_w"/>
                          </p:val>
                        </p:tav>
                      </p:tavLst>
                    </p:anim>
                    <p:anim calcmode="lin" valueType="num">
                      <p:cBhvr>
                        <p:cTn dur="250" fill="hold"/>
                        <p:tgtEl>
                          <p:spTgt spid="45"/>
                        </p:tgtEl>
                        <p:attrNameLst>
                          <p:attrName>ppt_h</p:attrName>
                        </p:attrNameLst>
                      </p:cBhvr>
                      <p:tavLst>
                        <p:tav tm="0">
                          <p:val>
                            <p:strVal val="#ppt_h"/>
                          </p:val>
                        </p:tav>
                        <p:tav tm="100000">
                          <p:val>
                            <p:strVal val="#ppt_h"/>
                          </p:val>
                        </p:tav>
                      </p:tavLst>
                    </p:anim>
                    <p:animEffect transition="in" filter="fade">
                      <p:cBhvr>
                        <p:cTn dur="250"/>
                        <p:tgtEl>
                          <p:spTgt spid="45"/>
                        </p:tgtEl>
                      </p:cBhvr>
                    </p:animEffect>
                  </p:childTnLst>
                </p:cTn>
              </p:par>
            </p:tnLst>
          </p:tmpl>
        </p:tmplLst>
      </p:bldP>
      <p:bldP spid="46"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46"/>
                        </p:tgtEl>
                        <p:attrNameLst>
                          <p:attrName>style.visibility</p:attrName>
                        </p:attrNameLst>
                      </p:cBhvr>
                      <p:to>
                        <p:strVal val="visible"/>
                      </p:to>
                    </p:set>
                    <p:anim calcmode="lin" valueType="num">
                      <p:cBhvr>
                        <p:cTn dur="150" fill="hold"/>
                        <p:tgtEl>
                          <p:spTgt spid="46"/>
                        </p:tgtEl>
                        <p:attrNameLst>
                          <p:attrName>ppt_w</p:attrName>
                        </p:attrNameLst>
                      </p:cBhvr>
                      <p:tavLst>
                        <p:tav tm="0">
                          <p:val>
                            <p:strVal val="#ppt_w+.3"/>
                          </p:val>
                        </p:tav>
                        <p:tav tm="100000">
                          <p:val>
                            <p:strVal val="#ppt_w"/>
                          </p:val>
                        </p:tav>
                      </p:tavLst>
                    </p:anim>
                    <p:anim calcmode="lin" valueType="num">
                      <p:cBhvr>
                        <p:cTn dur="150" fill="hold"/>
                        <p:tgtEl>
                          <p:spTgt spid="46"/>
                        </p:tgtEl>
                        <p:attrNameLst>
                          <p:attrName>ppt_h</p:attrName>
                        </p:attrNameLst>
                      </p:cBhvr>
                      <p:tavLst>
                        <p:tav tm="0">
                          <p:val>
                            <p:strVal val="#ppt_h"/>
                          </p:val>
                        </p:tav>
                        <p:tav tm="100000">
                          <p:val>
                            <p:strVal val="#ppt_h"/>
                          </p:val>
                        </p:tav>
                      </p:tavLst>
                    </p:anim>
                    <p:animEffect transition="in" filter="fade">
                      <p:cBhvr>
                        <p:cTn dur="150"/>
                        <p:tgtEl>
                          <p:spTgt spid="46"/>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am 4 (Tall)">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xmlns="" val="0"/>
              </a:ext>
            </a:extLst>
          </a:blip>
          <a:srcRect/>
          <a:stretch>
            <a:fillRect/>
          </a:stretch>
        </p:blipFill>
        <p:spPr>
          <a:xfrm>
            <a:off x="-22779" y="0"/>
            <a:ext cx="12237558" cy="6858000"/>
          </a:xfrm>
          <a:prstGeom prst="rect">
            <a:avLst/>
          </a:prstGeom>
        </p:spPr>
      </p:pic>
      <p:sp>
        <p:nvSpPr>
          <p:cNvPr id="7" name="Rectangle 6"/>
          <p:cNvSpPr/>
          <p:nvPr userDrawn="1"/>
        </p:nvSpPr>
        <p:spPr>
          <a:xfrm>
            <a:off x="-22779" y="0"/>
            <a:ext cx="12260337" cy="6858000"/>
          </a:xfrm>
          <a:prstGeom prst="rect">
            <a:avLst/>
          </a:prstGeom>
          <a:gradFill flip="none" rotWithShape="1">
            <a:gsLst>
              <a:gs pos="0">
                <a:schemeClr val="bg1">
                  <a:alpha val="86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TEAM</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Freeform: Shape 27"/>
          <p:cNvSpPr/>
          <p:nvPr userDrawn="1"/>
        </p:nvSpPr>
        <p:spPr>
          <a:xfrm>
            <a:off x="490925" y="2660846"/>
            <a:ext cx="2547182" cy="3590664"/>
          </a:xfrm>
          <a:custGeom>
            <a:avLst/>
            <a:gdLst>
              <a:gd name="connsiteX0" fmla="*/ 250363 w 2547182"/>
              <a:gd name="connsiteY0" fmla="*/ 0 h 3590664"/>
              <a:gd name="connsiteX1" fmla="*/ 341764 w 2547182"/>
              <a:gd name="connsiteY1" fmla="*/ 0 h 3590664"/>
              <a:gd name="connsiteX2" fmla="*/ 345513 w 2547182"/>
              <a:gd name="connsiteY2" fmla="*/ 74246 h 3590664"/>
              <a:gd name="connsiteX3" fmla="*/ 1255192 w 2547182"/>
              <a:gd name="connsiteY3" fmla="*/ 895154 h 3590664"/>
              <a:gd name="connsiteX4" fmla="*/ 2164871 w 2547182"/>
              <a:gd name="connsiteY4" fmla="*/ 74246 h 3590664"/>
              <a:gd name="connsiteX5" fmla="*/ 2168620 w 2547182"/>
              <a:gd name="connsiteY5" fmla="*/ 0 h 3590664"/>
              <a:gd name="connsiteX6" fmla="*/ 2296819 w 2547182"/>
              <a:gd name="connsiteY6" fmla="*/ 0 h 3590664"/>
              <a:gd name="connsiteX7" fmla="*/ 2547182 w 2547182"/>
              <a:gd name="connsiteY7" fmla="*/ 250363 h 3590664"/>
              <a:gd name="connsiteX8" fmla="*/ 2547182 w 2547182"/>
              <a:gd name="connsiteY8" fmla="*/ 3340301 h 3590664"/>
              <a:gd name="connsiteX9" fmla="*/ 2296819 w 2547182"/>
              <a:gd name="connsiteY9" fmla="*/ 3590664 h 3590664"/>
              <a:gd name="connsiteX10" fmla="*/ 250363 w 2547182"/>
              <a:gd name="connsiteY10" fmla="*/ 3590664 h 3590664"/>
              <a:gd name="connsiteX11" fmla="*/ 0 w 2547182"/>
              <a:gd name="connsiteY11" fmla="*/ 3340301 h 3590664"/>
              <a:gd name="connsiteX12" fmla="*/ 0 w 2547182"/>
              <a:gd name="connsiteY12" fmla="*/ 250363 h 3590664"/>
              <a:gd name="connsiteX13" fmla="*/ 250363 w 2547182"/>
              <a:gd name="connsiteY13" fmla="*/ 0 h 35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182" h="3590664">
                <a:moveTo>
                  <a:pt x="250363" y="0"/>
                </a:moveTo>
                <a:lnTo>
                  <a:pt x="341764" y="0"/>
                </a:lnTo>
                <a:lnTo>
                  <a:pt x="345513" y="74246"/>
                </a:lnTo>
                <a:cubicBezTo>
                  <a:pt x="392340" y="535338"/>
                  <a:pt x="781746" y="895154"/>
                  <a:pt x="1255192" y="895154"/>
                </a:cubicBezTo>
                <a:cubicBezTo>
                  <a:pt x="1728638" y="895154"/>
                  <a:pt x="2118045" y="535338"/>
                  <a:pt x="2164871" y="74246"/>
                </a:cubicBezTo>
                <a:lnTo>
                  <a:pt x="2168620" y="0"/>
                </a:lnTo>
                <a:lnTo>
                  <a:pt x="2296819" y="0"/>
                </a:lnTo>
                <a:cubicBezTo>
                  <a:pt x="2435091" y="0"/>
                  <a:pt x="2547182" y="112091"/>
                  <a:pt x="2547182" y="250363"/>
                </a:cubicBezTo>
                <a:lnTo>
                  <a:pt x="2547182" y="3340301"/>
                </a:lnTo>
                <a:cubicBezTo>
                  <a:pt x="2547182" y="3478573"/>
                  <a:pt x="2435091" y="3590664"/>
                  <a:pt x="2296819" y="3590664"/>
                </a:cubicBezTo>
                <a:lnTo>
                  <a:pt x="250363" y="3590664"/>
                </a:lnTo>
                <a:cubicBezTo>
                  <a:pt x="112091" y="3590664"/>
                  <a:pt x="0" y="3478573"/>
                  <a:pt x="0" y="3340301"/>
                </a:cubicBezTo>
                <a:lnTo>
                  <a:pt x="0" y="250363"/>
                </a:lnTo>
                <a:cubicBezTo>
                  <a:pt x="0" y="112091"/>
                  <a:pt x="112091" y="0"/>
                  <a:pt x="250363"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Picture Placeholder 35"/>
          <p:cNvSpPr>
            <a:spLocks noGrp="1"/>
          </p:cNvSpPr>
          <p:nvPr>
            <p:ph type="pic" sz="quarter" idx="29" hasCustomPrompt="1"/>
          </p:nvPr>
        </p:nvSpPr>
        <p:spPr>
          <a:xfrm>
            <a:off x="976860" y="187234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37" name="Text Placeholder 33"/>
          <p:cNvSpPr>
            <a:spLocks noGrp="1"/>
          </p:cNvSpPr>
          <p:nvPr>
            <p:ph type="body" sz="quarter" idx="30" hasCustomPrompt="1"/>
          </p:nvPr>
        </p:nvSpPr>
        <p:spPr>
          <a:xfrm>
            <a:off x="573929" y="379865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38" name="Text Placeholder 33"/>
          <p:cNvSpPr>
            <a:spLocks noGrp="1"/>
          </p:cNvSpPr>
          <p:nvPr>
            <p:ph type="body" sz="quarter" idx="31" hasCustomPrompt="1"/>
          </p:nvPr>
        </p:nvSpPr>
        <p:spPr>
          <a:xfrm>
            <a:off x="574542" y="436015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sp>
        <p:nvSpPr>
          <p:cNvPr id="39" name="Freeform: Shape 38"/>
          <p:cNvSpPr/>
          <p:nvPr userDrawn="1"/>
        </p:nvSpPr>
        <p:spPr>
          <a:xfrm>
            <a:off x="3403545" y="2660846"/>
            <a:ext cx="2547182" cy="3590664"/>
          </a:xfrm>
          <a:custGeom>
            <a:avLst/>
            <a:gdLst>
              <a:gd name="connsiteX0" fmla="*/ 250363 w 2547182"/>
              <a:gd name="connsiteY0" fmla="*/ 0 h 3590664"/>
              <a:gd name="connsiteX1" fmla="*/ 341764 w 2547182"/>
              <a:gd name="connsiteY1" fmla="*/ 0 h 3590664"/>
              <a:gd name="connsiteX2" fmla="*/ 345513 w 2547182"/>
              <a:gd name="connsiteY2" fmla="*/ 74246 h 3590664"/>
              <a:gd name="connsiteX3" fmla="*/ 1255192 w 2547182"/>
              <a:gd name="connsiteY3" fmla="*/ 895154 h 3590664"/>
              <a:gd name="connsiteX4" fmla="*/ 2164871 w 2547182"/>
              <a:gd name="connsiteY4" fmla="*/ 74246 h 3590664"/>
              <a:gd name="connsiteX5" fmla="*/ 2168620 w 2547182"/>
              <a:gd name="connsiteY5" fmla="*/ 0 h 3590664"/>
              <a:gd name="connsiteX6" fmla="*/ 2296819 w 2547182"/>
              <a:gd name="connsiteY6" fmla="*/ 0 h 3590664"/>
              <a:gd name="connsiteX7" fmla="*/ 2547182 w 2547182"/>
              <a:gd name="connsiteY7" fmla="*/ 250363 h 3590664"/>
              <a:gd name="connsiteX8" fmla="*/ 2547182 w 2547182"/>
              <a:gd name="connsiteY8" fmla="*/ 3340301 h 3590664"/>
              <a:gd name="connsiteX9" fmla="*/ 2296819 w 2547182"/>
              <a:gd name="connsiteY9" fmla="*/ 3590664 h 3590664"/>
              <a:gd name="connsiteX10" fmla="*/ 250363 w 2547182"/>
              <a:gd name="connsiteY10" fmla="*/ 3590664 h 3590664"/>
              <a:gd name="connsiteX11" fmla="*/ 0 w 2547182"/>
              <a:gd name="connsiteY11" fmla="*/ 3340301 h 3590664"/>
              <a:gd name="connsiteX12" fmla="*/ 0 w 2547182"/>
              <a:gd name="connsiteY12" fmla="*/ 250363 h 3590664"/>
              <a:gd name="connsiteX13" fmla="*/ 250363 w 2547182"/>
              <a:gd name="connsiteY13" fmla="*/ 0 h 35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182" h="3590664">
                <a:moveTo>
                  <a:pt x="250363" y="0"/>
                </a:moveTo>
                <a:lnTo>
                  <a:pt x="341764" y="0"/>
                </a:lnTo>
                <a:lnTo>
                  <a:pt x="345513" y="74246"/>
                </a:lnTo>
                <a:cubicBezTo>
                  <a:pt x="392340" y="535338"/>
                  <a:pt x="781746" y="895154"/>
                  <a:pt x="1255192" y="895154"/>
                </a:cubicBezTo>
                <a:cubicBezTo>
                  <a:pt x="1728638" y="895154"/>
                  <a:pt x="2118045" y="535338"/>
                  <a:pt x="2164871" y="74246"/>
                </a:cubicBezTo>
                <a:lnTo>
                  <a:pt x="2168620" y="0"/>
                </a:lnTo>
                <a:lnTo>
                  <a:pt x="2296819" y="0"/>
                </a:lnTo>
                <a:cubicBezTo>
                  <a:pt x="2435091" y="0"/>
                  <a:pt x="2547182" y="112091"/>
                  <a:pt x="2547182" y="250363"/>
                </a:cubicBezTo>
                <a:lnTo>
                  <a:pt x="2547182" y="3340301"/>
                </a:lnTo>
                <a:cubicBezTo>
                  <a:pt x="2547182" y="3478573"/>
                  <a:pt x="2435091" y="3590664"/>
                  <a:pt x="2296819" y="3590664"/>
                </a:cubicBezTo>
                <a:lnTo>
                  <a:pt x="250363" y="3590664"/>
                </a:lnTo>
                <a:cubicBezTo>
                  <a:pt x="112091" y="3590664"/>
                  <a:pt x="0" y="3478573"/>
                  <a:pt x="0" y="3340301"/>
                </a:cubicBezTo>
                <a:lnTo>
                  <a:pt x="0" y="250363"/>
                </a:lnTo>
                <a:cubicBezTo>
                  <a:pt x="0" y="112091"/>
                  <a:pt x="112091" y="0"/>
                  <a:pt x="250363"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Picture Placeholder 39"/>
          <p:cNvSpPr>
            <a:spLocks noGrp="1"/>
          </p:cNvSpPr>
          <p:nvPr>
            <p:ph type="pic" sz="quarter" idx="32" hasCustomPrompt="1"/>
          </p:nvPr>
        </p:nvSpPr>
        <p:spPr>
          <a:xfrm>
            <a:off x="3889480" y="187234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41" name="Text Placeholder 33"/>
          <p:cNvSpPr>
            <a:spLocks noGrp="1"/>
          </p:cNvSpPr>
          <p:nvPr>
            <p:ph type="body" sz="quarter" idx="33" hasCustomPrompt="1"/>
          </p:nvPr>
        </p:nvSpPr>
        <p:spPr>
          <a:xfrm>
            <a:off x="3486549" y="379865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42" name="Text Placeholder 33"/>
          <p:cNvSpPr>
            <a:spLocks noGrp="1"/>
          </p:cNvSpPr>
          <p:nvPr>
            <p:ph type="body" sz="quarter" idx="34" hasCustomPrompt="1"/>
          </p:nvPr>
        </p:nvSpPr>
        <p:spPr>
          <a:xfrm>
            <a:off x="3487162" y="436015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sp>
        <p:nvSpPr>
          <p:cNvPr id="24" name="Freeform: Shape 23"/>
          <p:cNvSpPr/>
          <p:nvPr userDrawn="1"/>
        </p:nvSpPr>
        <p:spPr>
          <a:xfrm>
            <a:off x="6279367" y="2660846"/>
            <a:ext cx="2547182" cy="3590664"/>
          </a:xfrm>
          <a:custGeom>
            <a:avLst/>
            <a:gdLst>
              <a:gd name="connsiteX0" fmla="*/ 250363 w 2547182"/>
              <a:gd name="connsiteY0" fmla="*/ 0 h 3590664"/>
              <a:gd name="connsiteX1" fmla="*/ 341764 w 2547182"/>
              <a:gd name="connsiteY1" fmla="*/ 0 h 3590664"/>
              <a:gd name="connsiteX2" fmla="*/ 345513 w 2547182"/>
              <a:gd name="connsiteY2" fmla="*/ 74246 h 3590664"/>
              <a:gd name="connsiteX3" fmla="*/ 1255192 w 2547182"/>
              <a:gd name="connsiteY3" fmla="*/ 895154 h 3590664"/>
              <a:gd name="connsiteX4" fmla="*/ 2164871 w 2547182"/>
              <a:gd name="connsiteY4" fmla="*/ 74246 h 3590664"/>
              <a:gd name="connsiteX5" fmla="*/ 2168620 w 2547182"/>
              <a:gd name="connsiteY5" fmla="*/ 0 h 3590664"/>
              <a:gd name="connsiteX6" fmla="*/ 2296819 w 2547182"/>
              <a:gd name="connsiteY6" fmla="*/ 0 h 3590664"/>
              <a:gd name="connsiteX7" fmla="*/ 2547182 w 2547182"/>
              <a:gd name="connsiteY7" fmla="*/ 250363 h 3590664"/>
              <a:gd name="connsiteX8" fmla="*/ 2547182 w 2547182"/>
              <a:gd name="connsiteY8" fmla="*/ 3340301 h 3590664"/>
              <a:gd name="connsiteX9" fmla="*/ 2296819 w 2547182"/>
              <a:gd name="connsiteY9" fmla="*/ 3590664 h 3590664"/>
              <a:gd name="connsiteX10" fmla="*/ 250363 w 2547182"/>
              <a:gd name="connsiteY10" fmla="*/ 3590664 h 3590664"/>
              <a:gd name="connsiteX11" fmla="*/ 0 w 2547182"/>
              <a:gd name="connsiteY11" fmla="*/ 3340301 h 3590664"/>
              <a:gd name="connsiteX12" fmla="*/ 0 w 2547182"/>
              <a:gd name="connsiteY12" fmla="*/ 250363 h 3590664"/>
              <a:gd name="connsiteX13" fmla="*/ 250363 w 2547182"/>
              <a:gd name="connsiteY13" fmla="*/ 0 h 35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182" h="3590664">
                <a:moveTo>
                  <a:pt x="250363" y="0"/>
                </a:moveTo>
                <a:lnTo>
                  <a:pt x="341764" y="0"/>
                </a:lnTo>
                <a:lnTo>
                  <a:pt x="345513" y="74246"/>
                </a:lnTo>
                <a:cubicBezTo>
                  <a:pt x="392340" y="535338"/>
                  <a:pt x="781746" y="895154"/>
                  <a:pt x="1255192" y="895154"/>
                </a:cubicBezTo>
                <a:cubicBezTo>
                  <a:pt x="1728638" y="895154"/>
                  <a:pt x="2118045" y="535338"/>
                  <a:pt x="2164871" y="74246"/>
                </a:cubicBezTo>
                <a:lnTo>
                  <a:pt x="2168620" y="0"/>
                </a:lnTo>
                <a:lnTo>
                  <a:pt x="2296819" y="0"/>
                </a:lnTo>
                <a:cubicBezTo>
                  <a:pt x="2435091" y="0"/>
                  <a:pt x="2547182" y="112091"/>
                  <a:pt x="2547182" y="250363"/>
                </a:cubicBezTo>
                <a:lnTo>
                  <a:pt x="2547182" y="3340301"/>
                </a:lnTo>
                <a:cubicBezTo>
                  <a:pt x="2547182" y="3478573"/>
                  <a:pt x="2435091" y="3590664"/>
                  <a:pt x="2296819" y="3590664"/>
                </a:cubicBezTo>
                <a:lnTo>
                  <a:pt x="250363" y="3590664"/>
                </a:lnTo>
                <a:cubicBezTo>
                  <a:pt x="112091" y="3590664"/>
                  <a:pt x="0" y="3478573"/>
                  <a:pt x="0" y="3340301"/>
                </a:cubicBezTo>
                <a:lnTo>
                  <a:pt x="0" y="250363"/>
                </a:lnTo>
                <a:cubicBezTo>
                  <a:pt x="0" y="112091"/>
                  <a:pt x="112091" y="0"/>
                  <a:pt x="250363"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Picture Placeholder 24"/>
          <p:cNvSpPr>
            <a:spLocks noGrp="1"/>
          </p:cNvSpPr>
          <p:nvPr>
            <p:ph type="pic" sz="quarter" idx="35" hasCustomPrompt="1"/>
          </p:nvPr>
        </p:nvSpPr>
        <p:spPr>
          <a:xfrm>
            <a:off x="6765302" y="187234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26" name="Text Placeholder 33"/>
          <p:cNvSpPr>
            <a:spLocks noGrp="1"/>
          </p:cNvSpPr>
          <p:nvPr>
            <p:ph type="body" sz="quarter" idx="36" hasCustomPrompt="1"/>
          </p:nvPr>
        </p:nvSpPr>
        <p:spPr>
          <a:xfrm>
            <a:off x="6362371" y="379865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27" name="Text Placeholder 33"/>
          <p:cNvSpPr>
            <a:spLocks noGrp="1"/>
          </p:cNvSpPr>
          <p:nvPr>
            <p:ph type="body" sz="quarter" idx="37" hasCustomPrompt="1"/>
          </p:nvPr>
        </p:nvSpPr>
        <p:spPr>
          <a:xfrm>
            <a:off x="6362984" y="436015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sp>
        <p:nvSpPr>
          <p:cNvPr id="29" name="Freeform: Shape 28"/>
          <p:cNvSpPr/>
          <p:nvPr userDrawn="1"/>
        </p:nvSpPr>
        <p:spPr>
          <a:xfrm>
            <a:off x="9191987" y="2660846"/>
            <a:ext cx="2547182" cy="3590664"/>
          </a:xfrm>
          <a:custGeom>
            <a:avLst/>
            <a:gdLst>
              <a:gd name="connsiteX0" fmla="*/ 250363 w 2547182"/>
              <a:gd name="connsiteY0" fmla="*/ 0 h 3590664"/>
              <a:gd name="connsiteX1" fmla="*/ 341764 w 2547182"/>
              <a:gd name="connsiteY1" fmla="*/ 0 h 3590664"/>
              <a:gd name="connsiteX2" fmla="*/ 345513 w 2547182"/>
              <a:gd name="connsiteY2" fmla="*/ 74246 h 3590664"/>
              <a:gd name="connsiteX3" fmla="*/ 1255192 w 2547182"/>
              <a:gd name="connsiteY3" fmla="*/ 895154 h 3590664"/>
              <a:gd name="connsiteX4" fmla="*/ 2164871 w 2547182"/>
              <a:gd name="connsiteY4" fmla="*/ 74246 h 3590664"/>
              <a:gd name="connsiteX5" fmla="*/ 2168620 w 2547182"/>
              <a:gd name="connsiteY5" fmla="*/ 0 h 3590664"/>
              <a:gd name="connsiteX6" fmla="*/ 2296819 w 2547182"/>
              <a:gd name="connsiteY6" fmla="*/ 0 h 3590664"/>
              <a:gd name="connsiteX7" fmla="*/ 2547182 w 2547182"/>
              <a:gd name="connsiteY7" fmla="*/ 250363 h 3590664"/>
              <a:gd name="connsiteX8" fmla="*/ 2547182 w 2547182"/>
              <a:gd name="connsiteY8" fmla="*/ 3340301 h 3590664"/>
              <a:gd name="connsiteX9" fmla="*/ 2296819 w 2547182"/>
              <a:gd name="connsiteY9" fmla="*/ 3590664 h 3590664"/>
              <a:gd name="connsiteX10" fmla="*/ 250363 w 2547182"/>
              <a:gd name="connsiteY10" fmla="*/ 3590664 h 3590664"/>
              <a:gd name="connsiteX11" fmla="*/ 0 w 2547182"/>
              <a:gd name="connsiteY11" fmla="*/ 3340301 h 3590664"/>
              <a:gd name="connsiteX12" fmla="*/ 0 w 2547182"/>
              <a:gd name="connsiteY12" fmla="*/ 250363 h 3590664"/>
              <a:gd name="connsiteX13" fmla="*/ 250363 w 2547182"/>
              <a:gd name="connsiteY13" fmla="*/ 0 h 35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182" h="3590664">
                <a:moveTo>
                  <a:pt x="250363" y="0"/>
                </a:moveTo>
                <a:lnTo>
                  <a:pt x="341764" y="0"/>
                </a:lnTo>
                <a:lnTo>
                  <a:pt x="345513" y="74246"/>
                </a:lnTo>
                <a:cubicBezTo>
                  <a:pt x="392340" y="535338"/>
                  <a:pt x="781746" y="895154"/>
                  <a:pt x="1255192" y="895154"/>
                </a:cubicBezTo>
                <a:cubicBezTo>
                  <a:pt x="1728638" y="895154"/>
                  <a:pt x="2118045" y="535338"/>
                  <a:pt x="2164871" y="74246"/>
                </a:cubicBezTo>
                <a:lnTo>
                  <a:pt x="2168620" y="0"/>
                </a:lnTo>
                <a:lnTo>
                  <a:pt x="2296819" y="0"/>
                </a:lnTo>
                <a:cubicBezTo>
                  <a:pt x="2435091" y="0"/>
                  <a:pt x="2547182" y="112091"/>
                  <a:pt x="2547182" y="250363"/>
                </a:cubicBezTo>
                <a:lnTo>
                  <a:pt x="2547182" y="3340301"/>
                </a:lnTo>
                <a:cubicBezTo>
                  <a:pt x="2547182" y="3478573"/>
                  <a:pt x="2435091" y="3590664"/>
                  <a:pt x="2296819" y="3590664"/>
                </a:cubicBezTo>
                <a:lnTo>
                  <a:pt x="250363" y="3590664"/>
                </a:lnTo>
                <a:cubicBezTo>
                  <a:pt x="112091" y="3590664"/>
                  <a:pt x="0" y="3478573"/>
                  <a:pt x="0" y="3340301"/>
                </a:cubicBezTo>
                <a:lnTo>
                  <a:pt x="0" y="250363"/>
                </a:lnTo>
                <a:cubicBezTo>
                  <a:pt x="0" y="112091"/>
                  <a:pt x="112091" y="0"/>
                  <a:pt x="250363"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Picture Placeholder 29"/>
          <p:cNvSpPr>
            <a:spLocks noGrp="1"/>
          </p:cNvSpPr>
          <p:nvPr>
            <p:ph type="pic" sz="quarter" idx="38" hasCustomPrompt="1"/>
          </p:nvPr>
        </p:nvSpPr>
        <p:spPr>
          <a:xfrm>
            <a:off x="9677922" y="187234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31" name="Text Placeholder 33"/>
          <p:cNvSpPr>
            <a:spLocks noGrp="1"/>
          </p:cNvSpPr>
          <p:nvPr>
            <p:ph type="body" sz="quarter" idx="39" hasCustomPrompt="1"/>
          </p:nvPr>
        </p:nvSpPr>
        <p:spPr>
          <a:xfrm>
            <a:off x="9274991" y="379865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32" name="Text Placeholder 33"/>
          <p:cNvSpPr>
            <a:spLocks noGrp="1"/>
          </p:cNvSpPr>
          <p:nvPr>
            <p:ph type="body" sz="quarter" idx="40" hasCustomPrompt="1"/>
          </p:nvPr>
        </p:nvSpPr>
        <p:spPr>
          <a:xfrm>
            <a:off x="9275604" y="436015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pic>
        <p:nvPicPr>
          <p:cNvPr id="33" name="Picture 2" descr="E:\Desain\PPT UNS\UNS Bingkai.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3" descr="E:\Desain\PPT UNS\Twibon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4" descr="E:\Desain\PPT UNS\Active.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3" descr="E:\Desain\PPT UNS\green campus edit.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1" descr="E:\Desain\PPT UNS\Slide 1 Corner.png"/>
          <p:cNvPicPr>
            <a:picLocks noChangeAspect="1" noChangeArrowheads="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randombar(horizontal)">
                                      <p:cBhvr>
                                        <p:cTn id="25" dur="500"/>
                                        <p:tgtEl>
                                          <p:spTgt spid="44"/>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par>
                                <p:cTn id="32" presetID="14" presetClass="entr" presetSubtype="1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decel="6000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par>
                                <p:cTn id="44" presetID="49" presetClass="entr" presetSubtype="0" decel="100000" fill="hold" grpId="0" nodeType="withEffect">
                                  <p:stCondLst>
                                    <p:cond delay="25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 calcmode="lin" valueType="num">
                                      <p:cBhvr>
                                        <p:cTn id="48" dur="500" fill="hold"/>
                                        <p:tgtEl>
                                          <p:spTgt spid="36"/>
                                        </p:tgtEl>
                                        <p:attrNameLst>
                                          <p:attrName>style.rotation</p:attrName>
                                        </p:attrNameLst>
                                      </p:cBhvr>
                                      <p:tavLst>
                                        <p:tav tm="0">
                                          <p:val>
                                            <p:fltVal val="360"/>
                                          </p:val>
                                        </p:tav>
                                        <p:tav tm="100000">
                                          <p:val>
                                            <p:fltVal val="0"/>
                                          </p:val>
                                        </p:tav>
                                      </p:tavLst>
                                    </p:anim>
                                    <p:animEffect transition="in" filter="fade">
                                      <p:cBhvr>
                                        <p:cTn id="49" dur="500"/>
                                        <p:tgtEl>
                                          <p:spTgt spid="36"/>
                                        </p:tgtEl>
                                      </p:cBhvr>
                                    </p:animEffect>
                                  </p:childTnLst>
                                </p:cTn>
                              </p:par>
                              <p:par>
                                <p:cTn id="50" presetID="50" presetClass="entr" presetSubtype="0" decel="100000" fill="hold" grpId="0" nodeType="withEffect">
                                  <p:stCondLst>
                                    <p:cond delay="250"/>
                                  </p:stCondLst>
                                  <p:iterate type="lt">
                                    <p:tmPct val="10000"/>
                                  </p:iterate>
                                  <p:childTnLst>
                                    <p:set>
                                      <p:cBhvr>
                                        <p:cTn id="51" dur="1" fill="hold">
                                          <p:stCondLst>
                                            <p:cond delay="0"/>
                                          </p:stCondLst>
                                        </p:cTn>
                                        <p:tgtEl>
                                          <p:spTgt spid="37">
                                            <p:txEl>
                                              <p:pRg st="0" end="0"/>
                                            </p:txEl>
                                          </p:spTgt>
                                        </p:tgtEl>
                                        <p:attrNameLst>
                                          <p:attrName>style.visibility</p:attrName>
                                        </p:attrNameLst>
                                      </p:cBhvr>
                                      <p:to>
                                        <p:strVal val="visible"/>
                                      </p:to>
                                    </p:set>
                                    <p:anim calcmode="lin" valueType="num">
                                      <p:cBhvr>
                                        <p:cTn id="52" dur="250" fill="hold"/>
                                        <p:tgtEl>
                                          <p:spTgt spid="37">
                                            <p:txEl>
                                              <p:pRg st="0" end="0"/>
                                            </p:txEl>
                                          </p:spTgt>
                                        </p:tgtEl>
                                        <p:attrNameLst>
                                          <p:attrName>ppt_w</p:attrName>
                                        </p:attrNameLst>
                                      </p:cBhvr>
                                      <p:tavLst>
                                        <p:tav tm="0">
                                          <p:val>
                                            <p:strVal val="#ppt_w+.3"/>
                                          </p:val>
                                        </p:tav>
                                        <p:tav tm="100000">
                                          <p:val>
                                            <p:strVal val="#ppt_w"/>
                                          </p:val>
                                        </p:tav>
                                      </p:tavLst>
                                    </p:anim>
                                    <p:anim calcmode="lin" valueType="num">
                                      <p:cBhvr>
                                        <p:cTn id="53" dur="250" fill="hold"/>
                                        <p:tgtEl>
                                          <p:spTgt spid="37">
                                            <p:txEl>
                                              <p:pRg st="0" end="0"/>
                                            </p:txEl>
                                          </p:spTgt>
                                        </p:tgtEl>
                                        <p:attrNameLst>
                                          <p:attrName>ppt_h</p:attrName>
                                        </p:attrNameLst>
                                      </p:cBhvr>
                                      <p:tavLst>
                                        <p:tav tm="0">
                                          <p:val>
                                            <p:strVal val="#ppt_h"/>
                                          </p:val>
                                        </p:tav>
                                        <p:tav tm="100000">
                                          <p:val>
                                            <p:strVal val="#ppt_h"/>
                                          </p:val>
                                        </p:tav>
                                      </p:tavLst>
                                    </p:anim>
                                    <p:animEffect transition="in" filter="fade">
                                      <p:cBhvr>
                                        <p:cTn id="54" dur="250"/>
                                        <p:tgtEl>
                                          <p:spTgt spid="37">
                                            <p:txEl>
                                              <p:pRg st="0" end="0"/>
                                            </p:txEl>
                                          </p:spTgt>
                                        </p:tgtEl>
                                      </p:cBhvr>
                                    </p:animEffect>
                                  </p:childTnLst>
                                </p:cTn>
                              </p:par>
                              <p:par>
                                <p:cTn id="55" presetID="50" presetClass="entr" presetSubtype="0" decel="100000" fill="hold" grpId="0" nodeType="withEffect">
                                  <p:stCondLst>
                                    <p:cond delay="250"/>
                                  </p:stCondLst>
                                  <p:iterate type="lt">
                                    <p:tmPct val="10000"/>
                                  </p:iterate>
                                  <p:childTnLst>
                                    <p:set>
                                      <p:cBhvr>
                                        <p:cTn id="56" dur="1" fill="hold">
                                          <p:stCondLst>
                                            <p:cond delay="0"/>
                                          </p:stCondLst>
                                        </p:cTn>
                                        <p:tgtEl>
                                          <p:spTgt spid="38">
                                            <p:txEl>
                                              <p:pRg st="0" end="0"/>
                                            </p:txEl>
                                          </p:spTgt>
                                        </p:tgtEl>
                                        <p:attrNameLst>
                                          <p:attrName>style.visibility</p:attrName>
                                        </p:attrNameLst>
                                      </p:cBhvr>
                                      <p:to>
                                        <p:strVal val="visible"/>
                                      </p:to>
                                    </p:set>
                                    <p:anim calcmode="lin" valueType="num">
                                      <p:cBhvr>
                                        <p:cTn id="57" dur="150" fill="hold"/>
                                        <p:tgtEl>
                                          <p:spTgt spid="38">
                                            <p:txEl>
                                              <p:pRg st="0" end="0"/>
                                            </p:txEl>
                                          </p:spTgt>
                                        </p:tgtEl>
                                        <p:attrNameLst>
                                          <p:attrName>ppt_w</p:attrName>
                                        </p:attrNameLst>
                                      </p:cBhvr>
                                      <p:tavLst>
                                        <p:tav tm="0">
                                          <p:val>
                                            <p:strVal val="#ppt_w+.3"/>
                                          </p:val>
                                        </p:tav>
                                        <p:tav tm="100000">
                                          <p:val>
                                            <p:strVal val="#ppt_w"/>
                                          </p:val>
                                        </p:tav>
                                      </p:tavLst>
                                    </p:anim>
                                    <p:anim calcmode="lin" valueType="num">
                                      <p:cBhvr>
                                        <p:cTn id="58" dur="150" fill="hold"/>
                                        <p:tgtEl>
                                          <p:spTgt spid="38">
                                            <p:txEl>
                                              <p:pRg st="0" end="0"/>
                                            </p:txEl>
                                          </p:spTgt>
                                        </p:tgtEl>
                                        <p:attrNameLst>
                                          <p:attrName>ppt_h</p:attrName>
                                        </p:attrNameLst>
                                      </p:cBhvr>
                                      <p:tavLst>
                                        <p:tav tm="0">
                                          <p:val>
                                            <p:strVal val="#ppt_h"/>
                                          </p:val>
                                        </p:tav>
                                        <p:tav tm="100000">
                                          <p:val>
                                            <p:strVal val="#ppt_h"/>
                                          </p:val>
                                        </p:tav>
                                      </p:tavLst>
                                    </p:anim>
                                    <p:animEffect transition="in" filter="fade">
                                      <p:cBhvr>
                                        <p:cTn id="59" dur="150"/>
                                        <p:tgtEl>
                                          <p:spTgt spid="3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decel="60000"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additive="base">
                                        <p:cTn id="64" dur="500" fill="hold"/>
                                        <p:tgtEl>
                                          <p:spTgt spid="39"/>
                                        </p:tgtEl>
                                        <p:attrNameLst>
                                          <p:attrName>ppt_x</p:attrName>
                                        </p:attrNameLst>
                                      </p:cBhvr>
                                      <p:tavLst>
                                        <p:tav tm="0">
                                          <p:val>
                                            <p:strVal val="#ppt_x"/>
                                          </p:val>
                                        </p:tav>
                                        <p:tav tm="100000">
                                          <p:val>
                                            <p:strVal val="#ppt_x"/>
                                          </p:val>
                                        </p:tav>
                                      </p:tavLst>
                                    </p:anim>
                                    <p:anim calcmode="lin" valueType="num">
                                      <p:cBhvr additive="base">
                                        <p:cTn id="65" dur="500" fill="hold"/>
                                        <p:tgtEl>
                                          <p:spTgt spid="39"/>
                                        </p:tgtEl>
                                        <p:attrNameLst>
                                          <p:attrName>ppt_y</p:attrName>
                                        </p:attrNameLst>
                                      </p:cBhvr>
                                      <p:tavLst>
                                        <p:tav tm="0">
                                          <p:val>
                                            <p:strVal val="1+#ppt_h/2"/>
                                          </p:val>
                                        </p:tav>
                                        <p:tav tm="100000">
                                          <p:val>
                                            <p:strVal val="#ppt_y"/>
                                          </p:val>
                                        </p:tav>
                                      </p:tavLst>
                                    </p:anim>
                                  </p:childTnLst>
                                </p:cTn>
                              </p:par>
                              <p:par>
                                <p:cTn id="66" presetID="49" presetClass="entr" presetSubtype="0" decel="100000" fill="hold" grpId="0" nodeType="withEffect">
                                  <p:stCondLst>
                                    <p:cond delay="250"/>
                                  </p:stCondLst>
                                  <p:childTnLst>
                                    <p:set>
                                      <p:cBhvr>
                                        <p:cTn id="67" dur="1" fill="hold">
                                          <p:stCondLst>
                                            <p:cond delay="0"/>
                                          </p:stCondLst>
                                        </p:cTn>
                                        <p:tgtEl>
                                          <p:spTgt spid="40"/>
                                        </p:tgtEl>
                                        <p:attrNameLst>
                                          <p:attrName>style.visibility</p:attrName>
                                        </p:attrNameLst>
                                      </p:cBhvr>
                                      <p:to>
                                        <p:strVal val="visible"/>
                                      </p:to>
                                    </p:set>
                                    <p:anim calcmode="lin" valueType="num">
                                      <p:cBhvr>
                                        <p:cTn id="68" dur="500" fill="hold"/>
                                        <p:tgtEl>
                                          <p:spTgt spid="40"/>
                                        </p:tgtEl>
                                        <p:attrNameLst>
                                          <p:attrName>ppt_w</p:attrName>
                                        </p:attrNameLst>
                                      </p:cBhvr>
                                      <p:tavLst>
                                        <p:tav tm="0">
                                          <p:val>
                                            <p:fltVal val="0"/>
                                          </p:val>
                                        </p:tav>
                                        <p:tav tm="100000">
                                          <p:val>
                                            <p:strVal val="#ppt_w"/>
                                          </p:val>
                                        </p:tav>
                                      </p:tavLst>
                                    </p:anim>
                                    <p:anim calcmode="lin" valueType="num">
                                      <p:cBhvr>
                                        <p:cTn id="69" dur="500" fill="hold"/>
                                        <p:tgtEl>
                                          <p:spTgt spid="40"/>
                                        </p:tgtEl>
                                        <p:attrNameLst>
                                          <p:attrName>ppt_h</p:attrName>
                                        </p:attrNameLst>
                                      </p:cBhvr>
                                      <p:tavLst>
                                        <p:tav tm="0">
                                          <p:val>
                                            <p:fltVal val="0"/>
                                          </p:val>
                                        </p:tav>
                                        <p:tav tm="100000">
                                          <p:val>
                                            <p:strVal val="#ppt_h"/>
                                          </p:val>
                                        </p:tav>
                                      </p:tavLst>
                                    </p:anim>
                                    <p:anim calcmode="lin" valueType="num">
                                      <p:cBhvr>
                                        <p:cTn id="70" dur="500" fill="hold"/>
                                        <p:tgtEl>
                                          <p:spTgt spid="40"/>
                                        </p:tgtEl>
                                        <p:attrNameLst>
                                          <p:attrName>style.rotation</p:attrName>
                                        </p:attrNameLst>
                                      </p:cBhvr>
                                      <p:tavLst>
                                        <p:tav tm="0">
                                          <p:val>
                                            <p:fltVal val="360"/>
                                          </p:val>
                                        </p:tav>
                                        <p:tav tm="100000">
                                          <p:val>
                                            <p:fltVal val="0"/>
                                          </p:val>
                                        </p:tav>
                                      </p:tavLst>
                                    </p:anim>
                                    <p:animEffect transition="in" filter="fade">
                                      <p:cBhvr>
                                        <p:cTn id="71" dur="500"/>
                                        <p:tgtEl>
                                          <p:spTgt spid="40"/>
                                        </p:tgtEl>
                                      </p:cBhvr>
                                    </p:animEffect>
                                  </p:childTnLst>
                                </p:cTn>
                              </p:par>
                              <p:par>
                                <p:cTn id="72" presetID="50" presetClass="entr" presetSubtype="0" decel="100000" fill="hold" grpId="0" nodeType="withEffect">
                                  <p:stCondLst>
                                    <p:cond delay="250"/>
                                  </p:stCondLst>
                                  <p:iterate type="lt">
                                    <p:tmPct val="10000"/>
                                  </p:iterate>
                                  <p:childTnLst>
                                    <p:set>
                                      <p:cBhvr>
                                        <p:cTn id="73" dur="1" fill="hold">
                                          <p:stCondLst>
                                            <p:cond delay="0"/>
                                          </p:stCondLst>
                                        </p:cTn>
                                        <p:tgtEl>
                                          <p:spTgt spid="41">
                                            <p:txEl>
                                              <p:pRg st="0" end="0"/>
                                            </p:txEl>
                                          </p:spTgt>
                                        </p:tgtEl>
                                        <p:attrNameLst>
                                          <p:attrName>style.visibility</p:attrName>
                                        </p:attrNameLst>
                                      </p:cBhvr>
                                      <p:to>
                                        <p:strVal val="visible"/>
                                      </p:to>
                                    </p:set>
                                    <p:anim calcmode="lin" valueType="num">
                                      <p:cBhvr>
                                        <p:cTn id="74" dur="250" fill="hold"/>
                                        <p:tgtEl>
                                          <p:spTgt spid="41">
                                            <p:txEl>
                                              <p:pRg st="0" end="0"/>
                                            </p:txEl>
                                          </p:spTgt>
                                        </p:tgtEl>
                                        <p:attrNameLst>
                                          <p:attrName>ppt_w</p:attrName>
                                        </p:attrNameLst>
                                      </p:cBhvr>
                                      <p:tavLst>
                                        <p:tav tm="0">
                                          <p:val>
                                            <p:strVal val="#ppt_w+.3"/>
                                          </p:val>
                                        </p:tav>
                                        <p:tav tm="100000">
                                          <p:val>
                                            <p:strVal val="#ppt_w"/>
                                          </p:val>
                                        </p:tav>
                                      </p:tavLst>
                                    </p:anim>
                                    <p:anim calcmode="lin" valueType="num">
                                      <p:cBhvr>
                                        <p:cTn id="75" dur="250" fill="hold"/>
                                        <p:tgtEl>
                                          <p:spTgt spid="41">
                                            <p:txEl>
                                              <p:pRg st="0" end="0"/>
                                            </p:txEl>
                                          </p:spTgt>
                                        </p:tgtEl>
                                        <p:attrNameLst>
                                          <p:attrName>ppt_h</p:attrName>
                                        </p:attrNameLst>
                                      </p:cBhvr>
                                      <p:tavLst>
                                        <p:tav tm="0">
                                          <p:val>
                                            <p:strVal val="#ppt_h"/>
                                          </p:val>
                                        </p:tav>
                                        <p:tav tm="100000">
                                          <p:val>
                                            <p:strVal val="#ppt_h"/>
                                          </p:val>
                                        </p:tav>
                                      </p:tavLst>
                                    </p:anim>
                                    <p:animEffect transition="in" filter="fade">
                                      <p:cBhvr>
                                        <p:cTn id="76" dur="250"/>
                                        <p:tgtEl>
                                          <p:spTgt spid="41">
                                            <p:txEl>
                                              <p:pRg st="0" end="0"/>
                                            </p:txEl>
                                          </p:spTgt>
                                        </p:tgtEl>
                                      </p:cBhvr>
                                    </p:animEffect>
                                  </p:childTnLst>
                                </p:cTn>
                              </p:par>
                              <p:par>
                                <p:cTn id="77" presetID="50" presetClass="entr" presetSubtype="0" decel="100000" fill="hold" grpId="0" nodeType="withEffect">
                                  <p:stCondLst>
                                    <p:cond delay="250"/>
                                  </p:stCondLst>
                                  <p:iterate type="lt">
                                    <p:tmPct val="10000"/>
                                  </p:iterate>
                                  <p:childTnLst>
                                    <p:set>
                                      <p:cBhvr>
                                        <p:cTn id="78" dur="1" fill="hold">
                                          <p:stCondLst>
                                            <p:cond delay="0"/>
                                          </p:stCondLst>
                                        </p:cTn>
                                        <p:tgtEl>
                                          <p:spTgt spid="42">
                                            <p:txEl>
                                              <p:pRg st="0" end="0"/>
                                            </p:txEl>
                                          </p:spTgt>
                                        </p:tgtEl>
                                        <p:attrNameLst>
                                          <p:attrName>style.visibility</p:attrName>
                                        </p:attrNameLst>
                                      </p:cBhvr>
                                      <p:to>
                                        <p:strVal val="visible"/>
                                      </p:to>
                                    </p:set>
                                    <p:anim calcmode="lin" valueType="num">
                                      <p:cBhvr>
                                        <p:cTn id="79" dur="150" fill="hold"/>
                                        <p:tgtEl>
                                          <p:spTgt spid="42">
                                            <p:txEl>
                                              <p:pRg st="0" end="0"/>
                                            </p:txEl>
                                          </p:spTgt>
                                        </p:tgtEl>
                                        <p:attrNameLst>
                                          <p:attrName>ppt_w</p:attrName>
                                        </p:attrNameLst>
                                      </p:cBhvr>
                                      <p:tavLst>
                                        <p:tav tm="0">
                                          <p:val>
                                            <p:strVal val="#ppt_w+.3"/>
                                          </p:val>
                                        </p:tav>
                                        <p:tav tm="100000">
                                          <p:val>
                                            <p:strVal val="#ppt_w"/>
                                          </p:val>
                                        </p:tav>
                                      </p:tavLst>
                                    </p:anim>
                                    <p:anim calcmode="lin" valueType="num">
                                      <p:cBhvr>
                                        <p:cTn id="80" dur="150" fill="hold"/>
                                        <p:tgtEl>
                                          <p:spTgt spid="42">
                                            <p:txEl>
                                              <p:pRg st="0" end="0"/>
                                            </p:txEl>
                                          </p:spTgt>
                                        </p:tgtEl>
                                        <p:attrNameLst>
                                          <p:attrName>ppt_h</p:attrName>
                                        </p:attrNameLst>
                                      </p:cBhvr>
                                      <p:tavLst>
                                        <p:tav tm="0">
                                          <p:val>
                                            <p:strVal val="#ppt_h"/>
                                          </p:val>
                                        </p:tav>
                                        <p:tav tm="100000">
                                          <p:val>
                                            <p:strVal val="#ppt_h"/>
                                          </p:val>
                                        </p:tav>
                                      </p:tavLst>
                                    </p:anim>
                                    <p:animEffect transition="in" filter="fade">
                                      <p:cBhvr>
                                        <p:cTn id="81" dur="150"/>
                                        <p:tgtEl>
                                          <p:spTgt spid="42">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decel="6000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1+#ppt_h/2"/>
                                          </p:val>
                                        </p:tav>
                                        <p:tav tm="100000">
                                          <p:val>
                                            <p:strVal val="#ppt_y"/>
                                          </p:val>
                                        </p:tav>
                                      </p:tavLst>
                                    </p:anim>
                                  </p:childTnLst>
                                </p:cTn>
                              </p:par>
                              <p:par>
                                <p:cTn id="88" presetID="49" presetClass="entr" presetSubtype="0" decel="100000" fill="hold" grpId="0" nodeType="withEffect">
                                  <p:stCondLst>
                                    <p:cond delay="250"/>
                                  </p:stCondLst>
                                  <p:childTnLst>
                                    <p:set>
                                      <p:cBhvr>
                                        <p:cTn id="89" dur="1" fill="hold">
                                          <p:stCondLst>
                                            <p:cond delay="0"/>
                                          </p:stCondLst>
                                        </p:cTn>
                                        <p:tgtEl>
                                          <p:spTgt spid="25"/>
                                        </p:tgtEl>
                                        <p:attrNameLst>
                                          <p:attrName>style.visibility</p:attrName>
                                        </p:attrNameLst>
                                      </p:cBhvr>
                                      <p:to>
                                        <p:strVal val="visible"/>
                                      </p:to>
                                    </p:set>
                                    <p:anim calcmode="lin" valueType="num">
                                      <p:cBhvr>
                                        <p:cTn id="90" dur="500" fill="hold"/>
                                        <p:tgtEl>
                                          <p:spTgt spid="25"/>
                                        </p:tgtEl>
                                        <p:attrNameLst>
                                          <p:attrName>ppt_w</p:attrName>
                                        </p:attrNameLst>
                                      </p:cBhvr>
                                      <p:tavLst>
                                        <p:tav tm="0">
                                          <p:val>
                                            <p:fltVal val="0"/>
                                          </p:val>
                                        </p:tav>
                                        <p:tav tm="100000">
                                          <p:val>
                                            <p:strVal val="#ppt_w"/>
                                          </p:val>
                                        </p:tav>
                                      </p:tavLst>
                                    </p:anim>
                                    <p:anim calcmode="lin" valueType="num">
                                      <p:cBhvr>
                                        <p:cTn id="91" dur="500" fill="hold"/>
                                        <p:tgtEl>
                                          <p:spTgt spid="25"/>
                                        </p:tgtEl>
                                        <p:attrNameLst>
                                          <p:attrName>ppt_h</p:attrName>
                                        </p:attrNameLst>
                                      </p:cBhvr>
                                      <p:tavLst>
                                        <p:tav tm="0">
                                          <p:val>
                                            <p:fltVal val="0"/>
                                          </p:val>
                                        </p:tav>
                                        <p:tav tm="100000">
                                          <p:val>
                                            <p:strVal val="#ppt_h"/>
                                          </p:val>
                                        </p:tav>
                                      </p:tavLst>
                                    </p:anim>
                                    <p:anim calcmode="lin" valueType="num">
                                      <p:cBhvr>
                                        <p:cTn id="92" dur="500" fill="hold"/>
                                        <p:tgtEl>
                                          <p:spTgt spid="25"/>
                                        </p:tgtEl>
                                        <p:attrNameLst>
                                          <p:attrName>style.rotation</p:attrName>
                                        </p:attrNameLst>
                                      </p:cBhvr>
                                      <p:tavLst>
                                        <p:tav tm="0">
                                          <p:val>
                                            <p:fltVal val="360"/>
                                          </p:val>
                                        </p:tav>
                                        <p:tav tm="100000">
                                          <p:val>
                                            <p:fltVal val="0"/>
                                          </p:val>
                                        </p:tav>
                                      </p:tavLst>
                                    </p:anim>
                                    <p:animEffect transition="in" filter="fade">
                                      <p:cBhvr>
                                        <p:cTn id="93" dur="500"/>
                                        <p:tgtEl>
                                          <p:spTgt spid="25"/>
                                        </p:tgtEl>
                                      </p:cBhvr>
                                    </p:animEffect>
                                  </p:childTnLst>
                                </p:cTn>
                              </p:par>
                              <p:par>
                                <p:cTn id="94" presetID="50" presetClass="entr" presetSubtype="0" decel="100000" fill="hold" grpId="0" nodeType="withEffect">
                                  <p:stCondLst>
                                    <p:cond delay="250"/>
                                  </p:stCondLst>
                                  <p:iterate type="lt">
                                    <p:tmPct val="10000"/>
                                  </p:iterate>
                                  <p:childTnLst>
                                    <p:set>
                                      <p:cBhvr>
                                        <p:cTn id="95" dur="1" fill="hold">
                                          <p:stCondLst>
                                            <p:cond delay="0"/>
                                          </p:stCondLst>
                                        </p:cTn>
                                        <p:tgtEl>
                                          <p:spTgt spid="26">
                                            <p:txEl>
                                              <p:pRg st="0" end="0"/>
                                            </p:txEl>
                                          </p:spTgt>
                                        </p:tgtEl>
                                        <p:attrNameLst>
                                          <p:attrName>style.visibility</p:attrName>
                                        </p:attrNameLst>
                                      </p:cBhvr>
                                      <p:to>
                                        <p:strVal val="visible"/>
                                      </p:to>
                                    </p:set>
                                    <p:anim calcmode="lin" valueType="num">
                                      <p:cBhvr>
                                        <p:cTn id="96" dur="25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97" dur="25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98" dur="250"/>
                                        <p:tgtEl>
                                          <p:spTgt spid="26">
                                            <p:txEl>
                                              <p:pRg st="0" end="0"/>
                                            </p:txEl>
                                          </p:spTgt>
                                        </p:tgtEl>
                                      </p:cBhvr>
                                    </p:animEffect>
                                  </p:childTnLst>
                                </p:cTn>
                              </p:par>
                              <p:par>
                                <p:cTn id="99" presetID="50" presetClass="entr" presetSubtype="0" decel="100000" fill="hold" grpId="0" nodeType="withEffect">
                                  <p:stCondLst>
                                    <p:cond delay="250"/>
                                  </p:stCondLst>
                                  <p:iterate type="lt">
                                    <p:tmPct val="10000"/>
                                  </p:iterate>
                                  <p:childTnLst>
                                    <p:set>
                                      <p:cBhvr>
                                        <p:cTn id="100" dur="1" fill="hold">
                                          <p:stCondLst>
                                            <p:cond delay="0"/>
                                          </p:stCondLst>
                                        </p:cTn>
                                        <p:tgtEl>
                                          <p:spTgt spid="27">
                                            <p:txEl>
                                              <p:pRg st="0" end="0"/>
                                            </p:txEl>
                                          </p:spTgt>
                                        </p:tgtEl>
                                        <p:attrNameLst>
                                          <p:attrName>style.visibility</p:attrName>
                                        </p:attrNameLst>
                                      </p:cBhvr>
                                      <p:to>
                                        <p:strVal val="visible"/>
                                      </p:to>
                                    </p:set>
                                    <p:anim calcmode="lin" valueType="num">
                                      <p:cBhvr>
                                        <p:cTn id="101" dur="150" fill="hold"/>
                                        <p:tgtEl>
                                          <p:spTgt spid="27">
                                            <p:txEl>
                                              <p:pRg st="0" end="0"/>
                                            </p:txEl>
                                          </p:spTgt>
                                        </p:tgtEl>
                                        <p:attrNameLst>
                                          <p:attrName>ppt_w</p:attrName>
                                        </p:attrNameLst>
                                      </p:cBhvr>
                                      <p:tavLst>
                                        <p:tav tm="0">
                                          <p:val>
                                            <p:strVal val="#ppt_w+.3"/>
                                          </p:val>
                                        </p:tav>
                                        <p:tav tm="100000">
                                          <p:val>
                                            <p:strVal val="#ppt_w"/>
                                          </p:val>
                                        </p:tav>
                                      </p:tavLst>
                                    </p:anim>
                                    <p:anim calcmode="lin" valueType="num">
                                      <p:cBhvr>
                                        <p:cTn id="102" dur="150" fill="hold"/>
                                        <p:tgtEl>
                                          <p:spTgt spid="27">
                                            <p:txEl>
                                              <p:pRg st="0" end="0"/>
                                            </p:txEl>
                                          </p:spTgt>
                                        </p:tgtEl>
                                        <p:attrNameLst>
                                          <p:attrName>ppt_h</p:attrName>
                                        </p:attrNameLst>
                                      </p:cBhvr>
                                      <p:tavLst>
                                        <p:tav tm="0">
                                          <p:val>
                                            <p:strVal val="#ppt_h"/>
                                          </p:val>
                                        </p:tav>
                                        <p:tav tm="100000">
                                          <p:val>
                                            <p:strVal val="#ppt_h"/>
                                          </p:val>
                                        </p:tav>
                                      </p:tavLst>
                                    </p:anim>
                                    <p:animEffect transition="in" filter="fade">
                                      <p:cBhvr>
                                        <p:cTn id="103" dur="150"/>
                                        <p:tgtEl>
                                          <p:spTgt spid="27">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decel="6000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anim calcmode="lin" valueType="num">
                                      <p:cBhvr additive="base">
                                        <p:cTn id="108" dur="500" fill="hold"/>
                                        <p:tgtEl>
                                          <p:spTgt spid="29"/>
                                        </p:tgtEl>
                                        <p:attrNameLst>
                                          <p:attrName>ppt_x</p:attrName>
                                        </p:attrNameLst>
                                      </p:cBhvr>
                                      <p:tavLst>
                                        <p:tav tm="0">
                                          <p:val>
                                            <p:strVal val="#ppt_x"/>
                                          </p:val>
                                        </p:tav>
                                        <p:tav tm="100000">
                                          <p:val>
                                            <p:strVal val="#ppt_x"/>
                                          </p:val>
                                        </p:tav>
                                      </p:tavLst>
                                    </p:anim>
                                    <p:anim calcmode="lin" valueType="num">
                                      <p:cBhvr additive="base">
                                        <p:cTn id="109" dur="500" fill="hold"/>
                                        <p:tgtEl>
                                          <p:spTgt spid="29"/>
                                        </p:tgtEl>
                                        <p:attrNameLst>
                                          <p:attrName>ppt_y</p:attrName>
                                        </p:attrNameLst>
                                      </p:cBhvr>
                                      <p:tavLst>
                                        <p:tav tm="0">
                                          <p:val>
                                            <p:strVal val="1+#ppt_h/2"/>
                                          </p:val>
                                        </p:tav>
                                        <p:tav tm="100000">
                                          <p:val>
                                            <p:strVal val="#ppt_y"/>
                                          </p:val>
                                        </p:tav>
                                      </p:tavLst>
                                    </p:anim>
                                  </p:childTnLst>
                                </p:cTn>
                              </p:par>
                              <p:par>
                                <p:cTn id="110" presetID="49" presetClass="entr" presetSubtype="0" decel="100000" fill="hold" grpId="0" nodeType="withEffect">
                                  <p:stCondLst>
                                    <p:cond delay="250"/>
                                  </p:stCondLst>
                                  <p:childTnLst>
                                    <p:set>
                                      <p:cBhvr>
                                        <p:cTn id="111" dur="1" fill="hold">
                                          <p:stCondLst>
                                            <p:cond delay="0"/>
                                          </p:stCondLst>
                                        </p:cTn>
                                        <p:tgtEl>
                                          <p:spTgt spid="30"/>
                                        </p:tgtEl>
                                        <p:attrNameLst>
                                          <p:attrName>style.visibility</p:attrName>
                                        </p:attrNameLst>
                                      </p:cBhvr>
                                      <p:to>
                                        <p:strVal val="visible"/>
                                      </p:to>
                                    </p:set>
                                    <p:anim calcmode="lin" valueType="num">
                                      <p:cBhvr>
                                        <p:cTn id="112" dur="500" fill="hold"/>
                                        <p:tgtEl>
                                          <p:spTgt spid="30"/>
                                        </p:tgtEl>
                                        <p:attrNameLst>
                                          <p:attrName>ppt_w</p:attrName>
                                        </p:attrNameLst>
                                      </p:cBhvr>
                                      <p:tavLst>
                                        <p:tav tm="0">
                                          <p:val>
                                            <p:fltVal val="0"/>
                                          </p:val>
                                        </p:tav>
                                        <p:tav tm="100000">
                                          <p:val>
                                            <p:strVal val="#ppt_w"/>
                                          </p:val>
                                        </p:tav>
                                      </p:tavLst>
                                    </p:anim>
                                    <p:anim calcmode="lin" valueType="num">
                                      <p:cBhvr>
                                        <p:cTn id="113" dur="500" fill="hold"/>
                                        <p:tgtEl>
                                          <p:spTgt spid="30"/>
                                        </p:tgtEl>
                                        <p:attrNameLst>
                                          <p:attrName>ppt_h</p:attrName>
                                        </p:attrNameLst>
                                      </p:cBhvr>
                                      <p:tavLst>
                                        <p:tav tm="0">
                                          <p:val>
                                            <p:fltVal val="0"/>
                                          </p:val>
                                        </p:tav>
                                        <p:tav tm="100000">
                                          <p:val>
                                            <p:strVal val="#ppt_h"/>
                                          </p:val>
                                        </p:tav>
                                      </p:tavLst>
                                    </p:anim>
                                    <p:anim calcmode="lin" valueType="num">
                                      <p:cBhvr>
                                        <p:cTn id="114" dur="500" fill="hold"/>
                                        <p:tgtEl>
                                          <p:spTgt spid="30"/>
                                        </p:tgtEl>
                                        <p:attrNameLst>
                                          <p:attrName>style.rotation</p:attrName>
                                        </p:attrNameLst>
                                      </p:cBhvr>
                                      <p:tavLst>
                                        <p:tav tm="0">
                                          <p:val>
                                            <p:fltVal val="360"/>
                                          </p:val>
                                        </p:tav>
                                        <p:tav tm="100000">
                                          <p:val>
                                            <p:fltVal val="0"/>
                                          </p:val>
                                        </p:tav>
                                      </p:tavLst>
                                    </p:anim>
                                    <p:animEffect transition="in" filter="fade">
                                      <p:cBhvr>
                                        <p:cTn id="115" dur="500"/>
                                        <p:tgtEl>
                                          <p:spTgt spid="30"/>
                                        </p:tgtEl>
                                      </p:cBhvr>
                                    </p:animEffect>
                                  </p:childTnLst>
                                </p:cTn>
                              </p:par>
                              <p:par>
                                <p:cTn id="116" presetID="50" presetClass="entr" presetSubtype="0" decel="100000" fill="hold" grpId="0" nodeType="withEffect">
                                  <p:stCondLst>
                                    <p:cond delay="250"/>
                                  </p:stCondLst>
                                  <p:iterate type="lt">
                                    <p:tmPct val="10000"/>
                                  </p:iterate>
                                  <p:childTnLst>
                                    <p:set>
                                      <p:cBhvr>
                                        <p:cTn id="117" dur="1" fill="hold">
                                          <p:stCondLst>
                                            <p:cond delay="0"/>
                                          </p:stCondLst>
                                        </p:cTn>
                                        <p:tgtEl>
                                          <p:spTgt spid="31">
                                            <p:txEl>
                                              <p:pRg st="0" end="0"/>
                                            </p:txEl>
                                          </p:spTgt>
                                        </p:tgtEl>
                                        <p:attrNameLst>
                                          <p:attrName>style.visibility</p:attrName>
                                        </p:attrNameLst>
                                      </p:cBhvr>
                                      <p:to>
                                        <p:strVal val="visible"/>
                                      </p:to>
                                    </p:set>
                                    <p:anim calcmode="lin" valueType="num">
                                      <p:cBhvr>
                                        <p:cTn id="118" dur="250" fill="hold"/>
                                        <p:tgtEl>
                                          <p:spTgt spid="31">
                                            <p:txEl>
                                              <p:pRg st="0" end="0"/>
                                            </p:txEl>
                                          </p:spTgt>
                                        </p:tgtEl>
                                        <p:attrNameLst>
                                          <p:attrName>ppt_w</p:attrName>
                                        </p:attrNameLst>
                                      </p:cBhvr>
                                      <p:tavLst>
                                        <p:tav tm="0">
                                          <p:val>
                                            <p:strVal val="#ppt_w+.3"/>
                                          </p:val>
                                        </p:tav>
                                        <p:tav tm="100000">
                                          <p:val>
                                            <p:strVal val="#ppt_w"/>
                                          </p:val>
                                        </p:tav>
                                      </p:tavLst>
                                    </p:anim>
                                    <p:anim calcmode="lin" valueType="num">
                                      <p:cBhvr>
                                        <p:cTn id="119" dur="250" fill="hold"/>
                                        <p:tgtEl>
                                          <p:spTgt spid="31">
                                            <p:txEl>
                                              <p:pRg st="0" end="0"/>
                                            </p:txEl>
                                          </p:spTgt>
                                        </p:tgtEl>
                                        <p:attrNameLst>
                                          <p:attrName>ppt_h</p:attrName>
                                        </p:attrNameLst>
                                      </p:cBhvr>
                                      <p:tavLst>
                                        <p:tav tm="0">
                                          <p:val>
                                            <p:strVal val="#ppt_h"/>
                                          </p:val>
                                        </p:tav>
                                        <p:tav tm="100000">
                                          <p:val>
                                            <p:strVal val="#ppt_h"/>
                                          </p:val>
                                        </p:tav>
                                      </p:tavLst>
                                    </p:anim>
                                    <p:animEffect transition="in" filter="fade">
                                      <p:cBhvr>
                                        <p:cTn id="120" dur="250"/>
                                        <p:tgtEl>
                                          <p:spTgt spid="31">
                                            <p:txEl>
                                              <p:pRg st="0" end="0"/>
                                            </p:txEl>
                                          </p:spTgt>
                                        </p:tgtEl>
                                      </p:cBhvr>
                                    </p:animEffect>
                                  </p:childTnLst>
                                </p:cTn>
                              </p:par>
                              <p:par>
                                <p:cTn id="121" presetID="50" presetClass="entr" presetSubtype="0" decel="100000" fill="hold" grpId="0" nodeType="withEffect">
                                  <p:stCondLst>
                                    <p:cond delay="250"/>
                                  </p:stCondLst>
                                  <p:iterate type="lt">
                                    <p:tmPct val="10000"/>
                                  </p:iterate>
                                  <p:childTnLst>
                                    <p:set>
                                      <p:cBhvr>
                                        <p:cTn id="122" dur="1" fill="hold">
                                          <p:stCondLst>
                                            <p:cond delay="0"/>
                                          </p:stCondLst>
                                        </p:cTn>
                                        <p:tgtEl>
                                          <p:spTgt spid="32">
                                            <p:txEl>
                                              <p:pRg st="0" end="0"/>
                                            </p:txEl>
                                          </p:spTgt>
                                        </p:tgtEl>
                                        <p:attrNameLst>
                                          <p:attrName>style.visibility</p:attrName>
                                        </p:attrNameLst>
                                      </p:cBhvr>
                                      <p:to>
                                        <p:strVal val="visible"/>
                                      </p:to>
                                    </p:set>
                                    <p:anim calcmode="lin" valueType="num">
                                      <p:cBhvr>
                                        <p:cTn id="123" dur="150" fill="hold"/>
                                        <p:tgtEl>
                                          <p:spTgt spid="32">
                                            <p:txEl>
                                              <p:pRg st="0" end="0"/>
                                            </p:txEl>
                                          </p:spTgt>
                                        </p:tgtEl>
                                        <p:attrNameLst>
                                          <p:attrName>ppt_w</p:attrName>
                                        </p:attrNameLst>
                                      </p:cBhvr>
                                      <p:tavLst>
                                        <p:tav tm="0">
                                          <p:val>
                                            <p:strVal val="#ppt_w+.3"/>
                                          </p:val>
                                        </p:tav>
                                        <p:tav tm="100000">
                                          <p:val>
                                            <p:strVal val="#ppt_w"/>
                                          </p:val>
                                        </p:tav>
                                      </p:tavLst>
                                    </p:anim>
                                    <p:anim calcmode="lin" valueType="num">
                                      <p:cBhvr>
                                        <p:cTn id="124" dur="150" fill="hold"/>
                                        <p:tgtEl>
                                          <p:spTgt spid="32">
                                            <p:txEl>
                                              <p:pRg st="0" end="0"/>
                                            </p:txEl>
                                          </p:spTgt>
                                        </p:tgtEl>
                                        <p:attrNameLst>
                                          <p:attrName>ppt_h</p:attrName>
                                        </p:attrNameLst>
                                      </p:cBhvr>
                                      <p:tavLst>
                                        <p:tav tm="0">
                                          <p:val>
                                            <p:strVal val="#ppt_h"/>
                                          </p:val>
                                        </p:tav>
                                        <p:tav tm="100000">
                                          <p:val>
                                            <p:strVal val="#ppt_h"/>
                                          </p:val>
                                        </p:tav>
                                      </p:tavLst>
                                    </p:anim>
                                    <p:animEffect transition="in" filter="fade">
                                      <p:cBhvr>
                                        <p:cTn id="125" dur="15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8" grpId="0" animBg="1"/>
      <p:bldP spid="36" grpId="0" animBg="1"/>
      <p:bldP spid="37"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37"/>
                        </p:tgtEl>
                        <p:attrNameLst>
                          <p:attrName>style.visibility</p:attrName>
                        </p:attrNameLst>
                      </p:cBhvr>
                      <p:to>
                        <p:strVal val="visible"/>
                      </p:to>
                    </p:set>
                    <p:anim calcmode="lin" valueType="num">
                      <p:cBhvr>
                        <p:cTn dur="250" fill="hold"/>
                        <p:tgtEl>
                          <p:spTgt spid="37"/>
                        </p:tgtEl>
                        <p:attrNameLst>
                          <p:attrName>ppt_w</p:attrName>
                        </p:attrNameLst>
                      </p:cBhvr>
                      <p:tavLst>
                        <p:tav tm="0">
                          <p:val>
                            <p:strVal val="#ppt_w+.3"/>
                          </p:val>
                        </p:tav>
                        <p:tav tm="100000">
                          <p:val>
                            <p:strVal val="#ppt_w"/>
                          </p:val>
                        </p:tav>
                      </p:tavLst>
                    </p:anim>
                    <p:anim calcmode="lin" valueType="num">
                      <p:cBhvr>
                        <p:cTn dur="250" fill="hold"/>
                        <p:tgtEl>
                          <p:spTgt spid="37"/>
                        </p:tgtEl>
                        <p:attrNameLst>
                          <p:attrName>ppt_h</p:attrName>
                        </p:attrNameLst>
                      </p:cBhvr>
                      <p:tavLst>
                        <p:tav tm="0">
                          <p:val>
                            <p:strVal val="#ppt_h"/>
                          </p:val>
                        </p:tav>
                        <p:tav tm="100000">
                          <p:val>
                            <p:strVal val="#ppt_h"/>
                          </p:val>
                        </p:tav>
                      </p:tavLst>
                    </p:anim>
                    <p:animEffect transition="in" filter="fade">
                      <p:cBhvr>
                        <p:cTn dur="250"/>
                        <p:tgtEl>
                          <p:spTgt spid="37"/>
                        </p:tgtEl>
                      </p:cBhvr>
                    </p:animEffect>
                  </p:childTnLst>
                </p:cTn>
              </p:par>
            </p:tnLst>
          </p:tmpl>
        </p:tmplLst>
      </p:bldP>
      <p:bldP spid="38"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38"/>
                        </p:tgtEl>
                        <p:attrNameLst>
                          <p:attrName>style.visibility</p:attrName>
                        </p:attrNameLst>
                      </p:cBhvr>
                      <p:to>
                        <p:strVal val="visible"/>
                      </p:to>
                    </p:set>
                    <p:anim calcmode="lin" valueType="num">
                      <p:cBhvr>
                        <p:cTn dur="150" fill="hold"/>
                        <p:tgtEl>
                          <p:spTgt spid="38"/>
                        </p:tgtEl>
                        <p:attrNameLst>
                          <p:attrName>ppt_w</p:attrName>
                        </p:attrNameLst>
                      </p:cBhvr>
                      <p:tavLst>
                        <p:tav tm="0">
                          <p:val>
                            <p:strVal val="#ppt_w+.3"/>
                          </p:val>
                        </p:tav>
                        <p:tav tm="100000">
                          <p:val>
                            <p:strVal val="#ppt_w"/>
                          </p:val>
                        </p:tav>
                      </p:tavLst>
                    </p:anim>
                    <p:anim calcmode="lin" valueType="num">
                      <p:cBhvr>
                        <p:cTn dur="150" fill="hold"/>
                        <p:tgtEl>
                          <p:spTgt spid="38"/>
                        </p:tgtEl>
                        <p:attrNameLst>
                          <p:attrName>ppt_h</p:attrName>
                        </p:attrNameLst>
                      </p:cBhvr>
                      <p:tavLst>
                        <p:tav tm="0">
                          <p:val>
                            <p:strVal val="#ppt_h"/>
                          </p:val>
                        </p:tav>
                        <p:tav tm="100000">
                          <p:val>
                            <p:strVal val="#ppt_h"/>
                          </p:val>
                        </p:tav>
                      </p:tavLst>
                    </p:anim>
                    <p:animEffect transition="in" filter="fade">
                      <p:cBhvr>
                        <p:cTn dur="150"/>
                        <p:tgtEl>
                          <p:spTgt spid="38"/>
                        </p:tgtEl>
                      </p:cBhvr>
                    </p:animEffect>
                  </p:childTnLst>
                </p:cTn>
              </p:par>
            </p:tnLst>
          </p:tmpl>
        </p:tmplLst>
      </p:bldP>
      <p:bldP spid="39" grpId="0" animBg="1"/>
      <p:bldP spid="40" grpId="0" animBg="1"/>
      <p:bldP spid="41"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41"/>
                        </p:tgtEl>
                        <p:attrNameLst>
                          <p:attrName>style.visibility</p:attrName>
                        </p:attrNameLst>
                      </p:cBhvr>
                      <p:to>
                        <p:strVal val="visible"/>
                      </p:to>
                    </p:set>
                    <p:anim calcmode="lin" valueType="num">
                      <p:cBhvr>
                        <p:cTn dur="250" fill="hold"/>
                        <p:tgtEl>
                          <p:spTgt spid="41"/>
                        </p:tgtEl>
                        <p:attrNameLst>
                          <p:attrName>ppt_w</p:attrName>
                        </p:attrNameLst>
                      </p:cBhvr>
                      <p:tavLst>
                        <p:tav tm="0">
                          <p:val>
                            <p:strVal val="#ppt_w+.3"/>
                          </p:val>
                        </p:tav>
                        <p:tav tm="100000">
                          <p:val>
                            <p:strVal val="#ppt_w"/>
                          </p:val>
                        </p:tav>
                      </p:tavLst>
                    </p:anim>
                    <p:anim calcmode="lin" valueType="num">
                      <p:cBhvr>
                        <p:cTn dur="250" fill="hold"/>
                        <p:tgtEl>
                          <p:spTgt spid="41"/>
                        </p:tgtEl>
                        <p:attrNameLst>
                          <p:attrName>ppt_h</p:attrName>
                        </p:attrNameLst>
                      </p:cBhvr>
                      <p:tavLst>
                        <p:tav tm="0">
                          <p:val>
                            <p:strVal val="#ppt_h"/>
                          </p:val>
                        </p:tav>
                        <p:tav tm="100000">
                          <p:val>
                            <p:strVal val="#ppt_h"/>
                          </p:val>
                        </p:tav>
                      </p:tavLst>
                    </p:anim>
                    <p:animEffect transition="in" filter="fade">
                      <p:cBhvr>
                        <p:cTn dur="250"/>
                        <p:tgtEl>
                          <p:spTgt spid="41"/>
                        </p:tgtEl>
                      </p:cBhvr>
                    </p:animEffect>
                  </p:childTnLst>
                </p:cTn>
              </p:par>
            </p:tnLst>
          </p:tmpl>
        </p:tmplLst>
      </p:bldP>
      <p:bldP spid="42"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42"/>
                        </p:tgtEl>
                        <p:attrNameLst>
                          <p:attrName>style.visibility</p:attrName>
                        </p:attrNameLst>
                      </p:cBhvr>
                      <p:to>
                        <p:strVal val="visible"/>
                      </p:to>
                    </p:set>
                    <p:anim calcmode="lin" valueType="num">
                      <p:cBhvr>
                        <p:cTn dur="150" fill="hold"/>
                        <p:tgtEl>
                          <p:spTgt spid="42"/>
                        </p:tgtEl>
                        <p:attrNameLst>
                          <p:attrName>ppt_w</p:attrName>
                        </p:attrNameLst>
                      </p:cBhvr>
                      <p:tavLst>
                        <p:tav tm="0">
                          <p:val>
                            <p:strVal val="#ppt_w+.3"/>
                          </p:val>
                        </p:tav>
                        <p:tav tm="100000">
                          <p:val>
                            <p:strVal val="#ppt_w"/>
                          </p:val>
                        </p:tav>
                      </p:tavLst>
                    </p:anim>
                    <p:anim calcmode="lin" valueType="num">
                      <p:cBhvr>
                        <p:cTn dur="150" fill="hold"/>
                        <p:tgtEl>
                          <p:spTgt spid="42"/>
                        </p:tgtEl>
                        <p:attrNameLst>
                          <p:attrName>ppt_h</p:attrName>
                        </p:attrNameLst>
                      </p:cBhvr>
                      <p:tavLst>
                        <p:tav tm="0">
                          <p:val>
                            <p:strVal val="#ppt_h"/>
                          </p:val>
                        </p:tav>
                        <p:tav tm="100000">
                          <p:val>
                            <p:strVal val="#ppt_h"/>
                          </p:val>
                        </p:tav>
                      </p:tavLst>
                    </p:anim>
                    <p:animEffect transition="in" filter="fade">
                      <p:cBhvr>
                        <p:cTn dur="150"/>
                        <p:tgtEl>
                          <p:spTgt spid="42"/>
                        </p:tgtEl>
                      </p:cBhvr>
                    </p:animEffect>
                  </p:childTnLst>
                </p:cTn>
              </p:par>
            </p:tnLst>
          </p:tmpl>
        </p:tmplLst>
      </p:bldP>
      <p:bldP spid="24" grpId="0" animBg="1"/>
      <p:bldP spid="25" grpId="0" animBg="1"/>
      <p:bldP spid="26"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26"/>
                        </p:tgtEl>
                        <p:attrNameLst>
                          <p:attrName>style.visibility</p:attrName>
                        </p:attrNameLst>
                      </p:cBhvr>
                      <p:to>
                        <p:strVal val="visible"/>
                      </p:to>
                    </p:set>
                    <p:anim calcmode="lin" valueType="num">
                      <p:cBhvr>
                        <p:cTn dur="250" fill="hold"/>
                        <p:tgtEl>
                          <p:spTgt spid="26"/>
                        </p:tgtEl>
                        <p:attrNameLst>
                          <p:attrName>ppt_w</p:attrName>
                        </p:attrNameLst>
                      </p:cBhvr>
                      <p:tavLst>
                        <p:tav tm="0">
                          <p:val>
                            <p:strVal val="#ppt_w+.3"/>
                          </p:val>
                        </p:tav>
                        <p:tav tm="100000">
                          <p:val>
                            <p:strVal val="#ppt_w"/>
                          </p:val>
                        </p:tav>
                      </p:tavLst>
                    </p:anim>
                    <p:anim calcmode="lin" valueType="num">
                      <p:cBhvr>
                        <p:cTn dur="250" fill="hold"/>
                        <p:tgtEl>
                          <p:spTgt spid="26"/>
                        </p:tgtEl>
                        <p:attrNameLst>
                          <p:attrName>ppt_h</p:attrName>
                        </p:attrNameLst>
                      </p:cBhvr>
                      <p:tavLst>
                        <p:tav tm="0">
                          <p:val>
                            <p:strVal val="#ppt_h"/>
                          </p:val>
                        </p:tav>
                        <p:tav tm="100000">
                          <p:val>
                            <p:strVal val="#ppt_h"/>
                          </p:val>
                        </p:tav>
                      </p:tavLst>
                    </p:anim>
                    <p:animEffect transition="in" filter="fade">
                      <p:cBhvr>
                        <p:cTn dur="250"/>
                        <p:tgtEl>
                          <p:spTgt spid="26"/>
                        </p:tgtEl>
                      </p:cBhvr>
                    </p:animEffect>
                  </p:childTnLst>
                </p:cTn>
              </p:par>
            </p:tnLst>
          </p:tmpl>
        </p:tmplLst>
      </p:bldP>
      <p:bldP spid="27"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27"/>
                        </p:tgtEl>
                        <p:attrNameLst>
                          <p:attrName>style.visibility</p:attrName>
                        </p:attrNameLst>
                      </p:cBhvr>
                      <p:to>
                        <p:strVal val="visible"/>
                      </p:to>
                    </p:set>
                    <p:anim calcmode="lin" valueType="num">
                      <p:cBhvr>
                        <p:cTn dur="150" fill="hold"/>
                        <p:tgtEl>
                          <p:spTgt spid="27"/>
                        </p:tgtEl>
                        <p:attrNameLst>
                          <p:attrName>ppt_w</p:attrName>
                        </p:attrNameLst>
                      </p:cBhvr>
                      <p:tavLst>
                        <p:tav tm="0">
                          <p:val>
                            <p:strVal val="#ppt_w+.3"/>
                          </p:val>
                        </p:tav>
                        <p:tav tm="100000">
                          <p:val>
                            <p:strVal val="#ppt_w"/>
                          </p:val>
                        </p:tav>
                      </p:tavLst>
                    </p:anim>
                    <p:anim calcmode="lin" valueType="num">
                      <p:cBhvr>
                        <p:cTn dur="150" fill="hold"/>
                        <p:tgtEl>
                          <p:spTgt spid="27"/>
                        </p:tgtEl>
                        <p:attrNameLst>
                          <p:attrName>ppt_h</p:attrName>
                        </p:attrNameLst>
                      </p:cBhvr>
                      <p:tavLst>
                        <p:tav tm="0">
                          <p:val>
                            <p:strVal val="#ppt_h"/>
                          </p:val>
                        </p:tav>
                        <p:tav tm="100000">
                          <p:val>
                            <p:strVal val="#ppt_h"/>
                          </p:val>
                        </p:tav>
                      </p:tavLst>
                    </p:anim>
                    <p:animEffect transition="in" filter="fade">
                      <p:cBhvr>
                        <p:cTn dur="150"/>
                        <p:tgtEl>
                          <p:spTgt spid="27"/>
                        </p:tgtEl>
                      </p:cBhvr>
                    </p:animEffect>
                  </p:childTnLst>
                </p:cTn>
              </p:par>
            </p:tnLst>
          </p:tmpl>
        </p:tmplLst>
      </p:bldP>
      <p:bldP spid="29" grpId="0" animBg="1"/>
      <p:bldP spid="30" grpId="0" animBg="1"/>
      <p:bldP spid="31"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31"/>
                        </p:tgtEl>
                        <p:attrNameLst>
                          <p:attrName>style.visibility</p:attrName>
                        </p:attrNameLst>
                      </p:cBhvr>
                      <p:to>
                        <p:strVal val="visible"/>
                      </p:to>
                    </p:set>
                    <p:anim calcmode="lin" valueType="num">
                      <p:cBhvr>
                        <p:cTn dur="250" fill="hold"/>
                        <p:tgtEl>
                          <p:spTgt spid="31"/>
                        </p:tgtEl>
                        <p:attrNameLst>
                          <p:attrName>ppt_w</p:attrName>
                        </p:attrNameLst>
                      </p:cBhvr>
                      <p:tavLst>
                        <p:tav tm="0">
                          <p:val>
                            <p:strVal val="#ppt_w+.3"/>
                          </p:val>
                        </p:tav>
                        <p:tav tm="100000">
                          <p:val>
                            <p:strVal val="#ppt_w"/>
                          </p:val>
                        </p:tav>
                      </p:tavLst>
                    </p:anim>
                    <p:anim calcmode="lin" valueType="num">
                      <p:cBhvr>
                        <p:cTn dur="250" fill="hold"/>
                        <p:tgtEl>
                          <p:spTgt spid="31"/>
                        </p:tgtEl>
                        <p:attrNameLst>
                          <p:attrName>ppt_h</p:attrName>
                        </p:attrNameLst>
                      </p:cBhvr>
                      <p:tavLst>
                        <p:tav tm="0">
                          <p:val>
                            <p:strVal val="#ppt_h"/>
                          </p:val>
                        </p:tav>
                        <p:tav tm="100000">
                          <p:val>
                            <p:strVal val="#ppt_h"/>
                          </p:val>
                        </p:tav>
                      </p:tavLst>
                    </p:anim>
                    <p:animEffect transition="in" filter="fade">
                      <p:cBhvr>
                        <p:cTn dur="250"/>
                        <p:tgtEl>
                          <p:spTgt spid="31"/>
                        </p:tgtEl>
                      </p:cBhvr>
                    </p:animEffect>
                  </p:childTnLst>
                </p:cTn>
              </p:par>
            </p:tnLst>
          </p:tmpl>
        </p:tmplLst>
      </p:bldP>
      <p:bldP spid="32"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p:cTn dur="150" fill="hold"/>
                        <p:tgtEl>
                          <p:spTgt spid="32"/>
                        </p:tgtEl>
                        <p:attrNameLst>
                          <p:attrName>ppt_w</p:attrName>
                        </p:attrNameLst>
                      </p:cBhvr>
                      <p:tavLst>
                        <p:tav tm="0">
                          <p:val>
                            <p:strVal val="#ppt_w+.3"/>
                          </p:val>
                        </p:tav>
                        <p:tav tm="100000">
                          <p:val>
                            <p:strVal val="#ppt_w"/>
                          </p:val>
                        </p:tav>
                      </p:tavLst>
                    </p:anim>
                    <p:anim calcmode="lin" valueType="num">
                      <p:cBhvr>
                        <p:cTn dur="150" fill="hold"/>
                        <p:tgtEl>
                          <p:spTgt spid="32"/>
                        </p:tgtEl>
                        <p:attrNameLst>
                          <p:attrName>ppt_h</p:attrName>
                        </p:attrNameLst>
                      </p:cBhvr>
                      <p:tavLst>
                        <p:tav tm="0">
                          <p:val>
                            <p:strVal val="#ppt_h"/>
                          </p:val>
                        </p:tav>
                        <p:tav tm="100000">
                          <p:val>
                            <p:strVal val="#ppt_h"/>
                          </p:val>
                        </p:tav>
                      </p:tavLst>
                    </p:anim>
                    <p:animEffect transition="in" filter="fade">
                      <p:cBhvr>
                        <p:cTn dur="150"/>
                        <p:tgtEl>
                          <p:spTgt spid="32"/>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3 (Shor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xmlns="" val="0"/>
              </a:ext>
            </a:extLst>
          </a:blip>
          <a:srcRect/>
          <a:stretch>
            <a:fillRect/>
          </a:stretch>
        </p:blipFill>
        <p:spPr>
          <a:xfrm>
            <a:off x="-22779" y="0"/>
            <a:ext cx="12237558" cy="6858000"/>
          </a:xfrm>
          <a:prstGeom prst="rect">
            <a:avLst/>
          </a:prstGeom>
        </p:spPr>
      </p:pic>
      <p:sp>
        <p:nvSpPr>
          <p:cNvPr id="7" name="Rectangle 6"/>
          <p:cNvSpPr/>
          <p:nvPr userDrawn="1"/>
        </p:nvSpPr>
        <p:spPr>
          <a:xfrm>
            <a:off x="-22779" y="0"/>
            <a:ext cx="12260337" cy="6858000"/>
          </a:xfrm>
          <a:prstGeom prst="rect">
            <a:avLst/>
          </a:prstGeom>
          <a:gradFill flip="none" rotWithShape="1">
            <a:gsLst>
              <a:gs pos="0">
                <a:schemeClr val="bg1">
                  <a:alpha val="86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TEAM</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4" name="Freeform: Shape 33"/>
          <p:cNvSpPr/>
          <p:nvPr userDrawn="1"/>
        </p:nvSpPr>
        <p:spPr>
          <a:xfrm>
            <a:off x="1926053" y="3101505"/>
            <a:ext cx="2537574" cy="2491725"/>
          </a:xfrm>
          <a:custGeom>
            <a:avLst/>
            <a:gdLst>
              <a:gd name="connsiteX0" fmla="*/ 243666 w 2537574"/>
              <a:gd name="connsiteY0" fmla="*/ 0 h 2491725"/>
              <a:gd name="connsiteX1" fmla="*/ 332671 w 2537574"/>
              <a:gd name="connsiteY1" fmla="*/ 0 h 2491725"/>
              <a:gd name="connsiteX2" fmla="*/ 336416 w 2537574"/>
              <a:gd name="connsiteY2" fmla="*/ 74159 h 2491725"/>
              <a:gd name="connsiteX3" fmla="*/ 1245235 w 2537574"/>
              <a:gd name="connsiteY3" fmla="*/ 894291 h 2491725"/>
              <a:gd name="connsiteX4" fmla="*/ 2154055 w 2537574"/>
              <a:gd name="connsiteY4" fmla="*/ 74159 h 2491725"/>
              <a:gd name="connsiteX5" fmla="*/ 2157799 w 2537574"/>
              <a:gd name="connsiteY5" fmla="*/ 0 h 2491725"/>
              <a:gd name="connsiteX6" fmla="*/ 2293908 w 2537574"/>
              <a:gd name="connsiteY6" fmla="*/ 0 h 2491725"/>
              <a:gd name="connsiteX7" fmla="*/ 2537574 w 2537574"/>
              <a:gd name="connsiteY7" fmla="*/ 243666 h 2491725"/>
              <a:gd name="connsiteX8" fmla="*/ 2537574 w 2537574"/>
              <a:gd name="connsiteY8" fmla="*/ 2248059 h 2491725"/>
              <a:gd name="connsiteX9" fmla="*/ 2293908 w 2537574"/>
              <a:gd name="connsiteY9" fmla="*/ 2491725 h 2491725"/>
              <a:gd name="connsiteX10" fmla="*/ 243666 w 2537574"/>
              <a:gd name="connsiteY10" fmla="*/ 2491725 h 2491725"/>
              <a:gd name="connsiteX11" fmla="*/ 0 w 2537574"/>
              <a:gd name="connsiteY11" fmla="*/ 2248059 h 2491725"/>
              <a:gd name="connsiteX12" fmla="*/ 0 w 2537574"/>
              <a:gd name="connsiteY12" fmla="*/ 243666 h 2491725"/>
              <a:gd name="connsiteX13" fmla="*/ 243666 w 2537574"/>
              <a:gd name="connsiteY13" fmla="*/ 0 h 249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7574" h="2491725">
                <a:moveTo>
                  <a:pt x="243666" y="0"/>
                </a:moveTo>
                <a:lnTo>
                  <a:pt x="332671" y="0"/>
                </a:lnTo>
                <a:lnTo>
                  <a:pt x="336416" y="74159"/>
                </a:lnTo>
                <a:cubicBezTo>
                  <a:pt x="383198" y="534815"/>
                  <a:pt x="772236" y="894291"/>
                  <a:pt x="1245235" y="894291"/>
                </a:cubicBezTo>
                <a:cubicBezTo>
                  <a:pt x="1718234" y="894291"/>
                  <a:pt x="2107273" y="534815"/>
                  <a:pt x="2154055" y="74159"/>
                </a:cubicBezTo>
                <a:lnTo>
                  <a:pt x="2157799" y="0"/>
                </a:lnTo>
                <a:lnTo>
                  <a:pt x="2293908" y="0"/>
                </a:lnTo>
                <a:cubicBezTo>
                  <a:pt x="2428481" y="0"/>
                  <a:pt x="2537574" y="109093"/>
                  <a:pt x="2537574" y="243666"/>
                </a:cubicBezTo>
                <a:lnTo>
                  <a:pt x="2537574" y="2248059"/>
                </a:lnTo>
                <a:cubicBezTo>
                  <a:pt x="2537574" y="2382632"/>
                  <a:pt x="2428481" y="2491725"/>
                  <a:pt x="2293908" y="2491725"/>
                </a:cubicBezTo>
                <a:lnTo>
                  <a:pt x="243666" y="2491725"/>
                </a:lnTo>
                <a:cubicBezTo>
                  <a:pt x="109093" y="2491725"/>
                  <a:pt x="0" y="2382632"/>
                  <a:pt x="0" y="2248059"/>
                </a:cubicBezTo>
                <a:lnTo>
                  <a:pt x="0" y="243666"/>
                </a:lnTo>
                <a:cubicBezTo>
                  <a:pt x="0" y="109093"/>
                  <a:pt x="109093" y="0"/>
                  <a:pt x="243666"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Picture Placeholder 39"/>
          <p:cNvSpPr>
            <a:spLocks noGrp="1"/>
          </p:cNvSpPr>
          <p:nvPr>
            <p:ph type="pic" sz="quarter" idx="32" hasCustomPrompt="1"/>
          </p:nvPr>
        </p:nvSpPr>
        <p:spPr>
          <a:xfrm>
            <a:off x="2402381" y="231300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41" name="Text Placeholder 33"/>
          <p:cNvSpPr>
            <a:spLocks noGrp="1"/>
          </p:cNvSpPr>
          <p:nvPr>
            <p:ph type="body" sz="quarter" idx="33" hasCustomPrompt="1"/>
          </p:nvPr>
        </p:nvSpPr>
        <p:spPr>
          <a:xfrm>
            <a:off x="1999450" y="423931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42" name="Text Placeholder 33"/>
          <p:cNvSpPr>
            <a:spLocks noGrp="1"/>
          </p:cNvSpPr>
          <p:nvPr>
            <p:ph type="body" sz="quarter" idx="34" hasCustomPrompt="1"/>
          </p:nvPr>
        </p:nvSpPr>
        <p:spPr>
          <a:xfrm>
            <a:off x="2000063" y="480081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sp>
        <p:nvSpPr>
          <p:cNvPr id="35" name="Freeform: Shape 34"/>
          <p:cNvSpPr/>
          <p:nvPr userDrawn="1"/>
        </p:nvSpPr>
        <p:spPr>
          <a:xfrm>
            <a:off x="4850415" y="3101505"/>
            <a:ext cx="2537574" cy="2491725"/>
          </a:xfrm>
          <a:custGeom>
            <a:avLst/>
            <a:gdLst>
              <a:gd name="connsiteX0" fmla="*/ 243666 w 2537574"/>
              <a:gd name="connsiteY0" fmla="*/ 0 h 2491725"/>
              <a:gd name="connsiteX1" fmla="*/ 332671 w 2537574"/>
              <a:gd name="connsiteY1" fmla="*/ 0 h 2491725"/>
              <a:gd name="connsiteX2" fmla="*/ 336416 w 2537574"/>
              <a:gd name="connsiteY2" fmla="*/ 74159 h 2491725"/>
              <a:gd name="connsiteX3" fmla="*/ 1245235 w 2537574"/>
              <a:gd name="connsiteY3" fmla="*/ 894291 h 2491725"/>
              <a:gd name="connsiteX4" fmla="*/ 2154055 w 2537574"/>
              <a:gd name="connsiteY4" fmla="*/ 74159 h 2491725"/>
              <a:gd name="connsiteX5" fmla="*/ 2157799 w 2537574"/>
              <a:gd name="connsiteY5" fmla="*/ 0 h 2491725"/>
              <a:gd name="connsiteX6" fmla="*/ 2293908 w 2537574"/>
              <a:gd name="connsiteY6" fmla="*/ 0 h 2491725"/>
              <a:gd name="connsiteX7" fmla="*/ 2537574 w 2537574"/>
              <a:gd name="connsiteY7" fmla="*/ 243666 h 2491725"/>
              <a:gd name="connsiteX8" fmla="*/ 2537574 w 2537574"/>
              <a:gd name="connsiteY8" fmla="*/ 2248059 h 2491725"/>
              <a:gd name="connsiteX9" fmla="*/ 2293908 w 2537574"/>
              <a:gd name="connsiteY9" fmla="*/ 2491725 h 2491725"/>
              <a:gd name="connsiteX10" fmla="*/ 243666 w 2537574"/>
              <a:gd name="connsiteY10" fmla="*/ 2491725 h 2491725"/>
              <a:gd name="connsiteX11" fmla="*/ 0 w 2537574"/>
              <a:gd name="connsiteY11" fmla="*/ 2248059 h 2491725"/>
              <a:gd name="connsiteX12" fmla="*/ 0 w 2537574"/>
              <a:gd name="connsiteY12" fmla="*/ 243666 h 2491725"/>
              <a:gd name="connsiteX13" fmla="*/ 243666 w 2537574"/>
              <a:gd name="connsiteY13" fmla="*/ 0 h 249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7574" h="2491725">
                <a:moveTo>
                  <a:pt x="243666" y="0"/>
                </a:moveTo>
                <a:lnTo>
                  <a:pt x="332671" y="0"/>
                </a:lnTo>
                <a:lnTo>
                  <a:pt x="336416" y="74159"/>
                </a:lnTo>
                <a:cubicBezTo>
                  <a:pt x="383198" y="534815"/>
                  <a:pt x="772236" y="894291"/>
                  <a:pt x="1245235" y="894291"/>
                </a:cubicBezTo>
                <a:cubicBezTo>
                  <a:pt x="1718234" y="894291"/>
                  <a:pt x="2107273" y="534815"/>
                  <a:pt x="2154055" y="74159"/>
                </a:cubicBezTo>
                <a:lnTo>
                  <a:pt x="2157799" y="0"/>
                </a:lnTo>
                <a:lnTo>
                  <a:pt x="2293908" y="0"/>
                </a:lnTo>
                <a:cubicBezTo>
                  <a:pt x="2428481" y="0"/>
                  <a:pt x="2537574" y="109093"/>
                  <a:pt x="2537574" y="243666"/>
                </a:cubicBezTo>
                <a:lnTo>
                  <a:pt x="2537574" y="2248059"/>
                </a:lnTo>
                <a:cubicBezTo>
                  <a:pt x="2537574" y="2382632"/>
                  <a:pt x="2428481" y="2491725"/>
                  <a:pt x="2293908" y="2491725"/>
                </a:cubicBezTo>
                <a:lnTo>
                  <a:pt x="243666" y="2491725"/>
                </a:lnTo>
                <a:cubicBezTo>
                  <a:pt x="109093" y="2491725"/>
                  <a:pt x="0" y="2382632"/>
                  <a:pt x="0" y="2248059"/>
                </a:cubicBezTo>
                <a:lnTo>
                  <a:pt x="0" y="243666"/>
                </a:lnTo>
                <a:cubicBezTo>
                  <a:pt x="0" y="109093"/>
                  <a:pt x="109093" y="0"/>
                  <a:pt x="243666"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Picture Placeholder 42"/>
          <p:cNvSpPr>
            <a:spLocks noGrp="1"/>
          </p:cNvSpPr>
          <p:nvPr>
            <p:ph type="pic" sz="quarter" idx="35" hasCustomPrompt="1"/>
          </p:nvPr>
        </p:nvSpPr>
        <p:spPr>
          <a:xfrm>
            <a:off x="5326743" y="231300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44" name="Text Placeholder 33"/>
          <p:cNvSpPr>
            <a:spLocks noGrp="1"/>
          </p:cNvSpPr>
          <p:nvPr>
            <p:ph type="body" sz="quarter" idx="36" hasCustomPrompt="1"/>
          </p:nvPr>
        </p:nvSpPr>
        <p:spPr>
          <a:xfrm>
            <a:off x="4923812" y="423931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45" name="Text Placeholder 33"/>
          <p:cNvSpPr>
            <a:spLocks noGrp="1"/>
          </p:cNvSpPr>
          <p:nvPr>
            <p:ph type="body" sz="quarter" idx="37" hasCustomPrompt="1"/>
          </p:nvPr>
        </p:nvSpPr>
        <p:spPr>
          <a:xfrm>
            <a:off x="4924425" y="480081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sp>
        <p:nvSpPr>
          <p:cNvPr id="46" name="Freeform: Shape 45"/>
          <p:cNvSpPr/>
          <p:nvPr userDrawn="1"/>
        </p:nvSpPr>
        <p:spPr>
          <a:xfrm>
            <a:off x="7774777" y="3101505"/>
            <a:ext cx="2537574" cy="2491725"/>
          </a:xfrm>
          <a:custGeom>
            <a:avLst/>
            <a:gdLst>
              <a:gd name="connsiteX0" fmla="*/ 243666 w 2537574"/>
              <a:gd name="connsiteY0" fmla="*/ 0 h 2491725"/>
              <a:gd name="connsiteX1" fmla="*/ 332671 w 2537574"/>
              <a:gd name="connsiteY1" fmla="*/ 0 h 2491725"/>
              <a:gd name="connsiteX2" fmla="*/ 336416 w 2537574"/>
              <a:gd name="connsiteY2" fmla="*/ 74159 h 2491725"/>
              <a:gd name="connsiteX3" fmla="*/ 1245235 w 2537574"/>
              <a:gd name="connsiteY3" fmla="*/ 894291 h 2491725"/>
              <a:gd name="connsiteX4" fmla="*/ 2154055 w 2537574"/>
              <a:gd name="connsiteY4" fmla="*/ 74159 h 2491725"/>
              <a:gd name="connsiteX5" fmla="*/ 2157799 w 2537574"/>
              <a:gd name="connsiteY5" fmla="*/ 0 h 2491725"/>
              <a:gd name="connsiteX6" fmla="*/ 2293908 w 2537574"/>
              <a:gd name="connsiteY6" fmla="*/ 0 h 2491725"/>
              <a:gd name="connsiteX7" fmla="*/ 2537574 w 2537574"/>
              <a:gd name="connsiteY7" fmla="*/ 243666 h 2491725"/>
              <a:gd name="connsiteX8" fmla="*/ 2537574 w 2537574"/>
              <a:gd name="connsiteY8" fmla="*/ 2248059 h 2491725"/>
              <a:gd name="connsiteX9" fmla="*/ 2293908 w 2537574"/>
              <a:gd name="connsiteY9" fmla="*/ 2491725 h 2491725"/>
              <a:gd name="connsiteX10" fmla="*/ 243666 w 2537574"/>
              <a:gd name="connsiteY10" fmla="*/ 2491725 h 2491725"/>
              <a:gd name="connsiteX11" fmla="*/ 0 w 2537574"/>
              <a:gd name="connsiteY11" fmla="*/ 2248059 h 2491725"/>
              <a:gd name="connsiteX12" fmla="*/ 0 w 2537574"/>
              <a:gd name="connsiteY12" fmla="*/ 243666 h 2491725"/>
              <a:gd name="connsiteX13" fmla="*/ 243666 w 2537574"/>
              <a:gd name="connsiteY13" fmla="*/ 0 h 249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7574" h="2491725">
                <a:moveTo>
                  <a:pt x="243666" y="0"/>
                </a:moveTo>
                <a:lnTo>
                  <a:pt x="332671" y="0"/>
                </a:lnTo>
                <a:lnTo>
                  <a:pt x="336416" y="74159"/>
                </a:lnTo>
                <a:cubicBezTo>
                  <a:pt x="383198" y="534815"/>
                  <a:pt x="772236" y="894291"/>
                  <a:pt x="1245235" y="894291"/>
                </a:cubicBezTo>
                <a:cubicBezTo>
                  <a:pt x="1718234" y="894291"/>
                  <a:pt x="2107273" y="534815"/>
                  <a:pt x="2154055" y="74159"/>
                </a:cubicBezTo>
                <a:lnTo>
                  <a:pt x="2157799" y="0"/>
                </a:lnTo>
                <a:lnTo>
                  <a:pt x="2293908" y="0"/>
                </a:lnTo>
                <a:cubicBezTo>
                  <a:pt x="2428481" y="0"/>
                  <a:pt x="2537574" y="109093"/>
                  <a:pt x="2537574" y="243666"/>
                </a:cubicBezTo>
                <a:lnTo>
                  <a:pt x="2537574" y="2248059"/>
                </a:lnTo>
                <a:cubicBezTo>
                  <a:pt x="2537574" y="2382632"/>
                  <a:pt x="2428481" y="2491725"/>
                  <a:pt x="2293908" y="2491725"/>
                </a:cubicBezTo>
                <a:lnTo>
                  <a:pt x="243666" y="2491725"/>
                </a:lnTo>
                <a:cubicBezTo>
                  <a:pt x="109093" y="2491725"/>
                  <a:pt x="0" y="2382632"/>
                  <a:pt x="0" y="2248059"/>
                </a:cubicBezTo>
                <a:lnTo>
                  <a:pt x="0" y="243666"/>
                </a:lnTo>
                <a:cubicBezTo>
                  <a:pt x="0" y="109093"/>
                  <a:pt x="109093" y="0"/>
                  <a:pt x="243666"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Picture Placeholder 46"/>
          <p:cNvSpPr>
            <a:spLocks noGrp="1"/>
          </p:cNvSpPr>
          <p:nvPr>
            <p:ph type="pic" sz="quarter" idx="38" hasCustomPrompt="1"/>
          </p:nvPr>
        </p:nvSpPr>
        <p:spPr>
          <a:xfrm>
            <a:off x="8251105" y="231300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48" name="Text Placeholder 33"/>
          <p:cNvSpPr>
            <a:spLocks noGrp="1"/>
          </p:cNvSpPr>
          <p:nvPr>
            <p:ph type="body" sz="quarter" idx="39" hasCustomPrompt="1"/>
          </p:nvPr>
        </p:nvSpPr>
        <p:spPr>
          <a:xfrm>
            <a:off x="7848174" y="423931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49" name="Text Placeholder 33"/>
          <p:cNvSpPr>
            <a:spLocks noGrp="1"/>
          </p:cNvSpPr>
          <p:nvPr>
            <p:ph type="body" sz="quarter" idx="40" hasCustomPrompt="1"/>
          </p:nvPr>
        </p:nvSpPr>
        <p:spPr>
          <a:xfrm>
            <a:off x="7848787" y="480081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pic>
        <p:nvPicPr>
          <p:cNvPr id="24" name="Picture 2" descr="E:\Desain\PPT UNS\UNS Bingkai.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 descr="E:\Desain\PPT UNS\Twibon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4" descr="E:\Desain\PPT UNS\Active.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3" descr="E:\Desain\PPT UNS\green campus edit.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1" descr="E:\Desain\PPT UNS\Slide 1 Corner.png"/>
          <p:cNvPicPr>
            <a:picLocks noChangeAspect="1" noChangeArrowheads="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par>
                                <p:cTn id="26" presetID="14" presetClass="entr" presetSubtype="1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4" presetClass="entr" presetSubtype="1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par>
                                <p:cTn id="32" presetID="14" presetClass="entr" presetSubtype="1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decel="6000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49" presetClass="entr" presetSubtype="0" decel="10000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500" fill="hold"/>
                                        <p:tgtEl>
                                          <p:spTgt spid="40"/>
                                        </p:tgtEl>
                                        <p:attrNameLst>
                                          <p:attrName>ppt_w</p:attrName>
                                        </p:attrNameLst>
                                      </p:cBhvr>
                                      <p:tavLst>
                                        <p:tav tm="0">
                                          <p:val>
                                            <p:fltVal val="0"/>
                                          </p:val>
                                        </p:tav>
                                        <p:tav tm="100000">
                                          <p:val>
                                            <p:strVal val="#ppt_w"/>
                                          </p:val>
                                        </p:tav>
                                      </p:tavLst>
                                    </p:anim>
                                    <p:anim calcmode="lin" valueType="num">
                                      <p:cBhvr>
                                        <p:cTn id="47" dur="500" fill="hold"/>
                                        <p:tgtEl>
                                          <p:spTgt spid="40"/>
                                        </p:tgtEl>
                                        <p:attrNameLst>
                                          <p:attrName>ppt_h</p:attrName>
                                        </p:attrNameLst>
                                      </p:cBhvr>
                                      <p:tavLst>
                                        <p:tav tm="0">
                                          <p:val>
                                            <p:fltVal val="0"/>
                                          </p:val>
                                        </p:tav>
                                        <p:tav tm="100000">
                                          <p:val>
                                            <p:strVal val="#ppt_h"/>
                                          </p:val>
                                        </p:tav>
                                      </p:tavLst>
                                    </p:anim>
                                    <p:anim calcmode="lin" valueType="num">
                                      <p:cBhvr>
                                        <p:cTn id="48" dur="500" fill="hold"/>
                                        <p:tgtEl>
                                          <p:spTgt spid="40"/>
                                        </p:tgtEl>
                                        <p:attrNameLst>
                                          <p:attrName>style.rotation</p:attrName>
                                        </p:attrNameLst>
                                      </p:cBhvr>
                                      <p:tavLst>
                                        <p:tav tm="0">
                                          <p:val>
                                            <p:fltVal val="360"/>
                                          </p:val>
                                        </p:tav>
                                        <p:tav tm="100000">
                                          <p:val>
                                            <p:fltVal val="0"/>
                                          </p:val>
                                        </p:tav>
                                      </p:tavLst>
                                    </p:anim>
                                    <p:animEffect transition="in" filter="fade">
                                      <p:cBhvr>
                                        <p:cTn id="49" dur="500"/>
                                        <p:tgtEl>
                                          <p:spTgt spid="40"/>
                                        </p:tgtEl>
                                      </p:cBhvr>
                                    </p:animEffect>
                                  </p:childTnLst>
                                </p:cTn>
                              </p:par>
                              <p:par>
                                <p:cTn id="50" presetID="50" presetClass="entr" presetSubtype="0" decel="100000" fill="hold" grpId="0" nodeType="withEffect">
                                  <p:stCondLst>
                                    <p:cond delay="0"/>
                                  </p:stCondLst>
                                  <p:iterate type="lt">
                                    <p:tmPct val="10000"/>
                                  </p:iterate>
                                  <p:childTnLst>
                                    <p:set>
                                      <p:cBhvr>
                                        <p:cTn id="51" dur="1" fill="hold">
                                          <p:stCondLst>
                                            <p:cond delay="0"/>
                                          </p:stCondLst>
                                        </p:cTn>
                                        <p:tgtEl>
                                          <p:spTgt spid="41">
                                            <p:txEl>
                                              <p:pRg st="0" end="0"/>
                                            </p:txEl>
                                          </p:spTgt>
                                        </p:tgtEl>
                                        <p:attrNameLst>
                                          <p:attrName>style.visibility</p:attrName>
                                        </p:attrNameLst>
                                      </p:cBhvr>
                                      <p:to>
                                        <p:strVal val="visible"/>
                                      </p:to>
                                    </p:set>
                                    <p:anim calcmode="lin" valueType="num">
                                      <p:cBhvr>
                                        <p:cTn id="52" dur="250" fill="hold"/>
                                        <p:tgtEl>
                                          <p:spTgt spid="41">
                                            <p:txEl>
                                              <p:pRg st="0" end="0"/>
                                            </p:txEl>
                                          </p:spTgt>
                                        </p:tgtEl>
                                        <p:attrNameLst>
                                          <p:attrName>ppt_w</p:attrName>
                                        </p:attrNameLst>
                                      </p:cBhvr>
                                      <p:tavLst>
                                        <p:tav tm="0">
                                          <p:val>
                                            <p:strVal val="#ppt_w+.3"/>
                                          </p:val>
                                        </p:tav>
                                        <p:tav tm="100000">
                                          <p:val>
                                            <p:strVal val="#ppt_w"/>
                                          </p:val>
                                        </p:tav>
                                      </p:tavLst>
                                    </p:anim>
                                    <p:anim calcmode="lin" valueType="num">
                                      <p:cBhvr>
                                        <p:cTn id="53" dur="250" fill="hold"/>
                                        <p:tgtEl>
                                          <p:spTgt spid="41">
                                            <p:txEl>
                                              <p:pRg st="0" end="0"/>
                                            </p:txEl>
                                          </p:spTgt>
                                        </p:tgtEl>
                                        <p:attrNameLst>
                                          <p:attrName>ppt_h</p:attrName>
                                        </p:attrNameLst>
                                      </p:cBhvr>
                                      <p:tavLst>
                                        <p:tav tm="0">
                                          <p:val>
                                            <p:strVal val="#ppt_h"/>
                                          </p:val>
                                        </p:tav>
                                        <p:tav tm="100000">
                                          <p:val>
                                            <p:strVal val="#ppt_h"/>
                                          </p:val>
                                        </p:tav>
                                      </p:tavLst>
                                    </p:anim>
                                    <p:animEffect transition="in" filter="fade">
                                      <p:cBhvr>
                                        <p:cTn id="54" dur="250"/>
                                        <p:tgtEl>
                                          <p:spTgt spid="41">
                                            <p:txEl>
                                              <p:pRg st="0" end="0"/>
                                            </p:txEl>
                                          </p:spTgt>
                                        </p:tgtEl>
                                      </p:cBhvr>
                                    </p:animEffect>
                                  </p:childTnLst>
                                </p:cTn>
                              </p:par>
                              <p:par>
                                <p:cTn id="55" presetID="50" presetClass="entr" presetSubtype="0" decel="100000" fill="hold" grpId="0" nodeType="withEffect">
                                  <p:stCondLst>
                                    <p:cond delay="0"/>
                                  </p:stCondLst>
                                  <p:iterate type="lt">
                                    <p:tmPct val="10000"/>
                                  </p:iterate>
                                  <p:childTnLst>
                                    <p:set>
                                      <p:cBhvr>
                                        <p:cTn id="56" dur="1" fill="hold">
                                          <p:stCondLst>
                                            <p:cond delay="0"/>
                                          </p:stCondLst>
                                        </p:cTn>
                                        <p:tgtEl>
                                          <p:spTgt spid="42">
                                            <p:txEl>
                                              <p:pRg st="0" end="0"/>
                                            </p:txEl>
                                          </p:spTgt>
                                        </p:tgtEl>
                                        <p:attrNameLst>
                                          <p:attrName>style.visibility</p:attrName>
                                        </p:attrNameLst>
                                      </p:cBhvr>
                                      <p:to>
                                        <p:strVal val="visible"/>
                                      </p:to>
                                    </p:set>
                                    <p:anim calcmode="lin" valueType="num">
                                      <p:cBhvr>
                                        <p:cTn id="57" dur="150" fill="hold"/>
                                        <p:tgtEl>
                                          <p:spTgt spid="42">
                                            <p:txEl>
                                              <p:pRg st="0" end="0"/>
                                            </p:txEl>
                                          </p:spTgt>
                                        </p:tgtEl>
                                        <p:attrNameLst>
                                          <p:attrName>ppt_w</p:attrName>
                                        </p:attrNameLst>
                                      </p:cBhvr>
                                      <p:tavLst>
                                        <p:tav tm="0">
                                          <p:val>
                                            <p:strVal val="#ppt_w+.3"/>
                                          </p:val>
                                        </p:tav>
                                        <p:tav tm="100000">
                                          <p:val>
                                            <p:strVal val="#ppt_w"/>
                                          </p:val>
                                        </p:tav>
                                      </p:tavLst>
                                    </p:anim>
                                    <p:anim calcmode="lin" valueType="num">
                                      <p:cBhvr>
                                        <p:cTn id="58" dur="150" fill="hold"/>
                                        <p:tgtEl>
                                          <p:spTgt spid="42">
                                            <p:txEl>
                                              <p:pRg st="0" end="0"/>
                                            </p:txEl>
                                          </p:spTgt>
                                        </p:tgtEl>
                                        <p:attrNameLst>
                                          <p:attrName>ppt_h</p:attrName>
                                        </p:attrNameLst>
                                      </p:cBhvr>
                                      <p:tavLst>
                                        <p:tav tm="0">
                                          <p:val>
                                            <p:strVal val="#ppt_h"/>
                                          </p:val>
                                        </p:tav>
                                        <p:tav tm="100000">
                                          <p:val>
                                            <p:strVal val="#ppt_h"/>
                                          </p:val>
                                        </p:tav>
                                      </p:tavLst>
                                    </p:anim>
                                    <p:animEffect transition="in" filter="fade">
                                      <p:cBhvr>
                                        <p:cTn id="59" dur="150"/>
                                        <p:tgtEl>
                                          <p:spTgt spid="42">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decel="6000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ppt_x"/>
                                          </p:val>
                                        </p:tav>
                                        <p:tav tm="100000">
                                          <p:val>
                                            <p:strVal val="#ppt_x"/>
                                          </p:val>
                                        </p:tav>
                                      </p:tavLst>
                                    </p:anim>
                                    <p:anim calcmode="lin" valueType="num">
                                      <p:cBhvr additive="base">
                                        <p:cTn id="65" dur="500" fill="hold"/>
                                        <p:tgtEl>
                                          <p:spTgt spid="35"/>
                                        </p:tgtEl>
                                        <p:attrNameLst>
                                          <p:attrName>ppt_y</p:attrName>
                                        </p:attrNameLst>
                                      </p:cBhvr>
                                      <p:tavLst>
                                        <p:tav tm="0">
                                          <p:val>
                                            <p:strVal val="1+#ppt_h/2"/>
                                          </p:val>
                                        </p:tav>
                                        <p:tav tm="100000">
                                          <p:val>
                                            <p:strVal val="#ppt_y"/>
                                          </p:val>
                                        </p:tav>
                                      </p:tavLst>
                                    </p:anim>
                                  </p:childTnLst>
                                </p:cTn>
                              </p:par>
                              <p:par>
                                <p:cTn id="66" presetID="49" presetClass="entr" presetSubtype="0" decel="10000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 calcmode="lin" valueType="num">
                                      <p:cBhvr>
                                        <p:cTn id="68" dur="500" fill="hold"/>
                                        <p:tgtEl>
                                          <p:spTgt spid="43"/>
                                        </p:tgtEl>
                                        <p:attrNameLst>
                                          <p:attrName>ppt_w</p:attrName>
                                        </p:attrNameLst>
                                      </p:cBhvr>
                                      <p:tavLst>
                                        <p:tav tm="0">
                                          <p:val>
                                            <p:fltVal val="0"/>
                                          </p:val>
                                        </p:tav>
                                        <p:tav tm="100000">
                                          <p:val>
                                            <p:strVal val="#ppt_w"/>
                                          </p:val>
                                        </p:tav>
                                      </p:tavLst>
                                    </p:anim>
                                    <p:anim calcmode="lin" valueType="num">
                                      <p:cBhvr>
                                        <p:cTn id="69" dur="500" fill="hold"/>
                                        <p:tgtEl>
                                          <p:spTgt spid="43"/>
                                        </p:tgtEl>
                                        <p:attrNameLst>
                                          <p:attrName>ppt_h</p:attrName>
                                        </p:attrNameLst>
                                      </p:cBhvr>
                                      <p:tavLst>
                                        <p:tav tm="0">
                                          <p:val>
                                            <p:fltVal val="0"/>
                                          </p:val>
                                        </p:tav>
                                        <p:tav tm="100000">
                                          <p:val>
                                            <p:strVal val="#ppt_h"/>
                                          </p:val>
                                        </p:tav>
                                      </p:tavLst>
                                    </p:anim>
                                    <p:anim calcmode="lin" valueType="num">
                                      <p:cBhvr>
                                        <p:cTn id="70" dur="500" fill="hold"/>
                                        <p:tgtEl>
                                          <p:spTgt spid="43"/>
                                        </p:tgtEl>
                                        <p:attrNameLst>
                                          <p:attrName>style.rotation</p:attrName>
                                        </p:attrNameLst>
                                      </p:cBhvr>
                                      <p:tavLst>
                                        <p:tav tm="0">
                                          <p:val>
                                            <p:fltVal val="360"/>
                                          </p:val>
                                        </p:tav>
                                        <p:tav tm="100000">
                                          <p:val>
                                            <p:fltVal val="0"/>
                                          </p:val>
                                        </p:tav>
                                      </p:tavLst>
                                    </p:anim>
                                    <p:animEffect transition="in" filter="fade">
                                      <p:cBhvr>
                                        <p:cTn id="71" dur="500"/>
                                        <p:tgtEl>
                                          <p:spTgt spid="43"/>
                                        </p:tgtEl>
                                      </p:cBhvr>
                                    </p:animEffect>
                                  </p:childTnLst>
                                </p:cTn>
                              </p:par>
                              <p:par>
                                <p:cTn id="72" presetID="50" presetClass="entr" presetSubtype="0" decel="100000" fill="hold" grpId="0" nodeType="withEffect">
                                  <p:stCondLst>
                                    <p:cond delay="0"/>
                                  </p:stCondLst>
                                  <p:iterate type="lt">
                                    <p:tmPct val="10000"/>
                                  </p:iterate>
                                  <p:childTnLst>
                                    <p:set>
                                      <p:cBhvr>
                                        <p:cTn id="73" dur="1" fill="hold">
                                          <p:stCondLst>
                                            <p:cond delay="0"/>
                                          </p:stCondLst>
                                        </p:cTn>
                                        <p:tgtEl>
                                          <p:spTgt spid="44">
                                            <p:txEl>
                                              <p:pRg st="0" end="0"/>
                                            </p:txEl>
                                          </p:spTgt>
                                        </p:tgtEl>
                                        <p:attrNameLst>
                                          <p:attrName>style.visibility</p:attrName>
                                        </p:attrNameLst>
                                      </p:cBhvr>
                                      <p:to>
                                        <p:strVal val="visible"/>
                                      </p:to>
                                    </p:set>
                                    <p:anim calcmode="lin" valueType="num">
                                      <p:cBhvr>
                                        <p:cTn id="74" dur="250" fill="hold"/>
                                        <p:tgtEl>
                                          <p:spTgt spid="44">
                                            <p:txEl>
                                              <p:pRg st="0" end="0"/>
                                            </p:txEl>
                                          </p:spTgt>
                                        </p:tgtEl>
                                        <p:attrNameLst>
                                          <p:attrName>ppt_w</p:attrName>
                                        </p:attrNameLst>
                                      </p:cBhvr>
                                      <p:tavLst>
                                        <p:tav tm="0">
                                          <p:val>
                                            <p:strVal val="#ppt_w+.3"/>
                                          </p:val>
                                        </p:tav>
                                        <p:tav tm="100000">
                                          <p:val>
                                            <p:strVal val="#ppt_w"/>
                                          </p:val>
                                        </p:tav>
                                      </p:tavLst>
                                    </p:anim>
                                    <p:anim calcmode="lin" valueType="num">
                                      <p:cBhvr>
                                        <p:cTn id="75" dur="250" fill="hold"/>
                                        <p:tgtEl>
                                          <p:spTgt spid="44">
                                            <p:txEl>
                                              <p:pRg st="0" end="0"/>
                                            </p:txEl>
                                          </p:spTgt>
                                        </p:tgtEl>
                                        <p:attrNameLst>
                                          <p:attrName>ppt_h</p:attrName>
                                        </p:attrNameLst>
                                      </p:cBhvr>
                                      <p:tavLst>
                                        <p:tav tm="0">
                                          <p:val>
                                            <p:strVal val="#ppt_h"/>
                                          </p:val>
                                        </p:tav>
                                        <p:tav tm="100000">
                                          <p:val>
                                            <p:strVal val="#ppt_h"/>
                                          </p:val>
                                        </p:tav>
                                      </p:tavLst>
                                    </p:anim>
                                    <p:animEffect transition="in" filter="fade">
                                      <p:cBhvr>
                                        <p:cTn id="76" dur="250"/>
                                        <p:tgtEl>
                                          <p:spTgt spid="44">
                                            <p:txEl>
                                              <p:pRg st="0" end="0"/>
                                            </p:txEl>
                                          </p:spTgt>
                                        </p:tgtEl>
                                      </p:cBhvr>
                                    </p:animEffect>
                                  </p:childTnLst>
                                </p:cTn>
                              </p:par>
                              <p:par>
                                <p:cTn id="77" presetID="50" presetClass="entr" presetSubtype="0" decel="100000" fill="hold" grpId="0" nodeType="withEffect">
                                  <p:stCondLst>
                                    <p:cond delay="0"/>
                                  </p:stCondLst>
                                  <p:iterate type="lt">
                                    <p:tmPct val="10000"/>
                                  </p:iterate>
                                  <p:childTnLst>
                                    <p:set>
                                      <p:cBhvr>
                                        <p:cTn id="78" dur="1" fill="hold">
                                          <p:stCondLst>
                                            <p:cond delay="0"/>
                                          </p:stCondLst>
                                        </p:cTn>
                                        <p:tgtEl>
                                          <p:spTgt spid="45">
                                            <p:txEl>
                                              <p:pRg st="0" end="0"/>
                                            </p:txEl>
                                          </p:spTgt>
                                        </p:tgtEl>
                                        <p:attrNameLst>
                                          <p:attrName>style.visibility</p:attrName>
                                        </p:attrNameLst>
                                      </p:cBhvr>
                                      <p:to>
                                        <p:strVal val="visible"/>
                                      </p:to>
                                    </p:set>
                                    <p:anim calcmode="lin" valueType="num">
                                      <p:cBhvr>
                                        <p:cTn id="79" dur="150" fill="hold"/>
                                        <p:tgtEl>
                                          <p:spTgt spid="45">
                                            <p:txEl>
                                              <p:pRg st="0" end="0"/>
                                            </p:txEl>
                                          </p:spTgt>
                                        </p:tgtEl>
                                        <p:attrNameLst>
                                          <p:attrName>ppt_w</p:attrName>
                                        </p:attrNameLst>
                                      </p:cBhvr>
                                      <p:tavLst>
                                        <p:tav tm="0">
                                          <p:val>
                                            <p:strVal val="#ppt_w+.3"/>
                                          </p:val>
                                        </p:tav>
                                        <p:tav tm="100000">
                                          <p:val>
                                            <p:strVal val="#ppt_w"/>
                                          </p:val>
                                        </p:tav>
                                      </p:tavLst>
                                    </p:anim>
                                    <p:anim calcmode="lin" valueType="num">
                                      <p:cBhvr>
                                        <p:cTn id="80" dur="150" fill="hold"/>
                                        <p:tgtEl>
                                          <p:spTgt spid="45">
                                            <p:txEl>
                                              <p:pRg st="0" end="0"/>
                                            </p:txEl>
                                          </p:spTgt>
                                        </p:tgtEl>
                                        <p:attrNameLst>
                                          <p:attrName>ppt_h</p:attrName>
                                        </p:attrNameLst>
                                      </p:cBhvr>
                                      <p:tavLst>
                                        <p:tav tm="0">
                                          <p:val>
                                            <p:strVal val="#ppt_h"/>
                                          </p:val>
                                        </p:tav>
                                        <p:tav tm="100000">
                                          <p:val>
                                            <p:strVal val="#ppt_h"/>
                                          </p:val>
                                        </p:tav>
                                      </p:tavLst>
                                    </p:anim>
                                    <p:animEffect transition="in" filter="fade">
                                      <p:cBhvr>
                                        <p:cTn id="81" dur="150"/>
                                        <p:tgtEl>
                                          <p:spTgt spid="45">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decel="60000" fill="hold" grpId="0" nodeType="clickEffect">
                                  <p:stCondLst>
                                    <p:cond delay="0"/>
                                  </p:stCondLst>
                                  <p:childTnLst>
                                    <p:set>
                                      <p:cBhvr>
                                        <p:cTn id="85" dur="1" fill="hold">
                                          <p:stCondLst>
                                            <p:cond delay="0"/>
                                          </p:stCondLst>
                                        </p:cTn>
                                        <p:tgtEl>
                                          <p:spTgt spid="46"/>
                                        </p:tgtEl>
                                        <p:attrNameLst>
                                          <p:attrName>style.visibility</p:attrName>
                                        </p:attrNameLst>
                                      </p:cBhvr>
                                      <p:to>
                                        <p:strVal val="visible"/>
                                      </p:to>
                                    </p:set>
                                    <p:anim calcmode="lin" valueType="num">
                                      <p:cBhvr additive="base">
                                        <p:cTn id="86" dur="500" fill="hold"/>
                                        <p:tgtEl>
                                          <p:spTgt spid="46"/>
                                        </p:tgtEl>
                                        <p:attrNameLst>
                                          <p:attrName>ppt_x</p:attrName>
                                        </p:attrNameLst>
                                      </p:cBhvr>
                                      <p:tavLst>
                                        <p:tav tm="0">
                                          <p:val>
                                            <p:strVal val="#ppt_x"/>
                                          </p:val>
                                        </p:tav>
                                        <p:tav tm="100000">
                                          <p:val>
                                            <p:strVal val="#ppt_x"/>
                                          </p:val>
                                        </p:tav>
                                      </p:tavLst>
                                    </p:anim>
                                    <p:anim calcmode="lin" valueType="num">
                                      <p:cBhvr additive="base">
                                        <p:cTn id="87" dur="500" fill="hold"/>
                                        <p:tgtEl>
                                          <p:spTgt spid="46"/>
                                        </p:tgtEl>
                                        <p:attrNameLst>
                                          <p:attrName>ppt_y</p:attrName>
                                        </p:attrNameLst>
                                      </p:cBhvr>
                                      <p:tavLst>
                                        <p:tav tm="0">
                                          <p:val>
                                            <p:strVal val="1+#ppt_h/2"/>
                                          </p:val>
                                        </p:tav>
                                        <p:tav tm="100000">
                                          <p:val>
                                            <p:strVal val="#ppt_y"/>
                                          </p:val>
                                        </p:tav>
                                      </p:tavLst>
                                    </p:anim>
                                  </p:childTnLst>
                                </p:cTn>
                              </p:par>
                              <p:par>
                                <p:cTn id="88" presetID="49" presetClass="entr" presetSubtype="0" decel="100000" fill="hold" grpId="0" nodeType="withEffect">
                                  <p:stCondLst>
                                    <p:cond delay="0"/>
                                  </p:stCondLst>
                                  <p:childTnLst>
                                    <p:set>
                                      <p:cBhvr>
                                        <p:cTn id="89" dur="1" fill="hold">
                                          <p:stCondLst>
                                            <p:cond delay="0"/>
                                          </p:stCondLst>
                                        </p:cTn>
                                        <p:tgtEl>
                                          <p:spTgt spid="47"/>
                                        </p:tgtEl>
                                        <p:attrNameLst>
                                          <p:attrName>style.visibility</p:attrName>
                                        </p:attrNameLst>
                                      </p:cBhvr>
                                      <p:to>
                                        <p:strVal val="visible"/>
                                      </p:to>
                                    </p:set>
                                    <p:anim calcmode="lin" valueType="num">
                                      <p:cBhvr>
                                        <p:cTn id="90" dur="500" fill="hold"/>
                                        <p:tgtEl>
                                          <p:spTgt spid="47"/>
                                        </p:tgtEl>
                                        <p:attrNameLst>
                                          <p:attrName>ppt_w</p:attrName>
                                        </p:attrNameLst>
                                      </p:cBhvr>
                                      <p:tavLst>
                                        <p:tav tm="0">
                                          <p:val>
                                            <p:fltVal val="0"/>
                                          </p:val>
                                        </p:tav>
                                        <p:tav tm="100000">
                                          <p:val>
                                            <p:strVal val="#ppt_w"/>
                                          </p:val>
                                        </p:tav>
                                      </p:tavLst>
                                    </p:anim>
                                    <p:anim calcmode="lin" valueType="num">
                                      <p:cBhvr>
                                        <p:cTn id="91" dur="500" fill="hold"/>
                                        <p:tgtEl>
                                          <p:spTgt spid="47"/>
                                        </p:tgtEl>
                                        <p:attrNameLst>
                                          <p:attrName>ppt_h</p:attrName>
                                        </p:attrNameLst>
                                      </p:cBhvr>
                                      <p:tavLst>
                                        <p:tav tm="0">
                                          <p:val>
                                            <p:fltVal val="0"/>
                                          </p:val>
                                        </p:tav>
                                        <p:tav tm="100000">
                                          <p:val>
                                            <p:strVal val="#ppt_h"/>
                                          </p:val>
                                        </p:tav>
                                      </p:tavLst>
                                    </p:anim>
                                    <p:anim calcmode="lin" valueType="num">
                                      <p:cBhvr>
                                        <p:cTn id="92" dur="500" fill="hold"/>
                                        <p:tgtEl>
                                          <p:spTgt spid="47"/>
                                        </p:tgtEl>
                                        <p:attrNameLst>
                                          <p:attrName>style.rotation</p:attrName>
                                        </p:attrNameLst>
                                      </p:cBhvr>
                                      <p:tavLst>
                                        <p:tav tm="0">
                                          <p:val>
                                            <p:fltVal val="360"/>
                                          </p:val>
                                        </p:tav>
                                        <p:tav tm="100000">
                                          <p:val>
                                            <p:fltVal val="0"/>
                                          </p:val>
                                        </p:tav>
                                      </p:tavLst>
                                    </p:anim>
                                    <p:animEffect transition="in" filter="fade">
                                      <p:cBhvr>
                                        <p:cTn id="93" dur="500"/>
                                        <p:tgtEl>
                                          <p:spTgt spid="47"/>
                                        </p:tgtEl>
                                      </p:cBhvr>
                                    </p:animEffect>
                                  </p:childTnLst>
                                </p:cTn>
                              </p:par>
                              <p:par>
                                <p:cTn id="94" presetID="50" presetClass="entr" presetSubtype="0" decel="100000" fill="hold" grpId="0" nodeType="withEffect">
                                  <p:stCondLst>
                                    <p:cond delay="0"/>
                                  </p:stCondLst>
                                  <p:iterate type="lt">
                                    <p:tmPct val="10000"/>
                                  </p:iterate>
                                  <p:childTnLst>
                                    <p:set>
                                      <p:cBhvr>
                                        <p:cTn id="95" dur="1" fill="hold">
                                          <p:stCondLst>
                                            <p:cond delay="0"/>
                                          </p:stCondLst>
                                        </p:cTn>
                                        <p:tgtEl>
                                          <p:spTgt spid="48">
                                            <p:txEl>
                                              <p:pRg st="0" end="0"/>
                                            </p:txEl>
                                          </p:spTgt>
                                        </p:tgtEl>
                                        <p:attrNameLst>
                                          <p:attrName>style.visibility</p:attrName>
                                        </p:attrNameLst>
                                      </p:cBhvr>
                                      <p:to>
                                        <p:strVal val="visible"/>
                                      </p:to>
                                    </p:set>
                                    <p:anim calcmode="lin" valueType="num">
                                      <p:cBhvr>
                                        <p:cTn id="96" dur="250" fill="hold"/>
                                        <p:tgtEl>
                                          <p:spTgt spid="48">
                                            <p:txEl>
                                              <p:pRg st="0" end="0"/>
                                            </p:txEl>
                                          </p:spTgt>
                                        </p:tgtEl>
                                        <p:attrNameLst>
                                          <p:attrName>ppt_w</p:attrName>
                                        </p:attrNameLst>
                                      </p:cBhvr>
                                      <p:tavLst>
                                        <p:tav tm="0">
                                          <p:val>
                                            <p:strVal val="#ppt_w+.3"/>
                                          </p:val>
                                        </p:tav>
                                        <p:tav tm="100000">
                                          <p:val>
                                            <p:strVal val="#ppt_w"/>
                                          </p:val>
                                        </p:tav>
                                      </p:tavLst>
                                    </p:anim>
                                    <p:anim calcmode="lin" valueType="num">
                                      <p:cBhvr>
                                        <p:cTn id="97" dur="250" fill="hold"/>
                                        <p:tgtEl>
                                          <p:spTgt spid="48">
                                            <p:txEl>
                                              <p:pRg st="0" end="0"/>
                                            </p:txEl>
                                          </p:spTgt>
                                        </p:tgtEl>
                                        <p:attrNameLst>
                                          <p:attrName>ppt_h</p:attrName>
                                        </p:attrNameLst>
                                      </p:cBhvr>
                                      <p:tavLst>
                                        <p:tav tm="0">
                                          <p:val>
                                            <p:strVal val="#ppt_h"/>
                                          </p:val>
                                        </p:tav>
                                        <p:tav tm="100000">
                                          <p:val>
                                            <p:strVal val="#ppt_h"/>
                                          </p:val>
                                        </p:tav>
                                      </p:tavLst>
                                    </p:anim>
                                    <p:animEffect transition="in" filter="fade">
                                      <p:cBhvr>
                                        <p:cTn id="98" dur="250"/>
                                        <p:tgtEl>
                                          <p:spTgt spid="48">
                                            <p:txEl>
                                              <p:pRg st="0" end="0"/>
                                            </p:txEl>
                                          </p:spTgt>
                                        </p:tgtEl>
                                      </p:cBhvr>
                                    </p:animEffect>
                                  </p:childTnLst>
                                </p:cTn>
                              </p:par>
                              <p:par>
                                <p:cTn id="99" presetID="50" presetClass="entr" presetSubtype="0" decel="100000" fill="hold" grpId="0" nodeType="withEffect">
                                  <p:stCondLst>
                                    <p:cond delay="0"/>
                                  </p:stCondLst>
                                  <p:iterate type="lt">
                                    <p:tmPct val="10000"/>
                                  </p:iterate>
                                  <p:childTnLst>
                                    <p:set>
                                      <p:cBhvr>
                                        <p:cTn id="100" dur="1" fill="hold">
                                          <p:stCondLst>
                                            <p:cond delay="0"/>
                                          </p:stCondLst>
                                        </p:cTn>
                                        <p:tgtEl>
                                          <p:spTgt spid="49">
                                            <p:txEl>
                                              <p:pRg st="0" end="0"/>
                                            </p:txEl>
                                          </p:spTgt>
                                        </p:tgtEl>
                                        <p:attrNameLst>
                                          <p:attrName>style.visibility</p:attrName>
                                        </p:attrNameLst>
                                      </p:cBhvr>
                                      <p:to>
                                        <p:strVal val="visible"/>
                                      </p:to>
                                    </p:set>
                                    <p:anim calcmode="lin" valueType="num">
                                      <p:cBhvr>
                                        <p:cTn id="101" dur="150" fill="hold"/>
                                        <p:tgtEl>
                                          <p:spTgt spid="49">
                                            <p:txEl>
                                              <p:pRg st="0" end="0"/>
                                            </p:txEl>
                                          </p:spTgt>
                                        </p:tgtEl>
                                        <p:attrNameLst>
                                          <p:attrName>ppt_w</p:attrName>
                                        </p:attrNameLst>
                                      </p:cBhvr>
                                      <p:tavLst>
                                        <p:tav tm="0">
                                          <p:val>
                                            <p:strVal val="#ppt_w+.3"/>
                                          </p:val>
                                        </p:tav>
                                        <p:tav tm="100000">
                                          <p:val>
                                            <p:strVal val="#ppt_w"/>
                                          </p:val>
                                        </p:tav>
                                      </p:tavLst>
                                    </p:anim>
                                    <p:anim calcmode="lin" valueType="num">
                                      <p:cBhvr>
                                        <p:cTn id="102" dur="150" fill="hold"/>
                                        <p:tgtEl>
                                          <p:spTgt spid="49">
                                            <p:txEl>
                                              <p:pRg st="0" end="0"/>
                                            </p:txEl>
                                          </p:spTgt>
                                        </p:tgtEl>
                                        <p:attrNameLst>
                                          <p:attrName>ppt_h</p:attrName>
                                        </p:attrNameLst>
                                      </p:cBhvr>
                                      <p:tavLst>
                                        <p:tav tm="0">
                                          <p:val>
                                            <p:strVal val="#ppt_h"/>
                                          </p:val>
                                        </p:tav>
                                        <p:tav tm="100000">
                                          <p:val>
                                            <p:strVal val="#ppt_h"/>
                                          </p:val>
                                        </p:tav>
                                      </p:tavLst>
                                    </p:anim>
                                    <p:animEffect transition="in" filter="fade">
                                      <p:cBhvr>
                                        <p:cTn id="103" dur="15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34" grpId="0" animBg="1"/>
      <p:bldP spid="40" grpId="0" animBg="1"/>
      <p:bldP spid="41"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41"/>
                        </p:tgtEl>
                        <p:attrNameLst>
                          <p:attrName>style.visibility</p:attrName>
                        </p:attrNameLst>
                      </p:cBhvr>
                      <p:to>
                        <p:strVal val="visible"/>
                      </p:to>
                    </p:set>
                    <p:anim calcmode="lin" valueType="num">
                      <p:cBhvr>
                        <p:cTn dur="250" fill="hold"/>
                        <p:tgtEl>
                          <p:spTgt spid="41"/>
                        </p:tgtEl>
                        <p:attrNameLst>
                          <p:attrName>ppt_w</p:attrName>
                        </p:attrNameLst>
                      </p:cBhvr>
                      <p:tavLst>
                        <p:tav tm="0">
                          <p:val>
                            <p:strVal val="#ppt_w+.3"/>
                          </p:val>
                        </p:tav>
                        <p:tav tm="100000">
                          <p:val>
                            <p:strVal val="#ppt_w"/>
                          </p:val>
                        </p:tav>
                      </p:tavLst>
                    </p:anim>
                    <p:anim calcmode="lin" valueType="num">
                      <p:cBhvr>
                        <p:cTn dur="250" fill="hold"/>
                        <p:tgtEl>
                          <p:spTgt spid="41"/>
                        </p:tgtEl>
                        <p:attrNameLst>
                          <p:attrName>ppt_h</p:attrName>
                        </p:attrNameLst>
                      </p:cBhvr>
                      <p:tavLst>
                        <p:tav tm="0">
                          <p:val>
                            <p:strVal val="#ppt_h"/>
                          </p:val>
                        </p:tav>
                        <p:tav tm="100000">
                          <p:val>
                            <p:strVal val="#ppt_h"/>
                          </p:val>
                        </p:tav>
                      </p:tavLst>
                    </p:anim>
                    <p:animEffect transition="in" filter="fade">
                      <p:cBhvr>
                        <p:cTn dur="250"/>
                        <p:tgtEl>
                          <p:spTgt spid="41"/>
                        </p:tgtEl>
                      </p:cBhvr>
                    </p:animEffect>
                  </p:childTnLst>
                </p:cTn>
              </p:par>
            </p:tnLst>
          </p:tmpl>
        </p:tmplLst>
      </p:bldP>
      <p:bldP spid="42"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42"/>
                        </p:tgtEl>
                        <p:attrNameLst>
                          <p:attrName>style.visibility</p:attrName>
                        </p:attrNameLst>
                      </p:cBhvr>
                      <p:to>
                        <p:strVal val="visible"/>
                      </p:to>
                    </p:set>
                    <p:anim calcmode="lin" valueType="num">
                      <p:cBhvr>
                        <p:cTn dur="150" fill="hold"/>
                        <p:tgtEl>
                          <p:spTgt spid="42"/>
                        </p:tgtEl>
                        <p:attrNameLst>
                          <p:attrName>ppt_w</p:attrName>
                        </p:attrNameLst>
                      </p:cBhvr>
                      <p:tavLst>
                        <p:tav tm="0">
                          <p:val>
                            <p:strVal val="#ppt_w+.3"/>
                          </p:val>
                        </p:tav>
                        <p:tav tm="100000">
                          <p:val>
                            <p:strVal val="#ppt_w"/>
                          </p:val>
                        </p:tav>
                      </p:tavLst>
                    </p:anim>
                    <p:anim calcmode="lin" valueType="num">
                      <p:cBhvr>
                        <p:cTn dur="150" fill="hold"/>
                        <p:tgtEl>
                          <p:spTgt spid="42"/>
                        </p:tgtEl>
                        <p:attrNameLst>
                          <p:attrName>ppt_h</p:attrName>
                        </p:attrNameLst>
                      </p:cBhvr>
                      <p:tavLst>
                        <p:tav tm="0">
                          <p:val>
                            <p:strVal val="#ppt_h"/>
                          </p:val>
                        </p:tav>
                        <p:tav tm="100000">
                          <p:val>
                            <p:strVal val="#ppt_h"/>
                          </p:val>
                        </p:tav>
                      </p:tavLst>
                    </p:anim>
                    <p:animEffect transition="in" filter="fade">
                      <p:cBhvr>
                        <p:cTn dur="150"/>
                        <p:tgtEl>
                          <p:spTgt spid="42"/>
                        </p:tgtEl>
                      </p:cBhvr>
                    </p:animEffect>
                  </p:childTnLst>
                </p:cTn>
              </p:par>
            </p:tnLst>
          </p:tmpl>
        </p:tmplLst>
      </p:bldP>
      <p:bldP spid="35" grpId="0" animBg="1"/>
      <p:bldP spid="43" grpId="0" animBg="1"/>
      <p:bldP spid="44"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44"/>
                        </p:tgtEl>
                        <p:attrNameLst>
                          <p:attrName>style.visibility</p:attrName>
                        </p:attrNameLst>
                      </p:cBhvr>
                      <p:to>
                        <p:strVal val="visible"/>
                      </p:to>
                    </p:set>
                    <p:anim calcmode="lin" valueType="num">
                      <p:cBhvr>
                        <p:cTn dur="250" fill="hold"/>
                        <p:tgtEl>
                          <p:spTgt spid="44"/>
                        </p:tgtEl>
                        <p:attrNameLst>
                          <p:attrName>ppt_w</p:attrName>
                        </p:attrNameLst>
                      </p:cBhvr>
                      <p:tavLst>
                        <p:tav tm="0">
                          <p:val>
                            <p:strVal val="#ppt_w+.3"/>
                          </p:val>
                        </p:tav>
                        <p:tav tm="100000">
                          <p:val>
                            <p:strVal val="#ppt_w"/>
                          </p:val>
                        </p:tav>
                      </p:tavLst>
                    </p:anim>
                    <p:anim calcmode="lin" valueType="num">
                      <p:cBhvr>
                        <p:cTn dur="250" fill="hold"/>
                        <p:tgtEl>
                          <p:spTgt spid="44"/>
                        </p:tgtEl>
                        <p:attrNameLst>
                          <p:attrName>ppt_h</p:attrName>
                        </p:attrNameLst>
                      </p:cBhvr>
                      <p:tavLst>
                        <p:tav tm="0">
                          <p:val>
                            <p:strVal val="#ppt_h"/>
                          </p:val>
                        </p:tav>
                        <p:tav tm="100000">
                          <p:val>
                            <p:strVal val="#ppt_h"/>
                          </p:val>
                        </p:tav>
                      </p:tavLst>
                    </p:anim>
                    <p:animEffect transition="in" filter="fade">
                      <p:cBhvr>
                        <p:cTn dur="250"/>
                        <p:tgtEl>
                          <p:spTgt spid="44"/>
                        </p:tgtEl>
                      </p:cBhvr>
                    </p:animEffect>
                  </p:childTnLst>
                </p:cTn>
              </p:par>
            </p:tnLst>
          </p:tmpl>
        </p:tmplLst>
      </p:bldP>
      <p:bldP spid="45"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45"/>
                        </p:tgtEl>
                        <p:attrNameLst>
                          <p:attrName>style.visibility</p:attrName>
                        </p:attrNameLst>
                      </p:cBhvr>
                      <p:to>
                        <p:strVal val="visible"/>
                      </p:to>
                    </p:set>
                    <p:anim calcmode="lin" valueType="num">
                      <p:cBhvr>
                        <p:cTn dur="150" fill="hold"/>
                        <p:tgtEl>
                          <p:spTgt spid="45"/>
                        </p:tgtEl>
                        <p:attrNameLst>
                          <p:attrName>ppt_w</p:attrName>
                        </p:attrNameLst>
                      </p:cBhvr>
                      <p:tavLst>
                        <p:tav tm="0">
                          <p:val>
                            <p:strVal val="#ppt_w+.3"/>
                          </p:val>
                        </p:tav>
                        <p:tav tm="100000">
                          <p:val>
                            <p:strVal val="#ppt_w"/>
                          </p:val>
                        </p:tav>
                      </p:tavLst>
                    </p:anim>
                    <p:anim calcmode="lin" valueType="num">
                      <p:cBhvr>
                        <p:cTn dur="150" fill="hold"/>
                        <p:tgtEl>
                          <p:spTgt spid="45"/>
                        </p:tgtEl>
                        <p:attrNameLst>
                          <p:attrName>ppt_h</p:attrName>
                        </p:attrNameLst>
                      </p:cBhvr>
                      <p:tavLst>
                        <p:tav tm="0">
                          <p:val>
                            <p:strVal val="#ppt_h"/>
                          </p:val>
                        </p:tav>
                        <p:tav tm="100000">
                          <p:val>
                            <p:strVal val="#ppt_h"/>
                          </p:val>
                        </p:tav>
                      </p:tavLst>
                    </p:anim>
                    <p:animEffect transition="in" filter="fade">
                      <p:cBhvr>
                        <p:cTn dur="150"/>
                        <p:tgtEl>
                          <p:spTgt spid="45"/>
                        </p:tgtEl>
                      </p:cBhvr>
                    </p:animEffect>
                  </p:childTnLst>
                </p:cTn>
              </p:par>
            </p:tnLst>
          </p:tmpl>
        </p:tmplLst>
      </p:bldP>
      <p:bldP spid="46" grpId="0" animBg="1"/>
      <p:bldP spid="47" grpId="0" animBg="1"/>
      <p:bldP spid="48"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48"/>
                        </p:tgtEl>
                        <p:attrNameLst>
                          <p:attrName>style.visibility</p:attrName>
                        </p:attrNameLst>
                      </p:cBhvr>
                      <p:to>
                        <p:strVal val="visible"/>
                      </p:to>
                    </p:set>
                    <p:anim calcmode="lin" valueType="num">
                      <p:cBhvr>
                        <p:cTn dur="250" fill="hold"/>
                        <p:tgtEl>
                          <p:spTgt spid="48"/>
                        </p:tgtEl>
                        <p:attrNameLst>
                          <p:attrName>ppt_w</p:attrName>
                        </p:attrNameLst>
                      </p:cBhvr>
                      <p:tavLst>
                        <p:tav tm="0">
                          <p:val>
                            <p:strVal val="#ppt_w+.3"/>
                          </p:val>
                        </p:tav>
                        <p:tav tm="100000">
                          <p:val>
                            <p:strVal val="#ppt_w"/>
                          </p:val>
                        </p:tav>
                      </p:tavLst>
                    </p:anim>
                    <p:anim calcmode="lin" valueType="num">
                      <p:cBhvr>
                        <p:cTn dur="250" fill="hold"/>
                        <p:tgtEl>
                          <p:spTgt spid="48"/>
                        </p:tgtEl>
                        <p:attrNameLst>
                          <p:attrName>ppt_h</p:attrName>
                        </p:attrNameLst>
                      </p:cBhvr>
                      <p:tavLst>
                        <p:tav tm="0">
                          <p:val>
                            <p:strVal val="#ppt_h"/>
                          </p:val>
                        </p:tav>
                        <p:tav tm="100000">
                          <p:val>
                            <p:strVal val="#ppt_h"/>
                          </p:val>
                        </p:tav>
                      </p:tavLst>
                    </p:anim>
                    <p:animEffect transition="in" filter="fade">
                      <p:cBhvr>
                        <p:cTn dur="250"/>
                        <p:tgtEl>
                          <p:spTgt spid="48"/>
                        </p:tgtEl>
                      </p:cBhvr>
                    </p:animEffect>
                  </p:childTnLst>
                </p:cTn>
              </p:par>
            </p:tnLst>
          </p:tmpl>
        </p:tmplLst>
      </p:bldP>
      <p:bldP spid="49"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49"/>
                        </p:tgtEl>
                        <p:attrNameLst>
                          <p:attrName>style.visibility</p:attrName>
                        </p:attrNameLst>
                      </p:cBhvr>
                      <p:to>
                        <p:strVal val="visible"/>
                      </p:to>
                    </p:set>
                    <p:anim calcmode="lin" valueType="num">
                      <p:cBhvr>
                        <p:cTn dur="150" fill="hold"/>
                        <p:tgtEl>
                          <p:spTgt spid="49"/>
                        </p:tgtEl>
                        <p:attrNameLst>
                          <p:attrName>ppt_w</p:attrName>
                        </p:attrNameLst>
                      </p:cBhvr>
                      <p:tavLst>
                        <p:tav tm="0">
                          <p:val>
                            <p:strVal val="#ppt_w+.3"/>
                          </p:val>
                        </p:tav>
                        <p:tav tm="100000">
                          <p:val>
                            <p:strVal val="#ppt_w"/>
                          </p:val>
                        </p:tav>
                      </p:tavLst>
                    </p:anim>
                    <p:anim calcmode="lin" valueType="num">
                      <p:cBhvr>
                        <p:cTn dur="150" fill="hold"/>
                        <p:tgtEl>
                          <p:spTgt spid="49"/>
                        </p:tgtEl>
                        <p:attrNameLst>
                          <p:attrName>ppt_h</p:attrName>
                        </p:attrNameLst>
                      </p:cBhvr>
                      <p:tavLst>
                        <p:tav tm="0">
                          <p:val>
                            <p:strVal val="#ppt_h"/>
                          </p:val>
                        </p:tav>
                        <p:tav tm="100000">
                          <p:val>
                            <p:strVal val="#ppt_h"/>
                          </p:val>
                        </p:tav>
                      </p:tavLst>
                    </p:anim>
                    <p:animEffect transition="in" filter="fade">
                      <p:cBhvr>
                        <p:cTn dur="150"/>
                        <p:tgtEl>
                          <p:spTgt spid="49"/>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m 4 (Shor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xmlns="" val="0"/>
              </a:ext>
            </a:extLst>
          </a:blip>
          <a:srcRect/>
          <a:stretch>
            <a:fillRect/>
          </a:stretch>
        </p:blipFill>
        <p:spPr>
          <a:xfrm>
            <a:off x="-22779" y="0"/>
            <a:ext cx="12237558" cy="6858000"/>
          </a:xfrm>
          <a:prstGeom prst="rect">
            <a:avLst/>
          </a:prstGeom>
        </p:spPr>
      </p:pic>
      <p:sp>
        <p:nvSpPr>
          <p:cNvPr id="7" name="Rectangle 6"/>
          <p:cNvSpPr/>
          <p:nvPr userDrawn="1"/>
        </p:nvSpPr>
        <p:spPr>
          <a:xfrm>
            <a:off x="-22779" y="0"/>
            <a:ext cx="12260337" cy="6858000"/>
          </a:xfrm>
          <a:prstGeom prst="rect">
            <a:avLst/>
          </a:prstGeom>
          <a:gradFill flip="none" rotWithShape="1">
            <a:gsLst>
              <a:gs pos="0">
                <a:schemeClr val="bg1">
                  <a:alpha val="86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TEAM</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4" name="Freeform: Shape 33"/>
          <p:cNvSpPr/>
          <p:nvPr userDrawn="1"/>
        </p:nvSpPr>
        <p:spPr>
          <a:xfrm>
            <a:off x="443376" y="3101505"/>
            <a:ext cx="2537574" cy="2491725"/>
          </a:xfrm>
          <a:custGeom>
            <a:avLst/>
            <a:gdLst>
              <a:gd name="connsiteX0" fmla="*/ 243666 w 2537574"/>
              <a:gd name="connsiteY0" fmla="*/ 0 h 2491725"/>
              <a:gd name="connsiteX1" fmla="*/ 332671 w 2537574"/>
              <a:gd name="connsiteY1" fmla="*/ 0 h 2491725"/>
              <a:gd name="connsiteX2" fmla="*/ 336416 w 2537574"/>
              <a:gd name="connsiteY2" fmla="*/ 74159 h 2491725"/>
              <a:gd name="connsiteX3" fmla="*/ 1245235 w 2537574"/>
              <a:gd name="connsiteY3" fmla="*/ 894291 h 2491725"/>
              <a:gd name="connsiteX4" fmla="*/ 2154055 w 2537574"/>
              <a:gd name="connsiteY4" fmla="*/ 74159 h 2491725"/>
              <a:gd name="connsiteX5" fmla="*/ 2157799 w 2537574"/>
              <a:gd name="connsiteY5" fmla="*/ 0 h 2491725"/>
              <a:gd name="connsiteX6" fmla="*/ 2293908 w 2537574"/>
              <a:gd name="connsiteY6" fmla="*/ 0 h 2491725"/>
              <a:gd name="connsiteX7" fmla="*/ 2537574 w 2537574"/>
              <a:gd name="connsiteY7" fmla="*/ 243666 h 2491725"/>
              <a:gd name="connsiteX8" fmla="*/ 2537574 w 2537574"/>
              <a:gd name="connsiteY8" fmla="*/ 2248059 h 2491725"/>
              <a:gd name="connsiteX9" fmla="*/ 2293908 w 2537574"/>
              <a:gd name="connsiteY9" fmla="*/ 2491725 h 2491725"/>
              <a:gd name="connsiteX10" fmla="*/ 243666 w 2537574"/>
              <a:gd name="connsiteY10" fmla="*/ 2491725 h 2491725"/>
              <a:gd name="connsiteX11" fmla="*/ 0 w 2537574"/>
              <a:gd name="connsiteY11" fmla="*/ 2248059 h 2491725"/>
              <a:gd name="connsiteX12" fmla="*/ 0 w 2537574"/>
              <a:gd name="connsiteY12" fmla="*/ 243666 h 2491725"/>
              <a:gd name="connsiteX13" fmla="*/ 243666 w 2537574"/>
              <a:gd name="connsiteY13" fmla="*/ 0 h 249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7574" h="2491725">
                <a:moveTo>
                  <a:pt x="243666" y="0"/>
                </a:moveTo>
                <a:lnTo>
                  <a:pt x="332671" y="0"/>
                </a:lnTo>
                <a:lnTo>
                  <a:pt x="336416" y="74159"/>
                </a:lnTo>
                <a:cubicBezTo>
                  <a:pt x="383198" y="534815"/>
                  <a:pt x="772236" y="894291"/>
                  <a:pt x="1245235" y="894291"/>
                </a:cubicBezTo>
                <a:cubicBezTo>
                  <a:pt x="1718234" y="894291"/>
                  <a:pt x="2107273" y="534815"/>
                  <a:pt x="2154055" y="74159"/>
                </a:cubicBezTo>
                <a:lnTo>
                  <a:pt x="2157799" y="0"/>
                </a:lnTo>
                <a:lnTo>
                  <a:pt x="2293908" y="0"/>
                </a:lnTo>
                <a:cubicBezTo>
                  <a:pt x="2428481" y="0"/>
                  <a:pt x="2537574" y="109093"/>
                  <a:pt x="2537574" y="243666"/>
                </a:cubicBezTo>
                <a:lnTo>
                  <a:pt x="2537574" y="2248059"/>
                </a:lnTo>
                <a:cubicBezTo>
                  <a:pt x="2537574" y="2382632"/>
                  <a:pt x="2428481" y="2491725"/>
                  <a:pt x="2293908" y="2491725"/>
                </a:cubicBezTo>
                <a:lnTo>
                  <a:pt x="243666" y="2491725"/>
                </a:lnTo>
                <a:cubicBezTo>
                  <a:pt x="109093" y="2491725"/>
                  <a:pt x="0" y="2382632"/>
                  <a:pt x="0" y="2248059"/>
                </a:cubicBezTo>
                <a:lnTo>
                  <a:pt x="0" y="243666"/>
                </a:lnTo>
                <a:cubicBezTo>
                  <a:pt x="0" y="109093"/>
                  <a:pt x="109093" y="0"/>
                  <a:pt x="243666"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Picture Placeholder 39"/>
          <p:cNvSpPr>
            <a:spLocks noGrp="1"/>
          </p:cNvSpPr>
          <p:nvPr>
            <p:ph type="pic" sz="quarter" idx="32" hasCustomPrompt="1"/>
          </p:nvPr>
        </p:nvSpPr>
        <p:spPr>
          <a:xfrm>
            <a:off x="919704" y="231300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41" name="Text Placeholder 33"/>
          <p:cNvSpPr>
            <a:spLocks noGrp="1"/>
          </p:cNvSpPr>
          <p:nvPr>
            <p:ph type="body" sz="quarter" idx="33" hasCustomPrompt="1"/>
          </p:nvPr>
        </p:nvSpPr>
        <p:spPr>
          <a:xfrm>
            <a:off x="516773" y="423931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42" name="Text Placeholder 33"/>
          <p:cNvSpPr>
            <a:spLocks noGrp="1"/>
          </p:cNvSpPr>
          <p:nvPr>
            <p:ph type="body" sz="quarter" idx="34" hasCustomPrompt="1"/>
          </p:nvPr>
        </p:nvSpPr>
        <p:spPr>
          <a:xfrm>
            <a:off x="517386" y="480081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sp>
        <p:nvSpPr>
          <p:cNvPr id="35" name="Freeform: Shape 34"/>
          <p:cNvSpPr/>
          <p:nvPr userDrawn="1"/>
        </p:nvSpPr>
        <p:spPr>
          <a:xfrm>
            <a:off x="3367738" y="3101505"/>
            <a:ext cx="2537574" cy="2491725"/>
          </a:xfrm>
          <a:custGeom>
            <a:avLst/>
            <a:gdLst>
              <a:gd name="connsiteX0" fmla="*/ 243666 w 2537574"/>
              <a:gd name="connsiteY0" fmla="*/ 0 h 2491725"/>
              <a:gd name="connsiteX1" fmla="*/ 332671 w 2537574"/>
              <a:gd name="connsiteY1" fmla="*/ 0 h 2491725"/>
              <a:gd name="connsiteX2" fmla="*/ 336416 w 2537574"/>
              <a:gd name="connsiteY2" fmla="*/ 74159 h 2491725"/>
              <a:gd name="connsiteX3" fmla="*/ 1245235 w 2537574"/>
              <a:gd name="connsiteY3" fmla="*/ 894291 h 2491725"/>
              <a:gd name="connsiteX4" fmla="*/ 2154055 w 2537574"/>
              <a:gd name="connsiteY4" fmla="*/ 74159 h 2491725"/>
              <a:gd name="connsiteX5" fmla="*/ 2157799 w 2537574"/>
              <a:gd name="connsiteY5" fmla="*/ 0 h 2491725"/>
              <a:gd name="connsiteX6" fmla="*/ 2293908 w 2537574"/>
              <a:gd name="connsiteY6" fmla="*/ 0 h 2491725"/>
              <a:gd name="connsiteX7" fmla="*/ 2537574 w 2537574"/>
              <a:gd name="connsiteY7" fmla="*/ 243666 h 2491725"/>
              <a:gd name="connsiteX8" fmla="*/ 2537574 w 2537574"/>
              <a:gd name="connsiteY8" fmla="*/ 2248059 h 2491725"/>
              <a:gd name="connsiteX9" fmla="*/ 2293908 w 2537574"/>
              <a:gd name="connsiteY9" fmla="*/ 2491725 h 2491725"/>
              <a:gd name="connsiteX10" fmla="*/ 243666 w 2537574"/>
              <a:gd name="connsiteY10" fmla="*/ 2491725 h 2491725"/>
              <a:gd name="connsiteX11" fmla="*/ 0 w 2537574"/>
              <a:gd name="connsiteY11" fmla="*/ 2248059 h 2491725"/>
              <a:gd name="connsiteX12" fmla="*/ 0 w 2537574"/>
              <a:gd name="connsiteY12" fmla="*/ 243666 h 2491725"/>
              <a:gd name="connsiteX13" fmla="*/ 243666 w 2537574"/>
              <a:gd name="connsiteY13" fmla="*/ 0 h 249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7574" h="2491725">
                <a:moveTo>
                  <a:pt x="243666" y="0"/>
                </a:moveTo>
                <a:lnTo>
                  <a:pt x="332671" y="0"/>
                </a:lnTo>
                <a:lnTo>
                  <a:pt x="336416" y="74159"/>
                </a:lnTo>
                <a:cubicBezTo>
                  <a:pt x="383198" y="534815"/>
                  <a:pt x="772236" y="894291"/>
                  <a:pt x="1245235" y="894291"/>
                </a:cubicBezTo>
                <a:cubicBezTo>
                  <a:pt x="1718234" y="894291"/>
                  <a:pt x="2107273" y="534815"/>
                  <a:pt x="2154055" y="74159"/>
                </a:cubicBezTo>
                <a:lnTo>
                  <a:pt x="2157799" y="0"/>
                </a:lnTo>
                <a:lnTo>
                  <a:pt x="2293908" y="0"/>
                </a:lnTo>
                <a:cubicBezTo>
                  <a:pt x="2428481" y="0"/>
                  <a:pt x="2537574" y="109093"/>
                  <a:pt x="2537574" y="243666"/>
                </a:cubicBezTo>
                <a:lnTo>
                  <a:pt x="2537574" y="2248059"/>
                </a:lnTo>
                <a:cubicBezTo>
                  <a:pt x="2537574" y="2382632"/>
                  <a:pt x="2428481" y="2491725"/>
                  <a:pt x="2293908" y="2491725"/>
                </a:cubicBezTo>
                <a:lnTo>
                  <a:pt x="243666" y="2491725"/>
                </a:lnTo>
                <a:cubicBezTo>
                  <a:pt x="109093" y="2491725"/>
                  <a:pt x="0" y="2382632"/>
                  <a:pt x="0" y="2248059"/>
                </a:cubicBezTo>
                <a:lnTo>
                  <a:pt x="0" y="243666"/>
                </a:lnTo>
                <a:cubicBezTo>
                  <a:pt x="0" y="109093"/>
                  <a:pt x="109093" y="0"/>
                  <a:pt x="243666"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Picture Placeholder 42"/>
          <p:cNvSpPr>
            <a:spLocks noGrp="1"/>
          </p:cNvSpPr>
          <p:nvPr>
            <p:ph type="pic" sz="quarter" idx="35" hasCustomPrompt="1"/>
          </p:nvPr>
        </p:nvSpPr>
        <p:spPr>
          <a:xfrm>
            <a:off x="3844066" y="231300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44" name="Text Placeholder 33"/>
          <p:cNvSpPr>
            <a:spLocks noGrp="1"/>
          </p:cNvSpPr>
          <p:nvPr>
            <p:ph type="body" sz="quarter" idx="36" hasCustomPrompt="1"/>
          </p:nvPr>
        </p:nvSpPr>
        <p:spPr>
          <a:xfrm>
            <a:off x="3441135" y="423931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45" name="Text Placeholder 33"/>
          <p:cNvSpPr>
            <a:spLocks noGrp="1"/>
          </p:cNvSpPr>
          <p:nvPr>
            <p:ph type="body" sz="quarter" idx="37" hasCustomPrompt="1"/>
          </p:nvPr>
        </p:nvSpPr>
        <p:spPr>
          <a:xfrm>
            <a:off x="3441748" y="480081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sp>
        <p:nvSpPr>
          <p:cNvPr id="46" name="Freeform: Shape 45"/>
          <p:cNvSpPr/>
          <p:nvPr userDrawn="1"/>
        </p:nvSpPr>
        <p:spPr>
          <a:xfrm>
            <a:off x="6292100" y="3101505"/>
            <a:ext cx="2537574" cy="2491725"/>
          </a:xfrm>
          <a:custGeom>
            <a:avLst/>
            <a:gdLst>
              <a:gd name="connsiteX0" fmla="*/ 243666 w 2537574"/>
              <a:gd name="connsiteY0" fmla="*/ 0 h 2491725"/>
              <a:gd name="connsiteX1" fmla="*/ 332671 w 2537574"/>
              <a:gd name="connsiteY1" fmla="*/ 0 h 2491725"/>
              <a:gd name="connsiteX2" fmla="*/ 336416 w 2537574"/>
              <a:gd name="connsiteY2" fmla="*/ 74159 h 2491725"/>
              <a:gd name="connsiteX3" fmla="*/ 1245235 w 2537574"/>
              <a:gd name="connsiteY3" fmla="*/ 894291 h 2491725"/>
              <a:gd name="connsiteX4" fmla="*/ 2154055 w 2537574"/>
              <a:gd name="connsiteY4" fmla="*/ 74159 h 2491725"/>
              <a:gd name="connsiteX5" fmla="*/ 2157799 w 2537574"/>
              <a:gd name="connsiteY5" fmla="*/ 0 h 2491725"/>
              <a:gd name="connsiteX6" fmla="*/ 2293908 w 2537574"/>
              <a:gd name="connsiteY6" fmla="*/ 0 h 2491725"/>
              <a:gd name="connsiteX7" fmla="*/ 2537574 w 2537574"/>
              <a:gd name="connsiteY7" fmla="*/ 243666 h 2491725"/>
              <a:gd name="connsiteX8" fmla="*/ 2537574 w 2537574"/>
              <a:gd name="connsiteY8" fmla="*/ 2248059 h 2491725"/>
              <a:gd name="connsiteX9" fmla="*/ 2293908 w 2537574"/>
              <a:gd name="connsiteY9" fmla="*/ 2491725 h 2491725"/>
              <a:gd name="connsiteX10" fmla="*/ 243666 w 2537574"/>
              <a:gd name="connsiteY10" fmla="*/ 2491725 h 2491725"/>
              <a:gd name="connsiteX11" fmla="*/ 0 w 2537574"/>
              <a:gd name="connsiteY11" fmla="*/ 2248059 h 2491725"/>
              <a:gd name="connsiteX12" fmla="*/ 0 w 2537574"/>
              <a:gd name="connsiteY12" fmla="*/ 243666 h 2491725"/>
              <a:gd name="connsiteX13" fmla="*/ 243666 w 2537574"/>
              <a:gd name="connsiteY13" fmla="*/ 0 h 249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7574" h="2491725">
                <a:moveTo>
                  <a:pt x="243666" y="0"/>
                </a:moveTo>
                <a:lnTo>
                  <a:pt x="332671" y="0"/>
                </a:lnTo>
                <a:lnTo>
                  <a:pt x="336416" y="74159"/>
                </a:lnTo>
                <a:cubicBezTo>
                  <a:pt x="383198" y="534815"/>
                  <a:pt x="772236" y="894291"/>
                  <a:pt x="1245235" y="894291"/>
                </a:cubicBezTo>
                <a:cubicBezTo>
                  <a:pt x="1718234" y="894291"/>
                  <a:pt x="2107273" y="534815"/>
                  <a:pt x="2154055" y="74159"/>
                </a:cubicBezTo>
                <a:lnTo>
                  <a:pt x="2157799" y="0"/>
                </a:lnTo>
                <a:lnTo>
                  <a:pt x="2293908" y="0"/>
                </a:lnTo>
                <a:cubicBezTo>
                  <a:pt x="2428481" y="0"/>
                  <a:pt x="2537574" y="109093"/>
                  <a:pt x="2537574" y="243666"/>
                </a:cubicBezTo>
                <a:lnTo>
                  <a:pt x="2537574" y="2248059"/>
                </a:lnTo>
                <a:cubicBezTo>
                  <a:pt x="2537574" y="2382632"/>
                  <a:pt x="2428481" y="2491725"/>
                  <a:pt x="2293908" y="2491725"/>
                </a:cubicBezTo>
                <a:lnTo>
                  <a:pt x="243666" y="2491725"/>
                </a:lnTo>
                <a:cubicBezTo>
                  <a:pt x="109093" y="2491725"/>
                  <a:pt x="0" y="2382632"/>
                  <a:pt x="0" y="2248059"/>
                </a:cubicBezTo>
                <a:lnTo>
                  <a:pt x="0" y="243666"/>
                </a:lnTo>
                <a:cubicBezTo>
                  <a:pt x="0" y="109093"/>
                  <a:pt x="109093" y="0"/>
                  <a:pt x="243666"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Picture Placeholder 46"/>
          <p:cNvSpPr>
            <a:spLocks noGrp="1"/>
          </p:cNvSpPr>
          <p:nvPr>
            <p:ph type="pic" sz="quarter" idx="38" hasCustomPrompt="1"/>
          </p:nvPr>
        </p:nvSpPr>
        <p:spPr>
          <a:xfrm>
            <a:off x="6768428" y="231300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48" name="Text Placeholder 33"/>
          <p:cNvSpPr>
            <a:spLocks noGrp="1"/>
          </p:cNvSpPr>
          <p:nvPr>
            <p:ph type="body" sz="quarter" idx="39" hasCustomPrompt="1"/>
          </p:nvPr>
        </p:nvSpPr>
        <p:spPr>
          <a:xfrm>
            <a:off x="6365497" y="423931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49" name="Text Placeholder 33"/>
          <p:cNvSpPr>
            <a:spLocks noGrp="1"/>
          </p:cNvSpPr>
          <p:nvPr>
            <p:ph type="body" sz="quarter" idx="40" hasCustomPrompt="1"/>
          </p:nvPr>
        </p:nvSpPr>
        <p:spPr>
          <a:xfrm>
            <a:off x="6366110" y="480081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sp>
        <p:nvSpPr>
          <p:cNvPr id="50" name="Freeform: Shape 49"/>
          <p:cNvSpPr/>
          <p:nvPr userDrawn="1"/>
        </p:nvSpPr>
        <p:spPr>
          <a:xfrm>
            <a:off x="9216462" y="3101505"/>
            <a:ext cx="2537574" cy="2491725"/>
          </a:xfrm>
          <a:custGeom>
            <a:avLst/>
            <a:gdLst>
              <a:gd name="connsiteX0" fmla="*/ 243666 w 2537574"/>
              <a:gd name="connsiteY0" fmla="*/ 0 h 2491725"/>
              <a:gd name="connsiteX1" fmla="*/ 332671 w 2537574"/>
              <a:gd name="connsiteY1" fmla="*/ 0 h 2491725"/>
              <a:gd name="connsiteX2" fmla="*/ 336416 w 2537574"/>
              <a:gd name="connsiteY2" fmla="*/ 74159 h 2491725"/>
              <a:gd name="connsiteX3" fmla="*/ 1245235 w 2537574"/>
              <a:gd name="connsiteY3" fmla="*/ 894291 h 2491725"/>
              <a:gd name="connsiteX4" fmla="*/ 2154055 w 2537574"/>
              <a:gd name="connsiteY4" fmla="*/ 74159 h 2491725"/>
              <a:gd name="connsiteX5" fmla="*/ 2157799 w 2537574"/>
              <a:gd name="connsiteY5" fmla="*/ 0 h 2491725"/>
              <a:gd name="connsiteX6" fmla="*/ 2293908 w 2537574"/>
              <a:gd name="connsiteY6" fmla="*/ 0 h 2491725"/>
              <a:gd name="connsiteX7" fmla="*/ 2537574 w 2537574"/>
              <a:gd name="connsiteY7" fmla="*/ 243666 h 2491725"/>
              <a:gd name="connsiteX8" fmla="*/ 2537574 w 2537574"/>
              <a:gd name="connsiteY8" fmla="*/ 2248059 h 2491725"/>
              <a:gd name="connsiteX9" fmla="*/ 2293908 w 2537574"/>
              <a:gd name="connsiteY9" fmla="*/ 2491725 h 2491725"/>
              <a:gd name="connsiteX10" fmla="*/ 243666 w 2537574"/>
              <a:gd name="connsiteY10" fmla="*/ 2491725 h 2491725"/>
              <a:gd name="connsiteX11" fmla="*/ 0 w 2537574"/>
              <a:gd name="connsiteY11" fmla="*/ 2248059 h 2491725"/>
              <a:gd name="connsiteX12" fmla="*/ 0 w 2537574"/>
              <a:gd name="connsiteY12" fmla="*/ 243666 h 2491725"/>
              <a:gd name="connsiteX13" fmla="*/ 243666 w 2537574"/>
              <a:gd name="connsiteY13" fmla="*/ 0 h 249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7574" h="2491725">
                <a:moveTo>
                  <a:pt x="243666" y="0"/>
                </a:moveTo>
                <a:lnTo>
                  <a:pt x="332671" y="0"/>
                </a:lnTo>
                <a:lnTo>
                  <a:pt x="336416" y="74159"/>
                </a:lnTo>
                <a:cubicBezTo>
                  <a:pt x="383198" y="534815"/>
                  <a:pt x="772236" y="894291"/>
                  <a:pt x="1245235" y="894291"/>
                </a:cubicBezTo>
                <a:cubicBezTo>
                  <a:pt x="1718234" y="894291"/>
                  <a:pt x="2107273" y="534815"/>
                  <a:pt x="2154055" y="74159"/>
                </a:cubicBezTo>
                <a:lnTo>
                  <a:pt x="2157799" y="0"/>
                </a:lnTo>
                <a:lnTo>
                  <a:pt x="2293908" y="0"/>
                </a:lnTo>
                <a:cubicBezTo>
                  <a:pt x="2428481" y="0"/>
                  <a:pt x="2537574" y="109093"/>
                  <a:pt x="2537574" y="243666"/>
                </a:cubicBezTo>
                <a:lnTo>
                  <a:pt x="2537574" y="2248059"/>
                </a:lnTo>
                <a:cubicBezTo>
                  <a:pt x="2537574" y="2382632"/>
                  <a:pt x="2428481" y="2491725"/>
                  <a:pt x="2293908" y="2491725"/>
                </a:cubicBezTo>
                <a:lnTo>
                  <a:pt x="243666" y="2491725"/>
                </a:lnTo>
                <a:cubicBezTo>
                  <a:pt x="109093" y="2491725"/>
                  <a:pt x="0" y="2382632"/>
                  <a:pt x="0" y="2248059"/>
                </a:cubicBezTo>
                <a:lnTo>
                  <a:pt x="0" y="243666"/>
                </a:lnTo>
                <a:cubicBezTo>
                  <a:pt x="0" y="109093"/>
                  <a:pt x="109093" y="0"/>
                  <a:pt x="243666" y="0"/>
                </a:cubicBezTo>
                <a:close/>
              </a:path>
            </a:pathLst>
          </a:cu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1" name="Picture Placeholder 50"/>
          <p:cNvSpPr>
            <a:spLocks noGrp="1"/>
          </p:cNvSpPr>
          <p:nvPr>
            <p:ph type="pic" sz="quarter" idx="41" hasCustomPrompt="1"/>
          </p:nvPr>
        </p:nvSpPr>
        <p:spPr>
          <a:xfrm>
            <a:off x="9692790" y="2313003"/>
            <a:ext cx="1538514" cy="1538514"/>
          </a:xfrm>
          <a:custGeom>
            <a:avLst/>
            <a:gdLst>
              <a:gd name="connsiteX0" fmla="*/ 769257 w 1538514"/>
              <a:gd name="connsiteY0" fmla="*/ 0 h 1538514"/>
              <a:gd name="connsiteX1" fmla="*/ 1538514 w 1538514"/>
              <a:gd name="connsiteY1" fmla="*/ 769257 h 1538514"/>
              <a:gd name="connsiteX2" fmla="*/ 769257 w 1538514"/>
              <a:gd name="connsiteY2" fmla="*/ 1538514 h 1538514"/>
              <a:gd name="connsiteX3" fmla="*/ 0 w 1538514"/>
              <a:gd name="connsiteY3" fmla="*/ 769257 h 1538514"/>
              <a:gd name="connsiteX4" fmla="*/ 769257 w 1538514"/>
              <a:gd name="connsiteY4" fmla="*/ 0 h 153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14" h="1538514">
                <a:moveTo>
                  <a:pt x="769257" y="0"/>
                </a:moveTo>
                <a:cubicBezTo>
                  <a:pt x="1194106" y="0"/>
                  <a:pt x="1538514" y="344408"/>
                  <a:pt x="1538514" y="769257"/>
                </a:cubicBezTo>
                <a:cubicBezTo>
                  <a:pt x="1538514" y="1194106"/>
                  <a:pt x="1194106" y="1538514"/>
                  <a:pt x="769257" y="1538514"/>
                </a:cubicBezTo>
                <a:cubicBezTo>
                  <a:pt x="344408" y="1538514"/>
                  <a:pt x="0" y="1194106"/>
                  <a:pt x="0" y="769257"/>
                </a:cubicBezTo>
                <a:cubicBezTo>
                  <a:pt x="0" y="344408"/>
                  <a:pt x="344408" y="0"/>
                  <a:pt x="769257" y="0"/>
                </a:cubicBezTo>
                <a:close/>
              </a:path>
            </a:pathLst>
          </a:custGeom>
          <a:solidFill>
            <a:schemeClr val="bg1">
              <a:lumMod val="90000"/>
            </a:schemeClr>
          </a:solidFill>
        </p:spPr>
        <p:txBody>
          <a:bodyPr wrap="square">
            <a:noAutofit/>
          </a:bodyPr>
          <a:lstStyle>
            <a:lvl1pPr marL="0" indent="0">
              <a:buNone/>
              <a:defRPr/>
            </a:lvl1pPr>
          </a:lstStyle>
          <a:p>
            <a:r>
              <a:rPr lang="en-US" dirty="0"/>
              <a:t> </a:t>
            </a:r>
            <a:endParaRPr lang="en-ID" dirty="0"/>
          </a:p>
        </p:txBody>
      </p:sp>
      <p:sp>
        <p:nvSpPr>
          <p:cNvPr id="52" name="Text Placeholder 33"/>
          <p:cNvSpPr>
            <a:spLocks noGrp="1"/>
          </p:cNvSpPr>
          <p:nvPr>
            <p:ph type="body" sz="quarter" idx="42" hasCustomPrompt="1"/>
          </p:nvPr>
        </p:nvSpPr>
        <p:spPr>
          <a:xfrm>
            <a:off x="9289859" y="4239314"/>
            <a:ext cx="2353288" cy="473540"/>
          </a:xfrm>
        </p:spPr>
        <p:txBody>
          <a:bodyPr anchor="b">
            <a:noAutofit/>
          </a:bodyPr>
          <a:lstStyle>
            <a:lvl1pPr marL="0" indent="0" algn="ctr">
              <a:lnSpc>
                <a:spcPct val="70000"/>
              </a:lnSpc>
              <a:buNone/>
              <a:defRPr sz="2000" b="1" baseline="0">
                <a:solidFill>
                  <a:schemeClr val="bg1">
                    <a:lumMod val="95000"/>
                  </a:schemeClr>
                </a:solidFill>
                <a:latin typeface="Comfortaa" panose="00000500000000000000" pitchFamily="2" charset="0"/>
              </a:defRPr>
            </a:lvl1pPr>
          </a:lstStyle>
          <a:p>
            <a:pPr lvl="0"/>
            <a:r>
              <a:rPr lang="en-US" dirty="0"/>
              <a:t>Name</a:t>
            </a:r>
            <a:endParaRPr lang="en-ID" dirty="0"/>
          </a:p>
        </p:txBody>
      </p:sp>
      <p:sp>
        <p:nvSpPr>
          <p:cNvPr id="53" name="Text Placeholder 33"/>
          <p:cNvSpPr>
            <a:spLocks noGrp="1"/>
          </p:cNvSpPr>
          <p:nvPr>
            <p:ph type="body" sz="quarter" idx="43" hasCustomPrompt="1"/>
          </p:nvPr>
        </p:nvSpPr>
        <p:spPr>
          <a:xfrm>
            <a:off x="9290472" y="4800818"/>
            <a:ext cx="2343150" cy="473540"/>
          </a:xfrm>
        </p:spPr>
        <p:txBody>
          <a:bodyPr anchor="t">
            <a:noAutofit/>
          </a:bodyPr>
          <a:lstStyle>
            <a:lvl1pPr marL="0" indent="0" algn="ctr">
              <a:lnSpc>
                <a:spcPct val="100000"/>
              </a:lnSpc>
              <a:buNone/>
              <a:defRPr sz="1600" b="0" i="1" baseline="0">
                <a:solidFill>
                  <a:schemeClr val="bg1">
                    <a:lumMod val="95000"/>
                  </a:schemeClr>
                </a:solidFill>
                <a:latin typeface="+mn-lt"/>
              </a:defRPr>
            </a:lvl1pPr>
          </a:lstStyle>
          <a:p>
            <a:pPr lvl="0"/>
            <a:r>
              <a:rPr lang="en-US" dirty="0"/>
              <a:t>Lorem ipsum dolor sit</a:t>
            </a:r>
            <a:endParaRPr lang="en-ID" dirty="0"/>
          </a:p>
        </p:txBody>
      </p:sp>
      <p:pic>
        <p:nvPicPr>
          <p:cNvPr id="28" name="Picture 2" descr="E:\Desain\PPT UNS\UNS Bingkai.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3" descr="E:\Desain\PPT UNS\Twibon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4" descr="E:\Desain\PPT UNS\Active.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3" descr="E:\Desain\PPT UNS\green campus edit.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1" descr="E:\Desain\PPT UNS\Slide 1 Corner.png"/>
          <p:cNvPicPr>
            <a:picLocks noChangeAspect="1" noChangeArrowheads="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par>
                                <p:cTn id="26" presetID="14" presetClass="entr" presetSubtype="1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par>
                                <p:cTn id="29" presetID="14" presetClass="entr" presetSubtype="1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par>
                                <p:cTn id="35" presetID="14" presetClass="entr" presetSubtype="1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randombar(horizont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decel="6000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49" presetClass="entr" presetSubtype="0" decel="10000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500" fill="hold"/>
                                        <p:tgtEl>
                                          <p:spTgt spid="40"/>
                                        </p:tgtEl>
                                        <p:attrNameLst>
                                          <p:attrName>ppt_w</p:attrName>
                                        </p:attrNameLst>
                                      </p:cBhvr>
                                      <p:tavLst>
                                        <p:tav tm="0">
                                          <p:val>
                                            <p:fltVal val="0"/>
                                          </p:val>
                                        </p:tav>
                                        <p:tav tm="100000">
                                          <p:val>
                                            <p:strVal val="#ppt_w"/>
                                          </p:val>
                                        </p:tav>
                                      </p:tavLst>
                                    </p:anim>
                                    <p:anim calcmode="lin" valueType="num">
                                      <p:cBhvr>
                                        <p:cTn id="47" dur="500" fill="hold"/>
                                        <p:tgtEl>
                                          <p:spTgt spid="40"/>
                                        </p:tgtEl>
                                        <p:attrNameLst>
                                          <p:attrName>ppt_h</p:attrName>
                                        </p:attrNameLst>
                                      </p:cBhvr>
                                      <p:tavLst>
                                        <p:tav tm="0">
                                          <p:val>
                                            <p:fltVal val="0"/>
                                          </p:val>
                                        </p:tav>
                                        <p:tav tm="100000">
                                          <p:val>
                                            <p:strVal val="#ppt_h"/>
                                          </p:val>
                                        </p:tav>
                                      </p:tavLst>
                                    </p:anim>
                                    <p:anim calcmode="lin" valueType="num">
                                      <p:cBhvr>
                                        <p:cTn id="48" dur="500" fill="hold"/>
                                        <p:tgtEl>
                                          <p:spTgt spid="40"/>
                                        </p:tgtEl>
                                        <p:attrNameLst>
                                          <p:attrName>style.rotation</p:attrName>
                                        </p:attrNameLst>
                                      </p:cBhvr>
                                      <p:tavLst>
                                        <p:tav tm="0">
                                          <p:val>
                                            <p:fltVal val="360"/>
                                          </p:val>
                                        </p:tav>
                                        <p:tav tm="100000">
                                          <p:val>
                                            <p:fltVal val="0"/>
                                          </p:val>
                                        </p:tav>
                                      </p:tavLst>
                                    </p:anim>
                                    <p:animEffect transition="in" filter="fade">
                                      <p:cBhvr>
                                        <p:cTn id="49" dur="500"/>
                                        <p:tgtEl>
                                          <p:spTgt spid="40"/>
                                        </p:tgtEl>
                                      </p:cBhvr>
                                    </p:animEffect>
                                  </p:childTnLst>
                                </p:cTn>
                              </p:par>
                              <p:par>
                                <p:cTn id="50" presetID="50" presetClass="entr" presetSubtype="0" decel="100000" fill="hold" grpId="0" nodeType="withEffect">
                                  <p:stCondLst>
                                    <p:cond delay="0"/>
                                  </p:stCondLst>
                                  <p:iterate type="lt">
                                    <p:tmPct val="10000"/>
                                  </p:iterate>
                                  <p:childTnLst>
                                    <p:set>
                                      <p:cBhvr>
                                        <p:cTn id="51" dur="1" fill="hold">
                                          <p:stCondLst>
                                            <p:cond delay="0"/>
                                          </p:stCondLst>
                                        </p:cTn>
                                        <p:tgtEl>
                                          <p:spTgt spid="41">
                                            <p:txEl>
                                              <p:pRg st="0" end="0"/>
                                            </p:txEl>
                                          </p:spTgt>
                                        </p:tgtEl>
                                        <p:attrNameLst>
                                          <p:attrName>style.visibility</p:attrName>
                                        </p:attrNameLst>
                                      </p:cBhvr>
                                      <p:to>
                                        <p:strVal val="visible"/>
                                      </p:to>
                                    </p:set>
                                    <p:anim calcmode="lin" valueType="num">
                                      <p:cBhvr>
                                        <p:cTn id="52" dur="250" fill="hold"/>
                                        <p:tgtEl>
                                          <p:spTgt spid="41">
                                            <p:txEl>
                                              <p:pRg st="0" end="0"/>
                                            </p:txEl>
                                          </p:spTgt>
                                        </p:tgtEl>
                                        <p:attrNameLst>
                                          <p:attrName>ppt_w</p:attrName>
                                        </p:attrNameLst>
                                      </p:cBhvr>
                                      <p:tavLst>
                                        <p:tav tm="0">
                                          <p:val>
                                            <p:strVal val="#ppt_w+.3"/>
                                          </p:val>
                                        </p:tav>
                                        <p:tav tm="100000">
                                          <p:val>
                                            <p:strVal val="#ppt_w"/>
                                          </p:val>
                                        </p:tav>
                                      </p:tavLst>
                                    </p:anim>
                                    <p:anim calcmode="lin" valueType="num">
                                      <p:cBhvr>
                                        <p:cTn id="53" dur="250" fill="hold"/>
                                        <p:tgtEl>
                                          <p:spTgt spid="41">
                                            <p:txEl>
                                              <p:pRg st="0" end="0"/>
                                            </p:txEl>
                                          </p:spTgt>
                                        </p:tgtEl>
                                        <p:attrNameLst>
                                          <p:attrName>ppt_h</p:attrName>
                                        </p:attrNameLst>
                                      </p:cBhvr>
                                      <p:tavLst>
                                        <p:tav tm="0">
                                          <p:val>
                                            <p:strVal val="#ppt_h"/>
                                          </p:val>
                                        </p:tav>
                                        <p:tav tm="100000">
                                          <p:val>
                                            <p:strVal val="#ppt_h"/>
                                          </p:val>
                                        </p:tav>
                                      </p:tavLst>
                                    </p:anim>
                                    <p:animEffect transition="in" filter="fade">
                                      <p:cBhvr>
                                        <p:cTn id="54" dur="250"/>
                                        <p:tgtEl>
                                          <p:spTgt spid="41">
                                            <p:txEl>
                                              <p:pRg st="0" end="0"/>
                                            </p:txEl>
                                          </p:spTgt>
                                        </p:tgtEl>
                                      </p:cBhvr>
                                    </p:animEffect>
                                  </p:childTnLst>
                                </p:cTn>
                              </p:par>
                              <p:par>
                                <p:cTn id="55" presetID="50" presetClass="entr" presetSubtype="0" decel="100000" fill="hold" grpId="0" nodeType="withEffect">
                                  <p:stCondLst>
                                    <p:cond delay="0"/>
                                  </p:stCondLst>
                                  <p:iterate type="lt">
                                    <p:tmPct val="10000"/>
                                  </p:iterate>
                                  <p:childTnLst>
                                    <p:set>
                                      <p:cBhvr>
                                        <p:cTn id="56" dur="1" fill="hold">
                                          <p:stCondLst>
                                            <p:cond delay="0"/>
                                          </p:stCondLst>
                                        </p:cTn>
                                        <p:tgtEl>
                                          <p:spTgt spid="42">
                                            <p:txEl>
                                              <p:pRg st="0" end="0"/>
                                            </p:txEl>
                                          </p:spTgt>
                                        </p:tgtEl>
                                        <p:attrNameLst>
                                          <p:attrName>style.visibility</p:attrName>
                                        </p:attrNameLst>
                                      </p:cBhvr>
                                      <p:to>
                                        <p:strVal val="visible"/>
                                      </p:to>
                                    </p:set>
                                    <p:anim calcmode="lin" valueType="num">
                                      <p:cBhvr>
                                        <p:cTn id="57" dur="150" fill="hold"/>
                                        <p:tgtEl>
                                          <p:spTgt spid="42">
                                            <p:txEl>
                                              <p:pRg st="0" end="0"/>
                                            </p:txEl>
                                          </p:spTgt>
                                        </p:tgtEl>
                                        <p:attrNameLst>
                                          <p:attrName>ppt_w</p:attrName>
                                        </p:attrNameLst>
                                      </p:cBhvr>
                                      <p:tavLst>
                                        <p:tav tm="0">
                                          <p:val>
                                            <p:strVal val="#ppt_w+.3"/>
                                          </p:val>
                                        </p:tav>
                                        <p:tav tm="100000">
                                          <p:val>
                                            <p:strVal val="#ppt_w"/>
                                          </p:val>
                                        </p:tav>
                                      </p:tavLst>
                                    </p:anim>
                                    <p:anim calcmode="lin" valueType="num">
                                      <p:cBhvr>
                                        <p:cTn id="58" dur="150" fill="hold"/>
                                        <p:tgtEl>
                                          <p:spTgt spid="42">
                                            <p:txEl>
                                              <p:pRg st="0" end="0"/>
                                            </p:txEl>
                                          </p:spTgt>
                                        </p:tgtEl>
                                        <p:attrNameLst>
                                          <p:attrName>ppt_h</p:attrName>
                                        </p:attrNameLst>
                                      </p:cBhvr>
                                      <p:tavLst>
                                        <p:tav tm="0">
                                          <p:val>
                                            <p:strVal val="#ppt_h"/>
                                          </p:val>
                                        </p:tav>
                                        <p:tav tm="100000">
                                          <p:val>
                                            <p:strVal val="#ppt_h"/>
                                          </p:val>
                                        </p:tav>
                                      </p:tavLst>
                                    </p:anim>
                                    <p:animEffect transition="in" filter="fade">
                                      <p:cBhvr>
                                        <p:cTn id="59" dur="150"/>
                                        <p:tgtEl>
                                          <p:spTgt spid="42">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decel="6000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ppt_x"/>
                                          </p:val>
                                        </p:tav>
                                        <p:tav tm="100000">
                                          <p:val>
                                            <p:strVal val="#ppt_x"/>
                                          </p:val>
                                        </p:tav>
                                      </p:tavLst>
                                    </p:anim>
                                    <p:anim calcmode="lin" valueType="num">
                                      <p:cBhvr additive="base">
                                        <p:cTn id="65" dur="500" fill="hold"/>
                                        <p:tgtEl>
                                          <p:spTgt spid="35"/>
                                        </p:tgtEl>
                                        <p:attrNameLst>
                                          <p:attrName>ppt_y</p:attrName>
                                        </p:attrNameLst>
                                      </p:cBhvr>
                                      <p:tavLst>
                                        <p:tav tm="0">
                                          <p:val>
                                            <p:strVal val="1+#ppt_h/2"/>
                                          </p:val>
                                        </p:tav>
                                        <p:tav tm="100000">
                                          <p:val>
                                            <p:strVal val="#ppt_y"/>
                                          </p:val>
                                        </p:tav>
                                      </p:tavLst>
                                    </p:anim>
                                  </p:childTnLst>
                                </p:cTn>
                              </p:par>
                              <p:par>
                                <p:cTn id="66" presetID="49" presetClass="entr" presetSubtype="0" decel="10000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 calcmode="lin" valueType="num">
                                      <p:cBhvr>
                                        <p:cTn id="68" dur="500" fill="hold"/>
                                        <p:tgtEl>
                                          <p:spTgt spid="43"/>
                                        </p:tgtEl>
                                        <p:attrNameLst>
                                          <p:attrName>ppt_w</p:attrName>
                                        </p:attrNameLst>
                                      </p:cBhvr>
                                      <p:tavLst>
                                        <p:tav tm="0">
                                          <p:val>
                                            <p:fltVal val="0"/>
                                          </p:val>
                                        </p:tav>
                                        <p:tav tm="100000">
                                          <p:val>
                                            <p:strVal val="#ppt_w"/>
                                          </p:val>
                                        </p:tav>
                                      </p:tavLst>
                                    </p:anim>
                                    <p:anim calcmode="lin" valueType="num">
                                      <p:cBhvr>
                                        <p:cTn id="69" dur="500" fill="hold"/>
                                        <p:tgtEl>
                                          <p:spTgt spid="43"/>
                                        </p:tgtEl>
                                        <p:attrNameLst>
                                          <p:attrName>ppt_h</p:attrName>
                                        </p:attrNameLst>
                                      </p:cBhvr>
                                      <p:tavLst>
                                        <p:tav tm="0">
                                          <p:val>
                                            <p:fltVal val="0"/>
                                          </p:val>
                                        </p:tav>
                                        <p:tav tm="100000">
                                          <p:val>
                                            <p:strVal val="#ppt_h"/>
                                          </p:val>
                                        </p:tav>
                                      </p:tavLst>
                                    </p:anim>
                                    <p:anim calcmode="lin" valueType="num">
                                      <p:cBhvr>
                                        <p:cTn id="70" dur="500" fill="hold"/>
                                        <p:tgtEl>
                                          <p:spTgt spid="43"/>
                                        </p:tgtEl>
                                        <p:attrNameLst>
                                          <p:attrName>style.rotation</p:attrName>
                                        </p:attrNameLst>
                                      </p:cBhvr>
                                      <p:tavLst>
                                        <p:tav tm="0">
                                          <p:val>
                                            <p:fltVal val="360"/>
                                          </p:val>
                                        </p:tav>
                                        <p:tav tm="100000">
                                          <p:val>
                                            <p:fltVal val="0"/>
                                          </p:val>
                                        </p:tav>
                                      </p:tavLst>
                                    </p:anim>
                                    <p:animEffect transition="in" filter="fade">
                                      <p:cBhvr>
                                        <p:cTn id="71" dur="500"/>
                                        <p:tgtEl>
                                          <p:spTgt spid="43"/>
                                        </p:tgtEl>
                                      </p:cBhvr>
                                    </p:animEffect>
                                  </p:childTnLst>
                                </p:cTn>
                              </p:par>
                              <p:par>
                                <p:cTn id="72" presetID="50" presetClass="entr" presetSubtype="0" decel="100000" fill="hold" grpId="0" nodeType="withEffect">
                                  <p:stCondLst>
                                    <p:cond delay="0"/>
                                  </p:stCondLst>
                                  <p:iterate type="lt">
                                    <p:tmPct val="10000"/>
                                  </p:iterate>
                                  <p:childTnLst>
                                    <p:set>
                                      <p:cBhvr>
                                        <p:cTn id="73" dur="1" fill="hold">
                                          <p:stCondLst>
                                            <p:cond delay="0"/>
                                          </p:stCondLst>
                                        </p:cTn>
                                        <p:tgtEl>
                                          <p:spTgt spid="44">
                                            <p:txEl>
                                              <p:pRg st="0" end="0"/>
                                            </p:txEl>
                                          </p:spTgt>
                                        </p:tgtEl>
                                        <p:attrNameLst>
                                          <p:attrName>style.visibility</p:attrName>
                                        </p:attrNameLst>
                                      </p:cBhvr>
                                      <p:to>
                                        <p:strVal val="visible"/>
                                      </p:to>
                                    </p:set>
                                    <p:anim calcmode="lin" valueType="num">
                                      <p:cBhvr>
                                        <p:cTn id="74" dur="250" fill="hold"/>
                                        <p:tgtEl>
                                          <p:spTgt spid="44">
                                            <p:txEl>
                                              <p:pRg st="0" end="0"/>
                                            </p:txEl>
                                          </p:spTgt>
                                        </p:tgtEl>
                                        <p:attrNameLst>
                                          <p:attrName>ppt_w</p:attrName>
                                        </p:attrNameLst>
                                      </p:cBhvr>
                                      <p:tavLst>
                                        <p:tav tm="0">
                                          <p:val>
                                            <p:strVal val="#ppt_w+.3"/>
                                          </p:val>
                                        </p:tav>
                                        <p:tav tm="100000">
                                          <p:val>
                                            <p:strVal val="#ppt_w"/>
                                          </p:val>
                                        </p:tav>
                                      </p:tavLst>
                                    </p:anim>
                                    <p:anim calcmode="lin" valueType="num">
                                      <p:cBhvr>
                                        <p:cTn id="75" dur="250" fill="hold"/>
                                        <p:tgtEl>
                                          <p:spTgt spid="44">
                                            <p:txEl>
                                              <p:pRg st="0" end="0"/>
                                            </p:txEl>
                                          </p:spTgt>
                                        </p:tgtEl>
                                        <p:attrNameLst>
                                          <p:attrName>ppt_h</p:attrName>
                                        </p:attrNameLst>
                                      </p:cBhvr>
                                      <p:tavLst>
                                        <p:tav tm="0">
                                          <p:val>
                                            <p:strVal val="#ppt_h"/>
                                          </p:val>
                                        </p:tav>
                                        <p:tav tm="100000">
                                          <p:val>
                                            <p:strVal val="#ppt_h"/>
                                          </p:val>
                                        </p:tav>
                                      </p:tavLst>
                                    </p:anim>
                                    <p:animEffect transition="in" filter="fade">
                                      <p:cBhvr>
                                        <p:cTn id="76" dur="250"/>
                                        <p:tgtEl>
                                          <p:spTgt spid="44">
                                            <p:txEl>
                                              <p:pRg st="0" end="0"/>
                                            </p:txEl>
                                          </p:spTgt>
                                        </p:tgtEl>
                                      </p:cBhvr>
                                    </p:animEffect>
                                  </p:childTnLst>
                                </p:cTn>
                              </p:par>
                              <p:par>
                                <p:cTn id="77" presetID="50" presetClass="entr" presetSubtype="0" decel="100000" fill="hold" grpId="0" nodeType="withEffect">
                                  <p:stCondLst>
                                    <p:cond delay="0"/>
                                  </p:stCondLst>
                                  <p:iterate type="lt">
                                    <p:tmPct val="10000"/>
                                  </p:iterate>
                                  <p:childTnLst>
                                    <p:set>
                                      <p:cBhvr>
                                        <p:cTn id="78" dur="1" fill="hold">
                                          <p:stCondLst>
                                            <p:cond delay="0"/>
                                          </p:stCondLst>
                                        </p:cTn>
                                        <p:tgtEl>
                                          <p:spTgt spid="45">
                                            <p:txEl>
                                              <p:pRg st="0" end="0"/>
                                            </p:txEl>
                                          </p:spTgt>
                                        </p:tgtEl>
                                        <p:attrNameLst>
                                          <p:attrName>style.visibility</p:attrName>
                                        </p:attrNameLst>
                                      </p:cBhvr>
                                      <p:to>
                                        <p:strVal val="visible"/>
                                      </p:to>
                                    </p:set>
                                    <p:anim calcmode="lin" valueType="num">
                                      <p:cBhvr>
                                        <p:cTn id="79" dur="150" fill="hold"/>
                                        <p:tgtEl>
                                          <p:spTgt spid="45">
                                            <p:txEl>
                                              <p:pRg st="0" end="0"/>
                                            </p:txEl>
                                          </p:spTgt>
                                        </p:tgtEl>
                                        <p:attrNameLst>
                                          <p:attrName>ppt_w</p:attrName>
                                        </p:attrNameLst>
                                      </p:cBhvr>
                                      <p:tavLst>
                                        <p:tav tm="0">
                                          <p:val>
                                            <p:strVal val="#ppt_w+.3"/>
                                          </p:val>
                                        </p:tav>
                                        <p:tav tm="100000">
                                          <p:val>
                                            <p:strVal val="#ppt_w"/>
                                          </p:val>
                                        </p:tav>
                                      </p:tavLst>
                                    </p:anim>
                                    <p:anim calcmode="lin" valueType="num">
                                      <p:cBhvr>
                                        <p:cTn id="80" dur="150" fill="hold"/>
                                        <p:tgtEl>
                                          <p:spTgt spid="45">
                                            <p:txEl>
                                              <p:pRg st="0" end="0"/>
                                            </p:txEl>
                                          </p:spTgt>
                                        </p:tgtEl>
                                        <p:attrNameLst>
                                          <p:attrName>ppt_h</p:attrName>
                                        </p:attrNameLst>
                                      </p:cBhvr>
                                      <p:tavLst>
                                        <p:tav tm="0">
                                          <p:val>
                                            <p:strVal val="#ppt_h"/>
                                          </p:val>
                                        </p:tav>
                                        <p:tav tm="100000">
                                          <p:val>
                                            <p:strVal val="#ppt_h"/>
                                          </p:val>
                                        </p:tav>
                                      </p:tavLst>
                                    </p:anim>
                                    <p:animEffect transition="in" filter="fade">
                                      <p:cBhvr>
                                        <p:cTn id="81" dur="150"/>
                                        <p:tgtEl>
                                          <p:spTgt spid="45">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decel="60000" fill="hold" grpId="0" nodeType="clickEffect">
                                  <p:stCondLst>
                                    <p:cond delay="0"/>
                                  </p:stCondLst>
                                  <p:childTnLst>
                                    <p:set>
                                      <p:cBhvr>
                                        <p:cTn id="85" dur="1" fill="hold">
                                          <p:stCondLst>
                                            <p:cond delay="0"/>
                                          </p:stCondLst>
                                        </p:cTn>
                                        <p:tgtEl>
                                          <p:spTgt spid="46"/>
                                        </p:tgtEl>
                                        <p:attrNameLst>
                                          <p:attrName>style.visibility</p:attrName>
                                        </p:attrNameLst>
                                      </p:cBhvr>
                                      <p:to>
                                        <p:strVal val="visible"/>
                                      </p:to>
                                    </p:set>
                                    <p:anim calcmode="lin" valueType="num">
                                      <p:cBhvr additive="base">
                                        <p:cTn id="86" dur="500" fill="hold"/>
                                        <p:tgtEl>
                                          <p:spTgt spid="46"/>
                                        </p:tgtEl>
                                        <p:attrNameLst>
                                          <p:attrName>ppt_x</p:attrName>
                                        </p:attrNameLst>
                                      </p:cBhvr>
                                      <p:tavLst>
                                        <p:tav tm="0">
                                          <p:val>
                                            <p:strVal val="#ppt_x"/>
                                          </p:val>
                                        </p:tav>
                                        <p:tav tm="100000">
                                          <p:val>
                                            <p:strVal val="#ppt_x"/>
                                          </p:val>
                                        </p:tav>
                                      </p:tavLst>
                                    </p:anim>
                                    <p:anim calcmode="lin" valueType="num">
                                      <p:cBhvr additive="base">
                                        <p:cTn id="87" dur="500" fill="hold"/>
                                        <p:tgtEl>
                                          <p:spTgt spid="46"/>
                                        </p:tgtEl>
                                        <p:attrNameLst>
                                          <p:attrName>ppt_y</p:attrName>
                                        </p:attrNameLst>
                                      </p:cBhvr>
                                      <p:tavLst>
                                        <p:tav tm="0">
                                          <p:val>
                                            <p:strVal val="1+#ppt_h/2"/>
                                          </p:val>
                                        </p:tav>
                                        <p:tav tm="100000">
                                          <p:val>
                                            <p:strVal val="#ppt_y"/>
                                          </p:val>
                                        </p:tav>
                                      </p:tavLst>
                                    </p:anim>
                                  </p:childTnLst>
                                </p:cTn>
                              </p:par>
                              <p:par>
                                <p:cTn id="88" presetID="49" presetClass="entr" presetSubtype="0" decel="100000" fill="hold" grpId="0" nodeType="withEffect">
                                  <p:stCondLst>
                                    <p:cond delay="0"/>
                                  </p:stCondLst>
                                  <p:childTnLst>
                                    <p:set>
                                      <p:cBhvr>
                                        <p:cTn id="89" dur="1" fill="hold">
                                          <p:stCondLst>
                                            <p:cond delay="0"/>
                                          </p:stCondLst>
                                        </p:cTn>
                                        <p:tgtEl>
                                          <p:spTgt spid="47"/>
                                        </p:tgtEl>
                                        <p:attrNameLst>
                                          <p:attrName>style.visibility</p:attrName>
                                        </p:attrNameLst>
                                      </p:cBhvr>
                                      <p:to>
                                        <p:strVal val="visible"/>
                                      </p:to>
                                    </p:set>
                                    <p:anim calcmode="lin" valueType="num">
                                      <p:cBhvr>
                                        <p:cTn id="90" dur="500" fill="hold"/>
                                        <p:tgtEl>
                                          <p:spTgt spid="47"/>
                                        </p:tgtEl>
                                        <p:attrNameLst>
                                          <p:attrName>ppt_w</p:attrName>
                                        </p:attrNameLst>
                                      </p:cBhvr>
                                      <p:tavLst>
                                        <p:tav tm="0">
                                          <p:val>
                                            <p:fltVal val="0"/>
                                          </p:val>
                                        </p:tav>
                                        <p:tav tm="100000">
                                          <p:val>
                                            <p:strVal val="#ppt_w"/>
                                          </p:val>
                                        </p:tav>
                                      </p:tavLst>
                                    </p:anim>
                                    <p:anim calcmode="lin" valueType="num">
                                      <p:cBhvr>
                                        <p:cTn id="91" dur="500" fill="hold"/>
                                        <p:tgtEl>
                                          <p:spTgt spid="47"/>
                                        </p:tgtEl>
                                        <p:attrNameLst>
                                          <p:attrName>ppt_h</p:attrName>
                                        </p:attrNameLst>
                                      </p:cBhvr>
                                      <p:tavLst>
                                        <p:tav tm="0">
                                          <p:val>
                                            <p:fltVal val="0"/>
                                          </p:val>
                                        </p:tav>
                                        <p:tav tm="100000">
                                          <p:val>
                                            <p:strVal val="#ppt_h"/>
                                          </p:val>
                                        </p:tav>
                                      </p:tavLst>
                                    </p:anim>
                                    <p:anim calcmode="lin" valueType="num">
                                      <p:cBhvr>
                                        <p:cTn id="92" dur="500" fill="hold"/>
                                        <p:tgtEl>
                                          <p:spTgt spid="47"/>
                                        </p:tgtEl>
                                        <p:attrNameLst>
                                          <p:attrName>style.rotation</p:attrName>
                                        </p:attrNameLst>
                                      </p:cBhvr>
                                      <p:tavLst>
                                        <p:tav tm="0">
                                          <p:val>
                                            <p:fltVal val="360"/>
                                          </p:val>
                                        </p:tav>
                                        <p:tav tm="100000">
                                          <p:val>
                                            <p:fltVal val="0"/>
                                          </p:val>
                                        </p:tav>
                                      </p:tavLst>
                                    </p:anim>
                                    <p:animEffect transition="in" filter="fade">
                                      <p:cBhvr>
                                        <p:cTn id="93" dur="500"/>
                                        <p:tgtEl>
                                          <p:spTgt spid="47"/>
                                        </p:tgtEl>
                                      </p:cBhvr>
                                    </p:animEffect>
                                  </p:childTnLst>
                                </p:cTn>
                              </p:par>
                              <p:par>
                                <p:cTn id="94" presetID="50" presetClass="entr" presetSubtype="0" decel="100000" fill="hold" grpId="0" nodeType="withEffect">
                                  <p:stCondLst>
                                    <p:cond delay="0"/>
                                  </p:stCondLst>
                                  <p:iterate type="lt">
                                    <p:tmPct val="10000"/>
                                  </p:iterate>
                                  <p:childTnLst>
                                    <p:set>
                                      <p:cBhvr>
                                        <p:cTn id="95" dur="1" fill="hold">
                                          <p:stCondLst>
                                            <p:cond delay="0"/>
                                          </p:stCondLst>
                                        </p:cTn>
                                        <p:tgtEl>
                                          <p:spTgt spid="48">
                                            <p:txEl>
                                              <p:pRg st="0" end="0"/>
                                            </p:txEl>
                                          </p:spTgt>
                                        </p:tgtEl>
                                        <p:attrNameLst>
                                          <p:attrName>style.visibility</p:attrName>
                                        </p:attrNameLst>
                                      </p:cBhvr>
                                      <p:to>
                                        <p:strVal val="visible"/>
                                      </p:to>
                                    </p:set>
                                    <p:anim calcmode="lin" valueType="num">
                                      <p:cBhvr>
                                        <p:cTn id="96" dur="250" fill="hold"/>
                                        <p:tgtEl>
                                          <p:spTgt spid="48">
                                            <p:txEl>
                                              <p:pRg st="0" end="0"/>
                                            </p:txEl>
                                          </p:spTgt>
                                        </p:tgtEl>
                                        <p:attrNameLst>
                                          <p:attrName>ppt_w</p:attrName>
                                        </p:attrNameLst>
                                      </p:cBhvr>
                                      <p:tavLst>
                                        <p:tav tm="0">
                                          <p:val>
                                            <p:strVal val="#ppt_w+.3"/>
                                          </p:val>
                                        </p:tav>
                                        <p:tav tm="100000">
                                          <p:val>
                                            <p:strVal val="#ppt_w"/>
                                          </p:val>
                                        </p:tav>
                                      </p:tavLst>
                                    </p:anim>
                                    <p:anim calcmode="lin" valueType="num">
                                      <p:cBhvr>
                                        <p:cTn id="97" dur="250" fill="hold"/>
                                        <p:tgtEl>
                                          <p:spTgt spid="48">
                                            <p:txEl>
                                              <p:pRg st="0" end="0"/>
                                            </p:txEl>
                                          </p:spTgt>
                                        </p:tgtEl>
                                        <p:attrNameLst>
                                          <p:attrName>ppt_h</p:attrName>
                                        </p:attrNameLst>
                                      </p:cBhvr>
                                      <p:tavLst>
                                        <p:tav tm="0">
                                          <p:val>
                                            <p:strVal val="#ppt_h"/>
                                          </p:val>
                                        </p:tav>
                                        <p:tav tm="100000">
                                          <p:val>
                                            <p:strVal val="#ppt_h"/>
                                          </p:val>
                                        </p:tav>
                                      </p:tavLst>
                                    </p:anim>
                                    <p:animEffect transition="in" filter="fade">
                                      <p:cBhvr>
                                        <p:cTn id="98" dur="250"/>
                                        <p:tgtEl>
                                          <p:spTgt spid="48">
                                            <p:txEl>
                                              <p:pRg st="0" end="0"/>
                                            </p:txEl>
                                          </p:spTgt>
                                        </p:tgtEl>
                                      </p:cBhvr>
                                    </p:animEffect>
                                  </p:childTnLst>
                                </p:cTn>
                              </p:par>
                              <p:par>
                                <p:cTn id="99" presetID="50" presetClass="entr" presetSubtype="0" decel="100000" fill="hold" grpId="0" nodeType="withEffect">
                                  <p:stCondLst>
                                    <p:cond delay="0"/>
                                  </p:stCondLst>
                                  <p:iterate type="lt">
                                    <p:tmPct val="10000"/>
                                  </p:iterate>
                                  <p:childTnLst>
                                    <p:set>
                                      <p:cBhvr>
                                        <p:cTn id="100" dur="1" fill="hold">
                                          <p:stCondLst>
                                            <p:cond delay="0"/>
                                          </p:stCondLst>
                                        </p:cTn>
                                        <p:tgtEl>
                                          <p:spTgt spid="49">
                                            <p:txEl>
                                              <p:pRg st="0" end="0"/>
                                            </p:txEl>
                                          </p:spTgt>
                                        </p:tgtEl>
                                        <p:attrNameLst>
                                          <p:attrName>style.visibility</p:attrName>
                                        </p:attrNameLst>
                                      </p:cBhvr>
                                      <p:to>
                                        <p:strVal val="visible"/>
                                      </p:to>
                                    </p:set>
                                    <p:anim calcmode="lin" valueType="num">
                                      <p:cBhvr>
                                        <p:cTn id="101" dur="150" fill="hold"/>
                                        <p:tgtEl>
                                          <p:spTgt spid="49">
                                            <p:txEl>
                                              <p:pRg st="0" end="0"/>
                                            </p:txEl>
                                          </p:spTgt>
                                        </p:tgtEl>
                                        <p:attrNameLst>
                                          <p:attrName>ppt_w</p:attrName>
                                        </p:attrNameLst>
                                      </p:cBhvr>
                                      <p:tavLst>
                                        <p:tav tm="0">
                                          <p:val>
                                            <p:strVal val="#ppt_w+.3"/>
                                          </p:val>
                                        </p:tav>
                                        <p:tav tm="100000">
                                          <p:val>
                                            <p:strVal val="#ppt_w"/>
                                          </p:val>
                                        </p:tav>
                                      </p:tavLst>
                                    </p:anim>
                                    <p:anim calcmode="lin" valueType="num">
                                      <p:cBhvr>
                                        <p:cTn id="102" dur="150" fill="hold"/>
                                        <p:tgtEl>
                                          <p:spTgt spid="49">
                                            <p:txEl>
                                              <p:pRg st="0" end="0"/>
                                            </p:txEl>
                                          </p:spTgt>
                                        </p:tgtEl>
                                        <p:attrNameLst>
                                          <p:attrName>ppt_h</p:attrName>
                                        </p:attrNameLst>
                                      </p:cBhvr>
                                      <p:tavLst>
                                        <p:tav tm="0">
                                          <p:val>
                                            <p:strVal val="#ppt_h"/>
                                          </p:val>
                                        </p:tav>
                                        <p:tav tm="100000">
                                          <p:val>
                                            <p:strVal val="#ppt_h"/>
                                          </p:val>
                                        </p:tav>
                                      </p:tavLst>
                                    </p:anim>
                                    <p:animEffect transition="in" filter="fade">
                                      <p:cBhvr>
                                        <p:cTn id="103" dur="150"/>
                                        <p:tgtEl>
                                          <p:spTgt spid="49">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decel="60000" fill="hold" grpId="0" nodeType="clickEffect">
                                  <p:stCondLst>
                                    <p:cond delay="0"/>
                                  </p:stCondLst>
                                  <p:childTnLst>
                                    <p:set>
                                      <p:cBhvr>
                                        <p:cTn id="107" dur="1" fill="hold">
                                          <p:stCondLst>
                                            <p:cond delay="0"/>
                                          </p:stCondLst>
                                        </p:cTn>
                                        <p:tgtEl>
                                          <p:spTgt spid="50"/>
                                        </p:tgtEl>
                                        <p:attrNameLst>
                                          <p:attrName>style.visibility</p:attrName>
                                        </p:attrNameLst>
                                      </p:cBhvr>
                                      <p:to>
                                        <p:strVal val="visible"/>
                                      </p:to>
                                    </p:set>
                                    <p:anim calcmode="lin" valueType="num">
                                      <p:cBhvr additive="base">
                                        <p:cTn id="108" dur="500" fill="hold"/>
                                        <p:tgtEl>
                                          <p:spTgt spid="50"/>
                                        </p:tgtEl>
                                        <p:attrNameLst>
                                          <p:attrName>ppt_x</p:attrName>
                                        </p:attrNameLst>
                                      </p:cBhvr>
                                      <p:tavLst>
                                        <p:tav tm="0">
                                          <p:val>
                                            <p:strVal val="#ppt_x"/>
                                          </p:val>
                                        </p:tav>
                                        <p:tav tm="100000">
                                          <p:val>
                                            <p:strVal val="#ppt_x"/>
                                          </p:val>
                                        </p:tav>
                                      </p:tavLst>
                                    </p:anim>
                                    <p:anim calcmode="lin" valueType="num">
                                      <p:cBhvr additive="base">
                                        <p:cTn id="109" dur="500" fill="hold"/>
                                        <p:tgtEl>
                                          <p:spTgt spid="50"/>
                                        </p:tgtEl>
                                        <p:attrNameLst>
                                          <p:attrName>ppt_y</p:attrName>
                                        </p:attrNameLst>
                                      </p:cBhvr>
                                      <p:tavLst>
                                        <p:tav tm="0">
                                          <p:val>
                                            <p:strVal val="1+#ppt_h/2"/>
                                          </p:val>
                                        </p:tav>
                                        <p:tav tm="100000">
                                          <p:val>
                                            <p:strVal val="#ppt_y"/>
                                          </p:val>
                                        </p:tav>
                                      </p:tavLst>
                                    </p:anim>
                                  </p:childTnLst>
                                </p:cTn>
                              </p:par>
                              <p:par>
                                <p:cTn id="110" presetID="49" presetClass="entr" presetSubtype="0" decel="100000" fill="hold" grpId="0" nodeType="withEffect">
                                  <p:stCondLst>
                                    <p:cond delay="0"/>
                                  </p:stCondLst>
                                  <p:childTnLst>
                                    <p:set>
                                      <p:cBhvr>
                                        <p:cTn id="111" dur="1" fill="hold">
                                          <p:stCondLst>
                                            <p:cond delay="0"/>
                                          </p:stCondLst>
                                        </p:cTn>
                                        <p:tgtEl>
                                          <p:spTgt spid="51"/>
                                        </p:tgtEl>
                                        <p:attrNameLst>
                                          <p:attrName>style.visibility</p:attrName>
                                        </p:attrNameLst>
                                      </p:cBhvr>
                                      <p:to>
                                        <p:strVal val="visible"/>
                                      </p:to>
                                    </p:set>
                                    <p:anim calcmode="lin" valueType="num">
                                      <p:cBhvr>
                                        <p:cTn id="112" dur="500" fill="hold"/>
                                        <p:tgtEl>
                                          <p:spTgt spid="51"/>
                                        </p:tgtEl>
                                        <p:attrNameLst>
                                          <p:attrName>ppt_w</p:attrName>
                                        </p:attrNameLst>
                                      </p:cBhvr>
                                      <p:tavLst>
                                        <p:tav tm="0">
                                          <p:val>
                                            <p:fltVal val="0"/>
                                          </p:val>
                                        </p:tav>
                                        <p:tav tm="100000">
                                          <p:val>
                                            <p:strVal val="#ppt_w"/>
                                          </p:val>
                                        </p:tav>
                                      </p:tavLst>
                                    </p:anim>
                                    <p:anim calcmode="lin" valueType="num">
                                      <p:cBhvr>
                                        <p:cTn id="113" dur="500" fill="hold"/>
                                        <p:tgtEl>
                                          <p:spTgt spid="51"/>
                                        </p:tgtEl>
                                        <p:attrNameLst>
                                          <p:attrName>ppt_h</p:attrName>
                                        </p:attrNameLst>
                                      </p:cBhvr>
                                      <p:tavLst>
                                        <p:tav tm="0">
                                          <p:val>
                                            <p:fltVal val="0"/>
                                          </p:val>
                                        </p:tav>
                                        <p:tav tm="100000">
                                          <p:val>
                                            <p:strVal val="#ppt_h"/>
                                          </p:val>
                                        </p:tav>
                                      </p:tavLst>
                                    </p:anim>
                                    <p:anim calcmode="lin" valueType="num">
                                      <p:cBhvr>
                                        <p:cTn id="114" dur="500" fill="hold"/>
                                        <p:tgtEl>
                                          <p:spTgt spid="51"/>
                                        </p:tgtEl>
                                        <p:attrNameLst>
                                          <p:attrName>style.rotation</p:attrName>
                                        </p:attrNameLst>
                                      </p:cBhvr>
                                      <p:tavLst>
                                        <p:tav tm="0">
                                          <p:val>
                                            <p:fltVal val="360"/>
                                          </p:val>
                                        </p:tav>
                                        <p:tav tm="100000">
                                          <p:val>
                                            <p:fltVal val="0"/>
                                          </p:val>
                                        </p:tav>
                                      </p:tavLst>
                                    </p:anim>
                                    <p:animEffect transition="in" filter="fade">
                                      <p:cBhvr>
                                        <p:cTn id="115" dur="500"/>
                                        <p:tgtEl>
                                          <p:spTgt spid="51"/>
                                        </p:tgtEl>
                                      </p:cBhvr>
                                    </p:animEffect>
                                  </p:childTnLst>
                                </p:cTn>
                              </p:par>
                              <p:par>
                                <p:cTn id="116" presetID="50" presetClass="entr" presetSubtype="0" decel="100000" fill="hold" grpId="0" nodeType="withEffect">
                                  <p:stCondLst>
                                    <p:cond delay="0"/>
                                  </p:stCondLst>
                                  <p:iterate type="lt">
                                    <p:tmPct val="10000"/>
                                  </p:iterate>
                                  <p:childTnLst>
                                    <p:set>
                                      <p:cBhvr>
                                        <p:cTn id="117" dur="1" fill="hold">
                                          <p:stCondLst>
                                            <p:cond delay="0"/>
                                          </p:stCondLst>
                                        </p:cTn>
                                        <p:tgtEl>
                                          <p:spTgt spid="52">
                                            <p:txEl>
                                              <p:pRg st="0" end="0"/>
                                            </p:txEl>
                                          </p:spTgt>
                                        </p:tgtEl>
                                        <p:attrNameLst>
                                          <p:attrName>style.visibility</p:attrName>
                                        </p:attrNameLst>
                                      </p:cBhvr>
                                      <p:to>
                                        <p:strVal val="visible"/>
                                      </p:to>
                                    </p:set>
                                    <p:anim calcmode="lin" valueType="num">
                                      <p:cBhvr>
                                        <p:cTn id="118" dur="250" fill="hold"/>
                                        <p:tgtEl>
                                          <p:spTgt spid="52">
                                            <p:txEl>
                                              <p:pRg st="0" end="0"/>
                                            </p:txEl>
                                          </p:spTgt>
                                        </p:tgtEl>
                                        <p:attrNameLst>
                                          <p:attrName>ppt_w</p:attrName>
                                        </p:attrNameLst>
                                      </p:cBhvr>
                                      <p:tavLst>
                                        <p:tav tm="0">
                                          <p:val>
                                            <p:strVal val="#ppt_w+.3"/>
                                          </p:val>
                                        </p:tav>
                                        <p:tav tm="100000">
                                          <p:val>
                                            <p:strVal val="#ppt_w"/>
                                          </p:val>
                                        </p:tav>
                                      </p:tavLst>
                                    </p:anim>
                                    <p:anim calcmode="lin" valueType="num">
                                      <p:cBhvr>
                                        <p:cTn id="119" dur="250" fill="hold"/>
                                        <p:tgtEl>
                                          <p:spTgt spid="52">
                                            <p:txEl>
                                              <p:pRg st="0" end="0"/>
                                            </p:txEl>
                                          </p:spTgt>
                                        </p:tgtEl>
                                        <p:attrNameLst>
                                          <p:attrName>ppt_h</p:attrName>
                                        </p:attrNameLst>
                                      </p:cBhvr>
                                      <p:tavLst>
                                        <p:tav tm="0">
                                          <p:val>
                                            <p:strVal val="#ppt_h"/>
                                          </p:val>
                                        </p:tav>
                                        <p:tav tm="100000">
                                          <p:val>
                                            <p:strVal val="#ppt_h"/>
                                          </p:val>
                                        </p:tav>
                                      </p:tavLst>
                                    </p:anim>
                                    <p:animEffect transition="in" filter="fade">
                                      <p:cBhvr>
                                        <p:cTn id="120" dur="250"/>
                                        <p:tgtEl>
                                          <p:spTgt spid="52">
                                            <p:txEl>
                                              <p:pRg st="0" end="0"/>
                                            </p:txEl>
                                          </p:spTgt>
                                        </p:tgtEl>
                                      </p:cBhvr>
                                    </p:animEffect>
                                  </p:childTnLst>
                                </p:cTn>
                              </p:par>
                              <p:par>
                                <p:cTn id="121" presetID="50" presetClass="entr" presetSubtype="0" decel="100000" fill="hold" grpId="0" nodeType="withEffect">
                                  <p:stCondLst>
                                    <p:cond delay="0"/>
                                  </p:stCondLst>
                                  <p:iterate type="lt">
                                    <p:tmPct val="10000"/>
                                  </p:iterate>
                                  <p:childTnLst>
                                    <p:set>
                                      <p:cBhvr>
                                        <p:cTn id="122" dur="1" fill="hold">
                                          <p:stCondLst>
                                            <p:cond delay="0"/>
                                          </p:stCondLst>
                                        </p:cTn>
                                        <p:tgtEl>
                                          <p:spTgt spid="53">
                                            <p:txEl>
                                              <p:pRg st="0" end="0"/>
                                            </p:txEl>
                                          </p:spTgt>
                                        </p:tgtEl>
                                        <p:attrNameLst>
                                          <p:attrName>style.visibility</p:attrName>
                                        </p:attrNameLst>
                                      </p:cBhvr>
                                      <p:to>
                                        <p:strVal val="visible"/>
                                      </p:to>
                                    </p:set>
                                    <p:anim calcmode="lin" valueType="num">
                                      <p:cBhvr>
                                        <p:cTn id="123" dur="150" fill="hold"/>
                                        <p:tgtEl>
                                          <p:spTgt spid="53">
                                            <p:txEl>
                                              <p:pRg st="0" end="0"/>
                                            </p:txEl>
                                          </p:spTgt>
                                        </p:tgtEl>
                                        <p:attrNameLst>
                                          <p:attrName>ppt_w</p:attrName>
                                        </p:attrNameLst>
                                      </p:cBhvr>
                                      <p:tavLst>
                                        <p:tav tm="0">
                                          <p:val>
                                            <p:strVal val="#ppt_w+.3"/>
                                          </p:val>
                                        </p:tav>
                                        <p:tav tm="100000">
                                          <p:val>
                                            <p:strVal val="#ppt_w"/>
                                          </p:val>
                                        </p:tav>
                                      </p:tavLst>
                                    </p:anim>
                                    <p:anim calcmode="lin" valueType="num">
                                      <p:cBhvr>
                                        <p:cTn id="124" dur="150" fill="hold"/>
                                        <p:tgtEl>
                                          <p:spTgt spid="53">
                                            <p:txEl>
                                              <p:pRg st="0" end="0"/>
                                            </p:txEl>
                                          </p:spTgt>
                                        </p:tgtEl>
                                        <p:attrNameLst>
                                          <p:attrName>ppt_h</p:attrName>
                                        </p:attrNameLst>
                                      </p:cBhvr>
                                      <p:tavLst>
                                        <p:tav tm="0">
                                          <p:val>
                                            <p:strVal val="#ppt_h"/>
                                          </p:val>
                                        </p:tav>
                                        <p:tav tm="100000">
                                          <p:val>
                                            <p:strVal val="#ppt_h"/>
                                          </p:val>
                                        </p:tav>
                                      </p:tavLst>
                                    </p:anim>
                                    <p:animEffect transition="in" filter="fade">
                                      <p:cBhvr>
                                        <p:cTn id="125" dur="15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34" grpId="0" animBg="1"/>
      <p:bldP spid="40" grpId="0" animBg="1"/>
      <p:bldP spid="41"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41"/>
                        </p:tgtEl>
                        <p:attrNameLst>
                          <p:attrName>style.visibility</p:attrName>
                        </p:attrNameLst>
                      </p:cBhvr>
                      <p:to>
                        <p:strVal val="visible"/>
                      </p:to>
                    </p:set>
                    <p:anim calcmode="lin" valueType="num">
                      <p:cBhvr>
                        <p:cTn dur="250" fill="hold"/>
                        <p:tgtEl>
                          <p:spTgt spid="41"/>
                        </p:tgtEl>
                        <p:attrNameLst>
                          <p:attrName>ppt_w</p:attrName>
                        </p:attrNameLst>
                      </p:cBhvr>
                      <p:tavLst>
                        <p:tav tm="0">
                          <p:val>
                            <p:strVal val="#ppt_w+.3"/>
                          </p:val>
                        </p:tav>
                        <p:tav tm="100000">
                          <p:val>
                            <p:strVal val="#ppt_w"/>
                          </p:val>
                        </p:tav>
                      </p:tavLst>
                    </p:anim>
                    <p:anim calcmode="lin" valueType="num">
                      <p:cBhvr>
                        <p:cTn dur="250" fill="hold"/>
                        <p:tgtEl>
                          <p:spTgt spid="41"/>
                        </p:tgtEl>
                        <p:attrNameLst>
                          <p:attrName>ppt_h</p:attrName>
                        </p:attrNameLst>
                      </p:cBhvr>
                      <p:tavLst>
                        <p:tav tm="0">
                          <p:val>
                            <p:strVal val="#ppt_h"/>
                          </p:val>
                        </p:tav>
                        <p:tav tm="100000">
                          <p:val>
                            <p:strVal val="#ppt_h"/>
                          </p:val>
                        </p:tav>
                      </p:tavLst>
                    </p:anim>
                    <p:animEffect transition="in" filter="fade">
                      <p:cBhvr>
                        <p:cTn dur="250"/>
                        <p:tgtEl>
                          <p:spTgt spid="41"/>
                        </p:tgtEl>
                      </p:cBhvr>
                    </p:animEffect>
                  </p:childTnLst>
                </p:cTn>
              </p:par>
            </p:tnLst>
          </p:tmpl>
        </p:tmplLst>
      </p:bldP>
      <p:bldP spid="42"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42"/>
                        </p:tgtEl>
                        <p:attrNameLst>
                          <p:attrName>style.visibility</p:attrName>
                        </p:attrNameLst>
                      </p:cBhvr>
                      <p:to>
                        <p:strVal val="visible"/>
                      </p:to>
                    </p:set>
                    <p:anim calcmode="lin" valueType="num">
                      <p:cBhvr>
                        <p:cTn dur="150" fill="hold"/>
                        <p:tgtEl>
                          <p:spTgt spid="42"/>
                        </p:tgtEl>
                        <p:attrNameLst>
                          <p:attrName>ppt_w</p:attrName>
                        </p:attrNameLst>
                      </p:cBhvr>
                      <p:tavLst>
                        <p:tav tm="0">
                          <p:val>
                            <p:strVal val="#ppt_w+.3"/>
                          </p:val>
                        </p:tav>
                        <p:tav tm="100000">
                          <p:val>
                            <p:strVal val="#ppt_w"/>
                          </p:val>
                        </p:tav>
                      </p:tavLst>
                    </p:anim>
                    <p:anim calcmode="lin" valueType="num">
                      <p:cBhvr>
                        <p:cTn dur="150" fill="hold"/>
                        <p:tgtEl>
                          <p:spTgt spid="42"/>
                        </p:tgtEl>
                        <p:attrNameLst>
                          <p:attrName>ppt_h</p:attrName>
                        </p:attrNameLst>
                      </p:cBhvr>
                      <p:tavLst>
                        <p:tav tm="0">
                          <p:val>
                            <p:strVal val="#ppt_h"/>
                          </p:val>
                        </p:tav>
                        <p:tav tm="100000">
                          <p:val>
                            <p:strVal val="#ppt_h"/>
                          </p:val>
                        </p:tav>
                      </p:tavLst>
                    </p:anim>
                    <p:animEffect transition="in" filter="fade">
                      <p:cBhvr>
                        <p:cTn dur="150"/>
                        <p:tgtEl>
                          <p:spTgt spid="42"/>
                        </p:tgtEl>
                      </p:cBhvr>
                    </p:animEffect>
                  </p:childTnLst>
                </p:cTn>
              </p:par>
            </p:tnLst>
          </p:tmpl>
        </p:tmplLst>
      </p:bldP>
      <p:bldP spid="35" grpId="0" animBg="1"/>
      <p:bldP spid="43" grpId="0" animBg="1"/>
      <p:bldP spid="44"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44"/>
                        </p:tgtEl>
                        <p:attrNameLst>
                          <p:attrName>style.visibility</p:attrName>
                        </p:attrNameLst>
                      </p:cBhvr>
                      <p:to>
                        <p:strVal val="visible"/>
                      </p:to>
                    </p:set>
                    <p:anim calcmode="lin" valueType="num">
                      <p:cBhvr>
                        <p:cTn dur="250" fill="hold"/>
                        <p:tgtEl>
                          <p:spTgt spid="44"/>
                        </p:tgtEl>
                        <p:attrNameLst>
                          <p:attrName>ppt_w</p:attrName>
                        </p:attrNameLst>
                      </p:cBhvr>
                      <p:tavLst>
                        <p:tav tm="0">
                          <p:val>
                            <p:strVal val="#ppt_w+.3"/>
                          </p:val>
                        </p:tav>
                        <p:tav tm="100000">
                          <p:val>
                            <p:strVal val="#ppt_w"/>
                          </p:val>
                        </p:tav>
                      </p:tavLst>
                    </p:anim>
                    <p:anim calcmode="lin" valueType="num">
                      <p:cBhvr>
                        <p:cTn dur="250" fill="hold"/>
                        <p:tgtEl>
                          <p:spTgt spid="44"/>
                        </p:tgtEl>
                        <p:attrNameLst>
                          <p:attrName>ppt_h</p:attrName>
                        </p:attrNameLst>
                      </p:cBhvr>
                      <p:tavLst>
                        <p:tav tm="0">
                          <p:val>
                            <p:strVal val="#ppt_h"/>
                          </p:val>
                        </p:tav>
                        <p:tav tm="100000">
                          <p:val>
                            <p:strVal val="#ppt_h"/>
                          </p:val>
                        </p:tav>
                      </p:tavLst>
                    </p:anim>
                    <p:animEffect transition="in" filter="fade">
                      <p:cBhvr>
                        <p:cTn dur="250"/>
                        <p:tgtEl>
                          <p:spTgt spid="44"/>
                        </p:tgtEl>
                      </p:cBhvr>
                    </p:animEffect>
                  </p:childTnLst>
                </p:cTn>
              </p:par>
            </p:tnLst>
          </p:tmpl>
        </p:tmplLst>
      </p:bldP>
      <p:bldP spid="45"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45"/>
                        </p:tgtEl>
                        <p:attrNameLst>
                          <p:attrName>style.visibility</p:attrName>
                        </p:attrNameLst>
                      </p:cBhvr>
                      <p:to>
                        <p:strVal val="visible"/>
                      </p:to>
                    </p:set>
                    <p:anim calcmode="lin" valueType="num">
                      <p:cBhvr>
                        <p:cTn dur="150" fill="hold"/>
                        <p:tgtEl>
                          <p:spTgt spid="45"/>
                        </p:tgtEl>
                        <p:attrNameLst>
                          <p:attrName>ppt_w</p:attrName>
                        </p:attrNameLst>
                      </p:cBhvr>
                      <p:tavLst>
                        <p:tav tm="0">
                          <p:val>
                            <p:strVal val="#ppt_w+.3"/>
                          </p:val>
                        </p:tav>
                        <p:tav tm="100000">
                          <p:val>
                            <p:strVal val="#ppt_w"/>
                          </p:val>
                        </p:tav>
                      </p:tavLst>
                    </p:anim>
                    <p:anim calcmode="lin" valueType="num">
                      <p:cBhvr>
                        <p:cTn dur="150" fill="hold"/>
                        <p:tgtEl>
                          <p:spTgt spid="45"/>
                        </p:tgtEl>
                        <p:attrNameLst>
                          <p:attrName>ppt_h</p:attrName>
                        </p:attrNameLst>
                      </p:cBhvr>
                      <p:tavLst>
                        <p:tav tm="0">
                          <p:val>
                            <p:strVal val="#ppt_h"/>
                          </p:val>
                        </p:tav>
                        <p:tav tm="100000">
                          <p:val>
                            <p:strVal val="#ppt_h"/>
                          </p:val>
                        </p:tav>
                      </p:tavLst>
                    </p:anim>
                    <p:animEffect transition="in" filter="fade">
                      <p:cBhvr>
                        <p:cTn dur="150"/>
                        <p:tgtEl>
                          <p:spTgt spid="45"/>
                        </p:tgtEl>
                      </p:cBhvr>
                    </p:animEffect>
                  </p:childTnLst>
                </p:cTn>
              </p:par>
            </p:tnLst>
          </p:tmpl>
        </p:tmplLst>
      </p:bldP>
      <p:bldP spid="46" grpId="0" animBg="1"/>
      <p:bldP spid="47" grpId="0" animBg="1"/>
      <p:bldP spid="48"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48"/>
                        </p:tgtEl>
                        <p:attrNameLst>
                          <p:attrName>style.visibility</p:attrName>
                        </p:attrNameLst>
                      </p:cBhvr>
                      <p:to>
                        <p:strVal val="visible"/>
                      </p:to>
                    </p:set>
                    <p:anim calcmode="lin" valueType="num">
                      <p:cBhvr>
                        <p:cTn dur="250" fill="hold"/>
                        <p:tgtEl>
                          <p:spTgt spid="48"/>
                        </p:tgtEl>
                        <p:attrNameLst>
                          <p:attrName>ppt_w</p:attrName>
                        </p:attrNameLst>
                      </p:cBhvr>
                      <p:tavLst>
                        <p:tav tm="0">
                          <p:val>
                            <p:strVal val="#ppt_w+.3"/>
                          </p:val>
                        </p:tav>
                        <p:tav tm="100000">
                          <p:val>
                            <p:strVal val="#ppt_w"/>
                          </p:val>
                        </p:tav>
                      </p:tavLst>
                    </p:anim>
                    <p:anim calcmode="lin" valueType="num">
                      <p:cBhvr>
                        <p:cTn dur="250" fill="hold"/>
                        <p:tgtEl>
                          <p:spTgt spid="48"/>
                        </p:tgtEl>
                        <p:attrNameLst>
                          <p:attrName>ppt_h</p:attrName>
                        </p:attrNameLst>
                      </p:cBhvr>
                      <p:tavLst>
                        <p:tav tm="0">
                          <p:val>
                            <p:strVal val="#ppt_h"/>
                          </p:val>
                        </p:tav>
                        <p:tav tm="100000">
                          <p:val>
                            <p:strVal val="#ppt_h"/>
                          </p:val>
                        </p:tav>
                      </p:tavLst>
                    </p:anim>
                    <p:animEffect transition="in" filter="fade">
                      <p:cBhvr>
                        <p:cTn dur="250"/>
                        <p:tgtEl>
                          <p:spTgt spid="48"/>
                        </p:tgtEl>
                      </p:cBhvr>
                    </p:animEffect>
                  </p:childTnLst>
                </p:cTn>
              </p:par>
            </p:tnLst>
          </p:tmpl>
        </p:tmplLst>
      </p:bldP>
      <p:bldP spid="49"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49"/>
                        </p:tgtEl>
                        <p:attrNameLst>
                          <p:attrName>style.visibility</p:attrName>
                        </p:attrNameLst>
                      </p:cBhvr>
                      <p:to>
                        <p:strVal val="visible"/>
                      </p:to>
                    </p:set>
                    <p:anim calcmode="lin" valueType="num">
                      <p:cBhvr>
                        <p:cTn dur="150" fill="hold"/>
                        <p:tgtEl>
                          <p:spTgt spid="49"/>
                        </p:tgtEl>
                        <p:attrNameLst>
                          <p:attrName>ppt_w</p:attrName>
                        </p:attrNameLst>
                      </p:cBhvr>
                      <p:tavLst>
                        <p:tav tm="0">
                          <p:val>
                            <p:strVal val="#ppt_w+.3"/>
                          </p:val>
                        </p:tav>
                        <p:tav tm="100000">
                          <p:val>
                            <p:strVal val="#ppt_w"/>
                          </p:val>
                        </p:tav>
                      </p:tavLst>
                    </p:anim>
                    <p:anim calcmode="lin" valueType="num">
                      <p:cBhvr>
                        <p:cTn dur="150" fill="hold"/>
                        <p:tgtEl>
                          <p:spTgt spid="49"/>
                        </p:tgtEl>
                        <p:attrNameLst>
                          <p:attrName>ppt_h</p:attrName>
                        </p:attrNameLst>
                      </p:cBhvr>
                      <p:tavLst>
                        <p:tav tm="0">
                          <p:val>
                            <p:strVal val="#ppt_h"/>
                          </p:val>
                        </p:tav>
                        <p:tav tm="100000">
                          <p:val>
                            <p:strVal val="#ppt_h"/>
                          </p:val>
                        </p:tav>
                      </p:tavLst>
                    </p:anim>
                    <p:animEffect transition="in" filter="fade">
                      <p:cBhvr>
                        <p:cTn dur="150"/>
                        <p:tgtEl>
                          <p:spTgt spid="49"/>
                        </p:tgtEl>
                      </p:cBhvr>
                    </p:animEffect>
                  </p:childTnLst>
                </p:cTn>
              </p:par>
            </p:tnLst>
          </p:tmpl>
        </p:tmplLst>
      </p:bldP>
      <p:bldP spid="50" grpId="0" animBg="1"/>
      <p:bldP spid="51" grpId="0" animBg="1"/>
      <p:bldP spid="52"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52"/>
                        </p:tgtEl>
                        <p:attrNameLst>
                          <p:attrName>style.visibility</p:attrName>
                        </p:attrNameLst>
                      </p:cBhvr>
                      <p:to>
                        <p:strVal val="visible"/>
                      </p:to>
                    </p:set>
                    <p:anim calcmode="lin" valueType="num">
                      <p:cBhvr>
                        <p:cTn dur="250" fill="hold"/>
                        <p:tgtEl>
                          <p:spTgt spid="52"/>
                        </p:tgtEl>
                        <p:attrNameLst>
                          <p:attrName>ppt_w</p:attrName>
                        </p:attrNameLst>
                      </p:cBhvr>
                      <p:tavLst>
                        <p:tav tm="0">
                          <p:val>
                            <p:strVal val="#ppt_w+.3"/>
                          </p:val>
                        </p:tav>
                        <p:tav tm="100000">
                          <p:val>
                            <p:strVal val="#ppt_w"/>
                          </p:val>
                        </p:tav>
                      </p:tavLst>
                    </p:anim>
                    <p:anim calcmode="lin" valueType="num">
                      <p:cBhvr>
                        <p:cTn dur="250" fill="hold"/>
                        <p:tgtEl>
                          <p:spTgt spid="52"/>
                        </p:tgtEl>
                        <p:attrNameLst>
                          <p:attrName>ppt_h</p:attrName>
                        </p:attrNameLst>
                      </p:cBhvr>
                      <p:tavLst>
                        <p:tav tm="0">
                          <p:val>
                            <p:strVal val="#ppt_h"/>
                          </p:val>
                        </p:tav>
                        <p:tav tm="100000">
                          <p:val>
                            <p:strVal val="#ppt_h"/>
                          </p:val>
                        </p:tav>
                      </p:tavLst>
                    </p:anim>
                    <p:animEffect transition="in" filter="fade">
                      <p:cBhvr>
                        <p:cTn dur="250"/>
                        <p:tgtEl>
                          <p:spTgt spid="52"/>
                        </p:tgtEl>
                      </p:cBhvr>
                    </p:animEffect>
                  </p:childTnLst>
                </p:cTn>
              </p:par>
            </p:tnLst>
          </p:tmpl>
        </p:tmplLst>
      </p:bldP>
      <p:bldP spid="53"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53"/>
                        </p:tgtEl>
                        <p:attrNameLst>
                          <p:attrName>style.visibility</p:attrName>
                        </p:attrNameLst>
                      </p:cBhvr>
                      <p:to>
                        <p:strVal val="visible"/>
                      </p:to>
                    </p:set>
                    <p:anim calcmode="lin" valueType="num">
                      <p:cBhvr>
                        <p:cTn dur="150" fill="hold"/>
                        <p:tgtEl>
                          <p:spTgt spid="53"/>
                        </p:tgtEl>
                        <p:attrNameLst>
                          <p:attrName>ppt_w</p:attrName>
                        </p:attrNameLst>
                      </p:cBhvr>
                      <p:tavLst>
                        <p:tav tm="0">
                          <p:val>
                            <p:strVal val="#ppt_w+.3"/>
                          </p:val>
                        </p:tav>
                        <p:tav tm="100000">
                          <p:val>
                            <p:strVal val="#ppt_w"/>
                          </p:val>
                        </p:tav>
                      </p:tavLst>
                    </p:anim>
                    <p:anim calcmode="lin" valueType="num">
                      <p:cBhvr>
                        <p:cTn dur="150" fill="hold"/>
                        <p:tgtEl>
                          <p:spTgt spid="53"/>
                        </p:tgtEl>
                        <p:attrNameLst>
                          <p:attrName>ppt_h</p:attrName>
                        </p:attrNameLst>
                      </p:cBhvr>
                      <p:tavLst>
                        <p:tav tm="0">
                          <p:val>
                            <p:strVal val="#ppt_h"/>
                          </p:val>
                        </p:tav>
                        <p:tav tm="100000">
                          <p:val>
                            <p:strVal val="#ppt_h"/>
                          </p:val>
                        </p:tav>
                      </p:tavLst>
                    </p:anim>
                    <p:animEffect transition="in" filter="fade">
                      <p:cBhvr>
                        <p:cTn dur="150"/>
                        <p:tgtEl>
                          <p:spTgt spid="53"/>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ory 1">
    <p:spTree>
      <p:nvGrpSpPr>
        <p:cNvPr id="1" name=""/>
        <p:cNvGrpSpPr/>
        <p:nvPr/>
      </p:nvGrpSpPr>
      <p:grpSpPr>
        <a:xfrm>
          <a:off x="0" y="0"/>
          <a:ext cx="0" cy="0"/>
          <a:chOff x="0" y="0"/>
          <a:chExt cx="0" cy="0"/>
        </a:xfrm>
      </p:grpSpPr>
      <p:sp>
        <p:nvSpPr>
          <p:cNvPr id="8" name="Rectangle 7"/>
          <p:cNvSpPr/>
          <p:nvPr userDrawn="1"/>
        </p:nvSpPr>
        <p:spPr>
          <a:xfrm>
            <a:off x="0" y="2445026"/>
            <a:ext cx="12192000" cy="4412972"/>
          </a:xfrm>
          <a:prstGeom prst="rect">
            <a:avLst/>
          </a:prstGeom>
          <a:gradFill>
            <a:gsLst>
              <a:gs pos="100000">
                <a:schemeClr val="tx2">
                  <a:lumMod val="50000"/>
                </a:schemeClr>
              </a:gs>
              <a:gs pos="0">
                <a:schemeClr val="tx2">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STORY</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Picture Placeholder 7"/>
          <p:cNvSpPr>
            <a:spLocks noGrp="1"/>
          </p:cNvSpPr>
          <p:nvPr>
            <p:ph type="pic" sz="quarter" idx="19"/>
          </p:nvPr>
        </p:nvSpPr>
        <p:spPr>
          <a:xfrm>
            <a:off x="2769704" y="1927797"/>
            <a:ext cx="6652592" cy="3865440"/>
          </a:xfrm>
          <a:effectLst>
            <a:outerShdw dist="38100" dir="2700000" algn="tl" rotWithShape="0">
              <a:prstClr val="black">
                <a:alpha val="64000"/>
              </a:prstClr>
            </a:outerShdw>
          </a:effectLst>
        </p:spPr>
        <p:txBody>
          <a:bodyPr>
            <a:normAutofit/>
          </a:bodyPr>
          <a:lstStyle>
            <a:lvl1pPr>
              <a:defRPr sz="1200"/>
            </a:lvl1pPr>
          </a:lstStyle>
          <a:p>
            <a:endParaRPr lang="en-ID" dirty="0"/>
          </a:p>
        </p:txBody>
      </p:sp>
      <p:sp>
        <p:nvSpPr>
          <p:cNvPr id="23" name="Text Placeholder 33"/>
          <p:cNvSpPr>
            <a:spLocks noGrp="1"/>
          </p:cNvSpPr>
          <p:nvPr>
            <p:ph type="body" sz="quarter" idx="37" hasCustomPrompt="1"/>
          </p:nvPr>
        </p:nvSpPr>
        <p:spPr>
          <a:xfrm>
            <a:off x="3703984" y="5793235"/>
            <a:ext cx="4784034" cy="550413"/>
          </a:xfrm>
        </p:spPr>
        <p:txBody>
          <a:bodyPr anchor="t">
            <a:noAutofit/>
          </a:bodyPr>
          <a:lstStyle>
            <a:lvl1pPr marL="0" indent="0" algn="ctr">
              <a:lnSpc>
                <a:spcPct val="100000"/>
              </a:lnSpc>
              <a:buNone/>
              <a:defRPr sz="1800" b="0" i="0" baseline="0">
                <a:solidFill>
                  <a:schemeClr val="bg1"/>
                </a:solidFill>
                <a:latin typeface="+mn-lt"/>
              </a:defRPr>
            </a:lvl1pPr>
          </a:lstStyle>
          <a:p>
            <a:pPr lvl="0"/>
            <a:r>
              <a:rPr lang="en-US" dirty="0"/>
              <a:t>Lorem ipsum dolor sit</a:t>
            </a:r>
            <a:endParaRPr lang="en-ID" dirty="0"/>
          </a:p>
        </p:txBody>
      </p:sp>
      <p:pic>
        <p:nvPicPr>
          <p:cNvPr id="15"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2" presetClass="entr" presetSubtype="4" decel="8000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50" presetClass="entr" presetSubtype="0" decel="100000" fill="hold" grpId="0" nodeType="withEffect">
                                  <p:stCondLst>
                                    <p:cond delay="0"/>
                                  </p:stCondLst>
                                  <p:iterate type="lt">
                                    <p:tmPct val="10000"/>
                                  </p:iterate>
                                  <p:childTnLst>
                                    <p:set>
                                      <p:cBhvr>
                                        <p:cTn id="30" dur="1" fill="hold">
                                          <p:stCondLst>
                                            <p:cond delay="0"/>
                                          </p:stCondLst>
                                        </p:cTn>
                                        <p:tgtEl>
                                          <p:spTgt spid="23">
                                            <p:txEl>
                                              <p:pRg st="0" end="0"/>
                                            </p:txEl>
                                          </p:spTgt>
                                        </p:tgtEl>
                                        <p:attrNameLst>
                                          <p:attrName>style.visibility</p:attrName>
                                        </p:attrNameLst>
                                      </p:cBhvr>
                                      <p:to>
                                        <p:strVal val="visible"/>
                                      </p:to>
                                    </p:set>
                                    <p:anim calcmode="lin" valueType="num">
                                      <p:cBhvr>
                                        <p:cTn id="31" dur="15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32" dur="15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33" dur="150"/>
                                        <p:tgtEl>
                                          <p:spTgt spid="23">
                                            <p:txEl>
                                              <p:pRg st="0" end="0"/>
                                            </p:txEl>
                                          </p:spTgt>
                                        </p:tgtEl>
                                      </p:cBhvr>
                                    </p:animEffect>
                                  </p:childTnLst>
                                </p:cTn>
                              </p:par>
                            </p:childTnLst>
                          </p:cTn>
                        </p:par>
                        <p:par>
                          <p:cTn id="34" fill="hold">
                            <p:stCondLst>
                              <p:cond delay="0"/>
                            </p:stCondLst>
                            <p:childTnLst>
                              <p:par>
                                <p:cTn id="35" presetID="14" presetClass="entr" presetSubtype="1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par>
                                <p:cTn id="44" presetID="14" presetClass="entr" presetSubtype="1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randombar(horizontal)">
                                      <p:cBhvr>
                                        <p:cTn id="46" dur="500"/>
                                        <p:tgtEl>
                                          <p:spTgt spid="17"/>
                                        </p:tgtEl>
                                      </p:cBhvr>
                                    </p:animEffect>
                                  </p:childTnLst>
                                </p:cTn>
                              </p:par>
                              <p:par>
                                <p:cTn id="47" presetID="14" presetClass="entr" presetSubtype="1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randombar(horizont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2" grpId="0"/>
      <p:bldP spid="23"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p:cTn dur="150" fill="hold"/>
                        <p:tgtEl>
                          <p:spTgt spid="23"/>
                        </p:tgtEl>
                        <p:attrNameLst>
                          <p:attrName>ppt_w</p:attrName>
                        </p:attrNameLst>
                      </p:cBhvr>
                      <p:tavLst>
                        <p:tav tm="0">
                          <p:val>
                            <p:strVal val="#ppt_w+.3"/>
                          </p:val>
                        </p:tav>
                        <p:tav tm="100000">
                          <p:val>
                            <p:strVal val="#ppt_w"/>
                          </p:val>
                        </p:tav>
                      </p:tavLst>
                    </p:anim>
                    <p:anim calcmode="lin" valueType="num">
                      <p:cBhvr>
                        <p:cTn dur="150" fill="hold"/>
                        <p:tgtEl>
                          <p:spTgt spid="23"/>
                        </p:tgtEl>
                        <p:attrNameLst>
                          <p:attrName>ppt_h</p:attrName>
                        </p:attrNameLst>
                      </p:cBhvr>
                      <p:tavLst>
                        <p:tav tm="0">
                          <p:val>
                            <p:strVal val="#ppt_h"/>
                          </p:val>
                        </p:tav>
                        <p:tav tm="100000">
                          <p:val>
                            <p:strVal val="#ppt_h"/>
                          </p:val>
                        </p:tav>
                      </p:tavLst>
                    </p:anim>
                    <p:animEffect transition="in" filter="fade">
                      <p:cBhvr>
                        <p:cTn dur="150"/>
                        <p:tgtEl>
                          <p:spTgt spid="23"/>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ory 3">
    <p:spTree>
      <p:nvGrpSpPr>
        <p:cNvPr id="1" name=""/>
        <p:cNvGrpSpPr/>
        <p:nvPr/>
      </p:nvGrpSpPr>
      <p:grpSpPr>
        <a:xfrm>
          <a:off x="0" y="0"/>
          <a:ext cx="0" cy="0"/>
          <a:chOff x="0" y="0"/>
          <a:chExt cx="0" cy="0"/>
        </a:xfrm>
      </p:grpSpPr>
      <p:sp>
        <p:nvSpPr>
          <p:cNvPr id="8" name="Rectangle 7"/>
          <p:cNvSpPr/>
          <p:nvPr userDrawn="1"/>
        </p:nvSpPr>
        <p:spPr>
          <a:xfrm>
            <a:off x="0" y="2445026"/>
            <a:ext cx="12192000" cy="4412972"/>
          </a:xfrm>
          <a:prstGeom prst="rect">
            <a:avLst/>
          </a:prstGeom>
          <a:gradFill>
            <a:gsLst>
              <a:gs pos="100000">
                <a:schemeClr val="tx2">
                  <a:lumMod val="50000"/>
                </a:schemeClr>
              </a:gs>
              <a:gs pos="0">
                <a:schemeClr val="tx2">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STORY</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4" name="Picture Placeholder 73"/>
          <p:cNvSpPr>
            <a:spLocks noGrp="1"/>
          </p:cNvSpPr>
          <p:nvPr>
            <p:ph type="pic" sz="quarter" idx="19"/>
          </p:nvPr>
        </p:nvSpPr>
        <p:spPr>
          <a:xfrm>
            <a:off x="2852700" y="1650065"/>
            <a:ext cx="6391313" cy="4149520"/>
          </a:xfrm>
          <a:custGeom>
            <a:avLst/>
            <a:gdLst>
              <a:gd name="connsiteX0" fmla="*/ 1437312 w 6391313"/>
              <a:gd name="connsiteY0" fmla="*/ 0 h 4274960"/>
              <a:gd name="connsiteX1" fmla="*/ 6057474 w 6391313"/>
              <a:gd name="connsiteY1" fmla="*/ 0 h 4274960"/>
              <a:gd name="connsiteX2" fmla="*/ 5990206 w 6391313"/>
              <a:gd name="connsiteY2" fmla="*/ 7475 h 4274960"/>
              <a:gd name="connsiteX3" fmla="*/ 5935077 w 6391313"/>
              <a:gd name="connsiteY3" fmla="*/ 25522 h 4274960"/>
              <a:gd name="connsiteX4" fmla="*/ 5917957 w 6391313"/>
              <a:gd name="connsiteY4" fmla="*/ 34893 h 4274960"/>
              <a:gd name="connsiteX5" fmla="*/ 5909119 w 6391313"/>
              <a:gd name="connsiteY5" fmla="*/ 38247 h 4274960"/>
              <a:gd name="connsiteX6" fmla="*/ 5901187 w 6391313"/>
              <a:gd name="connsiteY6" fmla="*/ 44072 h 4274960"/>
              <a:gd name="connsiteX7" fmla="*/ 5884381 w 6391313"/>
              <a:gd name="connsiteY7" fmla="*/ 53271 h 4274960"/>
              <a:gd name="connsiteX8" fmla="*/ 5799885 w 6391313"/>
              <a:gd name="connsiteY8" fmla="*/ 133905 h 4274960"/>
              <a:gd name="connsiteX9" fmla="*/ 5794310 w 6391313"/>
              <a:gd name="connsiteY9" fmla="*/ 144616 h 4274960"/>
              <a:gd name="connsiteX10" fmla="*/ 5782937 w 6391313"/>
              <a:gd name="connsiteY10" fmla="*/ 158579 h 4274960"/>
              <a:gd name="connsiteX11" fmla="*/ 5743921 w 6391313"/>
              <a:gd name="connsiteY11" fmla="*/ 241430 h 4274960"/>
              <a:gd name="connsiteX12" fmla="*/ 5743912 w 6391313"/>
              <a:gd name="connsiteY12" fmla="*/ 241447 h 4274960"/>
              <a:gd name="connsiteX13" fmla="*/ 5723655 w 6391313"/>
              <a:gd name="connsiteY13" fmla="*/ 367967 h 4274960"/>
              <a:gd name="connsiteX14" fmla="*/ 5723655 w 6391313"/>
              <a:gd name="connsiteY14" fmla="*/ 367968 h 4274960"/>
              <a:gd name="connsiteX15" fmla="*/ 5743912 w 6391313"/>
              <a:gd name="connsiteY15" fmla="*/ 241448 h 4274960"/>
              <a:gd name="connsiteX16" fmla="*/ 5743921 w 6391313"/>
              <a:gd name="connsiteY16" fmla="*/ 241430 h 4274960"/>
              <a:gd name="connsiteX17" fmla="*/ 5794310 w 6391313"/>
              <a:gd name="connsiteY17" fmla="*/ 144616 h 4274960"/>
              <a:gd name="connsiteX18" fmla="*/ 5839018 w 6391313"/>
              <a:gd name="connsiteY18" fmla="*/ 89730 h 4274960"/>
              <a:gd name="connsiteX19" fmla="*/ 5901187 w 6391313"/>
              <a:gd name="connsiteY19" fmla="*/ 44072 h 4274960"/>
              <a:gd name="connsiteX20" fmla="*/ 5917957 w 6391313"/>
              <a:gd name="connsiteY20" fmla="*/ 34893 h 4274960"/>
              <a:gd name="connsiteX21" fmla="*/ 5990206 w 6391313"/>
              <a:gd name="connsiteY21" fmla="*/ 7476 h 4274960"/>
              <a:gd name="connsiteX22" fmla="*/ 6057474 w 6391313"/>
              <a:gd name="connsiteY22" fmla="*/ 1 h 4274960"/>
              <a:gd name="connsiteX23" fmla="*/ 6057494 w 6391313"/>
              <a:gd name="connsiteY23" fmla="*/ 1 h 4274960"/>
              <a:gd name="connsiteX24" fmla="*/ 6124762 w 6391313"/>
              <a:gd name="connsiteY24" fmla="*/ 7476 h 4274960"/>
              <a:gd name="connsiteX25" fmla="*/ 6391313 w 6391313"/>
              <a:gd name="connsiteY25" fmla="*/ 367968 h 4274960"/>
              <a:gd name="connsiteX26" fmla="*/ 6384531 w 6391313"/>
              <a:gd name="connsiteY26" fmla="*/ 442126 h 4274960"/>
              <a:gd name="connsiteX27" fmla="*/ 6381486 w 6391313"/>
              <a:gd name="connsiteY27" fmla="*/ 452939 h 4274960"/>
              <a:gd name="connsiteX28" fmla="*/ 6360390 w 6391313"/>
              <a:gd name="connsiteY28" fmla="*/ 520719 h 4274960"/>
              <a:gd name="connsiteX29" fmla="*/ 6360389 w 6391313"/>
              <a:gd name="connsiteY29" fmla="*/ 520721 h 4274960"/>
              <a:gd name="connsiteX30" fmla="*/ 5279955 w 6391313"/>
              <a:gd name="connsiteY30" fmla="*/ 3992162 h 4274960"/>
              <a:gd name="connsiteX31" fmla="*/ 5257384 w 6391313"/>
              <a:gd name="connsiteY31" fmla="*/ 4064684 h 4274960"/>
              <a:gd name="connsiteX32" fmla="*/ 5231621 w 6391313"/>
              <a:gd name="connsiteY32" fmla="*/ 4117001 h 4274960"/>
              <a:gd name="connsiteX33" fmla="*/ 5022083 w 6391313"/>
              <a:gd name="connsiteY33" fmla="*/ 4271759 h 4274960"/>
              <a:gd name="connsiteX34" fmla="*/ 4993275 w 6391313"/>
              <a:gd name="connsiteY34" fmla="*/ 4274960 h 4274960"/>
              <a:gd name="connsiteX35" fmla="*/ 4916335 w 6391313"/>
              <a:gd name="connsiteY35" fmla="*/ 4274960 h 4274960"/>
              <a:gd name="connsiteX36" fmla="*/ 372299 w 6391313"/>
              <a:gd name="connsiteY36" fmla="*/ 4274960 h 4274960"/>
              <a:gd name="connsiteX37" fmla="*/ 295359 w 6391313"/>
              <a:gd name="connsiteY37" fmla="*/ 4274960 h 4274960"/>
              <a:gd name="connsiteX38" fmla="*/ 266551 w 6391313"/>
              <a:gd name="connsiteY38" fmla="*/ 4271759 h 4274960"/>
              <a:gd name="connsiteX39" fmla="*/ 0 w 6391313"/>
              <a:gd name="connsiteY39" fmla="*/ 3911267 h 4274960"/>
              <a:gd name="connsiteX40" fmla="*/ 6782 w 6391313"/>
              <a:gd name="connsiteY40" fmla="*/ 3837109 h 4274960"/>
              <a:gd name="connsiteX41" fmla="*/ 12908 w 6391313"/>
              <a:gd name="connsiteY41" fmla="*/ 3815357 h 4274960"/>
              <a:gd name="connsiteX42" fmla="*/ 30043 w 6391313"/>
              <a:gd name="connsiteY42" fmla="*/ 3760304 h 4274960"/>
              <a:gd name="connsiteX43" fmla="*/ 1122776 w 6391313"/>
              <a:gd name="connsiteY43" fmla="*/ 249348 h 4274960"/>
              <a:gd name="connsiteX44" fmla="*/ 1110255 w 6391313"/>
              <a:gd name="connsiteY44" fmla="*/ 293809 h 4274960"/>
              <a:gd name="connsiteX45" fmla="*/ 1103473 w 6391313"/>
              <a:gd name="connsiteY45" fmla="*/ 367967 h 4274960"/>
              <a:gd name="connsiteX46" fmla="*/ 1103473 w 6391313"/>
              <a:gd name="connsiteY46" fmla="*/ 367968 h 4274960"/>
              <a:gd name="connsiteX47" fmla="*/ 1110255 w 6391313"/>
              <a:gd name="connsiteY47" fmla="*/ 293810 h 4274960"/>
              <a:gd name="connsiteX48" fmla="*/ 1122776 w 6391313"/>
              <a:gd name="connsiteY48" fmla="*/ 249349 h 4274960"/>
              <a:gd name="connsiteX49" fmla="*/ 1131688 w 6391313"/>
              <a:gd name="connsiteY49" fmla="*/ 220716 h 4274960"/>
              <a:gd name="connsiteX50" fmla="*/ 1160486 w 6391313"/>
              <a:gd name="connsiteY50" fmla="*/ 162234 h 4274960"/>
              <a:gd name="connsiteX51" fmla="*/ 1370024 w 6391313"/>
              <a:gd name="connsiteY51" fmla="*/ 7476 h 4274960"/>
              <a:gd name="connsiteX52" fmla="*/ 1437292 w 6391313"/>
              <a:gd name="connsiteY52" fmla="*/ 1 h 4274960"/>
              <a:gd name="connsiteX53" fmla="*/ 1437312 w 6391313"/>
              <a:gd name="connsiteY53" fmla="*/ 1 h 4274960"/>
              <a:gd name="connsiteX54" fmla="*/ 1504580 w 6391313"/>
              <a:gd name="connsiteY54" fmla="*/ 7476 h 4274960"/>
              <a:gd name="connsiteX55" fmla="*/ 1576830 w 6391313"/>
              <a:gd name="connsiteY55" fmla="*/ 34893 h 4274960"/>
              <a:gd name="connsiteX56" fmla="*/ 1593599 w 6391313"/>
              <a:gd name="connsiteY56" fmla="*/ 44072 h 4274960"/>
              <a:gd name="connsiteX57" fmla="*/ 1655769 w 6391313"/>
              <a:gd name="connsiteY57" fmla="*/ 89730 h 4274960"/>
              <a:gd name="connsiteX58" fmla="*/ 1700475 w 6391313"/>
              <a:gd name="connsiteY58" fmla="*/ 144615 h 4274960"/>
              <a:gd name="connsiteX59" fmla="*/ 1750870 w 6391313"/>
              <a:gd name="connsiteY59" fmla="*/ 241438 h 4274960"/>
              <a:gd name="connsiteX60" fmla="*/ 1750875 w 6391313"/>
              <a:gd name="connsiteY60" fmla="*/ 241448 h 4274960"/>
              <a:gd name="connsiteX61" fmla="*/ 1771131 w 6391313"/>
              <a:gd name="connsiteY61" fmla="*/ 367968 h 4274960"/>
              <a:gd name="connsiteX62" fmla="*/ 1771131 w 6391313"/>
              <a:gd name="connsiteY62" fmla="*/ 367967 h 4274960"/>
              <a:gd name="connsiteX63" fmla="*/ 1750875 w 6391313"/>
              <a:gd name="connsiteY63" fmla="*/ 241447 h 4274960"/>
              <a:gd name="connsiteX64" fmla="*/ 1750870 w 6391313"/>
              <a:gd name="connsiteY64" fmla="*/ 241438 h 4274960"/>
              <a:gd name="connsiteX65" fmla="*/ 1711850 w 6391313"/>
              <a:gd name="connsiteY65" fmla="*/ 158578 h 4274960"/>
              <a:gd name="connsiteX66" fmla="*/ 1700475 w 6391313"/>
              <a:gd name="connsiteY66" fmla="*/ 144615 h 4274960"/>
              <a:gd name="connsiteX67" fmla="*/ 1694901 w 6391313"/>
              <a:gd name="connsiteY67" fmla="*/ 133905 h 4274960"/>
              <a:gd name="connsiteX68" fmla="*/ 1610405 w 6391313"/>
              <a:gd name="connsiteY68" fmla="*/ 53270 h 4274960"/>
              <a:gd name="connsiteX69" fmla="*/ 1593599 w 6391313"/>
              <a:gd name="connsiteY69" fmla="*/ 44072 h 4274960"/>
              <a:gd name="connsiteX70" fmla="*/ 1585667 w 6391313"/>
              <a:gd name="connsiteY70" fmla="*/ 38246 h 4274960"/>
              <a:gd name="connsiteX71" fmla="*/ 1576830 w 6391313"/>
              <a:gd name="connsiteY71" fmla="*/ 34893 h 4274960"/>
              <a:gd name="connsiteX72" fmla="*/ 1559709 w 6391313"/>
              <a:gd name="connsiteY72" fmla="*/ 25522 h 4274960"/>
              <a:gd name="connsiteX73" fmla="*/ 1504580 w 6391313"/>
              <a:gd name="connsiteY73" fmla="*/ 7475 h 427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391313" h="4274960">
                <a:moveTo>
                  <a:pt x="1437312" y="0"/>
                </a:moveTo>
                <a:lnTo>
                  <a:pt x="6057474" y="0"/>
                </a:lnTo>
                <a:lnTo>
                  <a:pt x="5990206" y="7475"/>
                </a:lnTo>
                <a:cubicBezTo>
                  <a:pt x="5971191" y="11764"/>
                  <a:pt x="5952765" y="17834"/>
                  <a:pt x="5935077" y="25522"/>
                </a:cubicBezTo>
                <a:lnTo>
                  <a:pt x="5917957" y="34893"/>
                </a:lnTo>
                <a:lnTo>
                  <a:pt x="5909119" y="38247"/>
                </a:lnTo>
                <a:lnTo>
                  <a:pt x="5901187" y="44072"/>
                </a:lnTo>
                <a:lnTo>
                  <a:pt x="5884381" y="53271"/>
                </a:lnTo>
                <a:cubicBezTo>
                  <a:pt x="5852262" y="74783"/>
                  <a:pt x="5823696" y="102101"/>
                  <a:pt x="5799885" y="133905"/>
                </a:cubicBezTo>
                <a:lnTo>
                  <a:pt x="5794310" y="144616"/>
                </a:lnTo>
                <a:lnTo>
                  <a:pt x="5782937" y="158579"/>
                </a:lnTo>
                <a:lnTo>
                  <a:pt x="5743921" y="241430"/>
                </a:lnTo>
                <a:lnTo>
                  <a:pt x="5743912" y="241447"/>
                </a:lnTo>
                <a:cubicBezTo>
                  <a:pt x="5730807" y="280898"/>
                  <a:pt x="5723655" y="323512"/>
                  <a:pt x="5723655" y="367967"/>
                </a:cubicBezTo>
                <a:lnTo>
                  <a:pt x="5723655" y="367968"/>
                </a:lnTo>
                <a:lnTo>
                  <a:pt x="5743912" y="241448"/>
                </a:lnTo>
                <a:lnTo>
                  <a:pt x="5743921" y="241430"/>
                </a:lnTo>
                <a:lnTo>
                  <a:pt x="5794310" y="144616"/>
                </a:lnTo>
                <a:lnTo>
                  <a:pt x="5839018" y="89730"/>
                </a:lnTo>
                <a:lnTo>
                  <a:pt x="5901187" y="44072"/>
                </a:lnTo>
                <a:lnTo>
                  <a:pt x="5917957" y="34893"/>
                </a:lnTo>
                <a:lnTo>
                  <a:pt x="5990206" y="7476"/>
                </a:lnTo>
                <a:lnTo>
                  <a:pt x="6057474" y="1"/>
                </a:lnTo>
                <a:lnTo>
                  <a:pt x="6057494" y="1"/>
                </a:lnTo>
                <a:lnTo>
                  <a:pt x="6124762" y="7476"/>
                </a:lnTo>
                <a:cubicBezTo>
                  <a:pt x="6276883" y="41787"/>
                  <a:pt x="6391313" y="190147"/>
                  <a:pt x="6391313" y="367968"/>
                </a:cubicBezTo>
                <a:cubicBezTo>
                  <a:pt x="6391313" y="393371"/>
                  <a:pt x="6388978" y="418173"/>
                  <a:pt x="6384531" y="442126"/>
                </a:cubicBezTo>
                <a:lnTo>
                  <a:pt x="6381486" y="452939"/>
                </a:lnTo>
                <a:lnTo>
                  <a:pt x="6360390" y="520719"/>
                </a:lnTo>
                <a:lnTo>
                  <a:pt x="6360389" y="520721"/>
                </a:lnTo>
                <a:lnTo>
                  <a:pt x="5279955" y="3992162"/>
                </a:lnTo>
                <a:lnTo>
                  <a:pt x="5257384" y="4064684"/>
                </a:lnTo>
                <a:lnTo>
                  <a:pt x="5231621" y="4117001"/>
                </a:lnTo>
                <a:cubicBezTo>
                  <a:pt x="5183628" y="4195306"/>
                  <a:pt x="5109009" y="4252152"/>
                  <a:pt x="5022083" y="4271759"/>
                </a:cubicBezTo>
                <a:lnTo>
                  <a:pt x="4993275" y="4274960"/>
                </a:lnTo>
                <a:lnTo>
                  <a:pt x="4916335" y="4274960"/>
                </a:lnTo>
                <a:lnTo>
                  <a:pt x="372299" y="4274960"/>
                </a:lnTo>
                <a:lnTo>
                  <a:pt x="295359" y="4274960"/>
                </a:lnTo>
                <a:lnTo>
                  <a:pt x="266551" y="4271759"/>
                </a:lnTo>
                <a:cubicBezTo>
                  <a:pt x="114431" y="4237448"/>
                  <a:pt x="0" y="4089088"/>
                  <a:pt x="0" y="3911267"/>
                </a:cubicBezTo>
                <a:cubicBezTo>
                  <a:pt x="0" y="3885864"/>
                  <a:pt x="2335" y="3861062"/>
                  <a:pt x="6782" y="3837109"/>
                </a:cubicBezTo>
                <a:lnTo>
                  <a:pt x="12908" y="3815357"/>
                </a:lnTo>
                <a:lnTo>
                  <a:pt x="30043" y="3760304"/>
                </a:lnTo>
                <a:lnTo>
                  <a:pt x="1122776" y="249348"/>
                </a:lnTo>
                <a:lnTo>
                  <a:pt x="1110255" y="293809"/>
                </a:lnTo>
                <a:cubicBezTo>
                  <a:pt x="1105808" y="317762"/>
                  <a:pt x="1103473" y="342564"/>
                  <a:pt x="1103473" y="367967"/>
                </a:cubicBezTo>
                <a:lnTo>
                  <a:pt x="1103473" y="367968"/>
                </a:lnTo>
                <a:lnTo>
                  <a:pt x="1110255" y="293810"/>
                </a:lnTo>
                <a:lnTo>
                  <a:pt x="1122776" y="249349"/>
                </a:lnTo>
                <a:lnTo>
                  <a:pt x="1131688" y="220716"/>
                </a:lnTo>
                <a:lnTo>
                  <a:pt x="1160486" y="162234"/>
                </a:lnTo>
                <a:cubicBezTo>
                  <a:pt x="1208479" y="83930"/>
                  <a:pt x="1283098" y="27083"/>
                  <a:pt x="1370024" y="7476"/>
                </a:cubicBezTo>
                <a:lnTo>
                  <a:pt x="1437292" y="1"/>
                </a:lnTo>
                <a:lnTo>
                  <a:pt x="1437312" y="1"/>
                </a:lnTo>
                <a:lnTo>
                  <a:pt x="1504580" y="7476"/>
                </a:lnTo>
                <a:lnTo>
                  <a:pt x="1576830" y="34893"/>
                </a:lnTo>
                <a:lnTo>
                  <a:pt x="1593599" y="44072"/>
                </a:lnTo>
                <a:lnTo>
                  <a:pt x="1655769" y="89730"/>
                </a:lnTo>
                <a:lnTo>
                  <a:pt x="1700475" y="144615"/>
                </a:lnTo>
                <a:lnTo>
                  <a:pt x="1750870" y="241438"/>
                </a:lnTo>
                <a:lnTo>
                  <a:pt x="1750875" y="241448"/>
                </a:lnTo>
                <a:lnTo>
                  <a:pt x="1771131" y="367968"/>
                </a:lnTo>
                <a:lnTo>
                  <a:pt x="1771131" y="367967"/>
                </a:lnTo>
                <a:cubicBezTo>
                  <a:pt x="1771131" y="323511"/>
                  <a:pt x="1763979" y="280898"/>
                  <a:pt x="1750875" y="241447"/>
                </a:cubicBezTo>
                <a:lnTo>
                  <a:pt x="1750870" y="241438"/>
                </a:lnTo>
                <a:lnTo>
                  <a:pt x="1711850" y="158578"/>
                </a:lnTo>
                <a:lnTo>
                  <a:pt x="1700475" y="144615"/>
                </a:lnTo>
                <a:lnTo>
                  <a:pt x="1694901" y="133905"/>
                </a:lnTo>
                <a:cubicBezTo>
                  <a:pt x="1671090" y="102102"/>
                  <a:pt x="1642525" y="74783"/>
                  <a:pt x="1610405" y="53270"/>
                </a:cubicBezTo>
                <a:lnTo>
                  <a:pt x="1593599" y="44072"/>
                </a:lnTo>
                <a:lnTo>
                  <a:pt x="1585667" y="38246"/>
                </a:lnTo>
                <a:lnTo>
                  <a:pt x="1576830" y="34893"/>
                </a:lnTo>
                <a:lnTo>
                  <a:pt x="1559709" y="25522"/>
                </a:lnTo>
                <a:cubicBezTo>
                  <a:pt x="1542022" y="17835"/>
                  <a:pt x="1523595" y="11764"/>
                  <a:pt x="1504580" y="7475"/>
                </a:cubicBezTo>
                <a:close/>
              </a:path>
            </a:pathLst>
          </a:custGeom>
          <a:solidFill>
            <a:schemeClr val="bg1">
              <a:lumMod val="90000"/>
            </a:schemeClr>
          </a:solidFill>
          <a:effectLst>
            <a:outerShdw blurRad="50800" dist="38100" dir="2700000" algn="tl" rotWithShape="0">
              <a:prstClr val="black">
                <a:alpha val="40000"/>
              </a:prstClr>
            </a:outerShdw>
          </a:effectLst>
        </p:spPr>
        <p:txBody>
          <a:bodyPr wrap="square">
            <a:noAutofit/>
          </a:bodyPr>
          <a:lstStyle>
            <a:lvl1pPr>
              <a:defRPr sz="1200"/>
            </a:lvl1pPr>
          </a:lstStyle>
          <a:p>
            <a:endParaRPr lang="en-ID" dirty="0"/>
          </a:p>
        </p:txBody>
      </p:sp>
      <p:sp>
        <p:nvSpPr>
          <p:cNvPr id="23" name="Text Placeholder 33"/>
          <p:cNvSpPr>
            <a:spLocks noGrp="1"/>
          </p:cNvSpPr>
          <p:nvPr>
            <p:ph type="body" sz="quarter" idx="37" hasCustomPrompt="1"/>
          </p:nvPr>
        </p:nvSpPr>
        <p:spPr>
          <a:xfrm>
            <a:off x="3703984" y="5793235"/>
            <a:ext cx="4784034" cy="550413"/>
          </a:xfrm>
        </p:spPr>
        <p:txBody>
          <a:bodyPr anchor="t">
            <a:noAutofit/>
          </a:bodyPr>
          <a:lstStyle>
            <a:lvl1pPr marL="0" indent="0" algn="ctr">
              <a:lnSpc>
                <a:spcPct val="100000"/>
              </a:lnSpc>
              <a:buNone/>
              <a:defRPr sz="1800" b="0" i="0" baseline="0">
                <a:solidFill>
                  <a:schemeClr val="bg1"/>
                </a:solidFill>
                <a:latin typeface="+mn-lt"/>
              </a:defRPr>
            </a:lvl1pPr>
          </a:lstStyle>
          <a:p>
            <a:pPr lvl="0"/>
            <a:r>
              <a:rPr lang="en-US" dirty="0"/>
              <a:t>Lorem ipsum dolor sit</a:t>
            </a:r>
            <a:endParaRPr lang="en-ID" dirty="0"/>
          </a:p>
        </p:txBody>
      </p:sp>
      <p:sp>
        <p:nvSpPr>
          <p:cNvPr id="55" name="Freeform: Shape 54" hidden="1"/>
          <p:cNvSpPr/>
          <p:nvPr userDrawn="1"/>
        </p:nvSpPr>
        <p:spPr>
          <a:xfrm>
            <a:off x="8157224" y="5539146"/>
            <a:ext cx="22571" cy="65794"/>
          </a:xfrm>
          <a:custGeom>
            <a:avLst/>
            <a:gdLst>
              <a:gd name="connsiteX0" fmla="*/ 22571 w 22571"/>
              <a:gd name="connsiteY0" fmla="*/ 0 h 65794"/>
              <a:gd name="connsiteX1" fmla="*/ 5016 w 22571"/>
              <a:gd name="connsiteY1" fmla="*/ 56551 h 65794"/>
              <a:gd name="connsiteX2" fmla="*/ 0 w 22571"/>
              <a:gd name="connsiteY2" fmla="*/ 65794 h 65794"/>
              <a:gd name="connsiteX3" fmla="*/ 22571 w 22571"/>
              <a:gd name="connsiteY3" fmla="*/ 0 h 65794"/>
            </a:gdLst>
            <a:ahLst/>
            <a:cxnLst>
              <a:cxn ang="0">
                <a:pos x="connsiteX0" y="connsiteY0"/>
              </a:cxn>
              <a:cxn ang="0">
                <a:pos x="connsiteX1" y="connsiteY1"/>
              </a:cxn>
              <a:cxn ang="0">
                <a:pos x="connsiteX2" y="connsiteY2"/>
              </a:cxn>
              <a:cxn ang="0">
                <a:pos x="connsiteX3" y="connsiteY3"/>
              </a:cxn>
            </a:cxnLst>
            <a:rect l="l" t="t" r="r" b="b"/>
            <a:pathLst>
              <a:path w="22571" h="65794">
                <a:moveTo>
                  <a:pt x="22571" y="0"/>
                </a:moveTo>
                <a:lnTo>
                  <a:pt x="5016" y="56551"/>
                </a:lnTo>
                <a:lnTo>
                  <a:pt x="0" y="65794"/>
                </a:lnTo>
                <a:lnTo>
                  <a:pt x="22571" y="0"/>
                </a:lnTo>
                <a:close/>
              </a:path>
            </a:pathLst>
          </a:cu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3" name="Picture Placeholder 82"/>
          <p:cNvSpPr>
            <a:spLocks noGrp="1"/>
          </p:cNvSpPr>
          <p:nvPr>
            <p:ph type="pic" sz="quarter" idx="38"/>
          </p:nvPr>
        </p:nvSpPr>
        <p:spPr>
          <a:xfrm>
            <a:off x="9023890" y="1905970"/>
            <a:ext cx="3168110" cy="3689612"/>
          </a:xfrm>
          <a:custGeom>
            <a:avLst/>
            <a:gdLst>
              <a:gd name="connsiteX0" fmla="*/ 1437312 w 3563014"/>
              <a:gd name="connsiteY0" fmla="*/ 0 h 4274960"/>
              <a:gd name="connsiteX1" fmla="*/ 3563014 w 3563014"/>
              <a:gd name="connsiteY1" fmla="*/ 0 h 4274960"/>
              <a:gd name="connsiteX2" fmla="*/ 3563014 w 3563014"/>
              <a:gd name="connsiteY2" fmla="*/ 4274960 h 4274960"/>
              <a:gd name="connsiteX3" fmla="*/ 372299 w 3563014"/>
              <a:gd name="connsiteY3" fmla="*/ 4274960 h 4274960"/>
              <a:gd name="connsiteX4" fmla="*/ 295359 w 3563014"/>
              <a:gd name="connsiteY4" fmla="*/ 4274960 h 4274960"/>
              <a:gd name="connsiteX5" fmla="*/ 266551 w 3563014"/>
              <a:gd name="connsiteY5" fmla="*/ 4271759 h 4274960"/>
              <a:gd name="connsiteX6" fmla="*/ 0 w 3563014"/>
              <a:gd name="connsiteY6" fmla="*/ 3911267 h 4274960"/>
              <a:gd name="connsiteX7" fmla="*/ 6782 w 3563014"/>
              <a:gd name="connsiteY7" fmla="*/ 3837109 h 4274960"/>
              <a:gd name="connsiteX8" fmla="*/ 12908 w 3563014"/>
              <a:gd name="connsiteY8" fmla="*/ 3815357 h 4274960"/>
              <a:gd name="connsiteX9" fmla="*/ 30043 w 3563014"/>
              <a:gd name="connsiteY9" fmla="*/ 3760304 h 4274960"/>
              <a:gd name="connsiteX10" fmla="*/ 1122776 w 3563014"/>
              <a:gd name="connsiteY10" fmla="*/ 249348 h 4274960"/>
              <a:gd name="connsiteX11" fmla="*/ 1110255 w 3563014"/>
              <a:gd name="connsiteY11" fmla="*/ 293809 h 4274960"/>
              <a:gd name="connsiteX12" fmla="*/ 1103473 w 3563014"/>
              <a:gd name="connsiteY12" fmla="*/ 367967 h 4274960"/>
              <a:gd name="connsiteX13" fmla="*/ 1103473 w 3563014"/>
              <a:gd name="connsiteY13" fmla="*/ 367968 h 4274960"/>
              <a:gd name="connsiteX14" fmla="*/ 1110255 w 3563014"/>
              <a:gd name="connsiteY14" fmla="*/ 293810 h 4274960"/>
              <a:gd name="connsiteX15" fmla="*/ 1122776 w 3563014"/>
              <a:gd name="connsiteY15" fmla="*/ 249349 h 4274960"/>
              <a:gd name="connsiteX16" fmla="*/ 1131688 w 3563014"/>
              <a:gd name="connsiteY16" fmla="*/ 220716 h 4274960"/>
              <a:gd name="connsiteX17" fmla="*/ 1160486 w 3563014"/>
              <a:gd name="connsiteY17" fmla="*/ 162234 h 4274960"/>
              <a:gd name="connsiteX18" fmla="*/ 1370024 w 3563014"/>
              <a:gd name="connsiteY18" fmla="*/ 7476 h 4274960"/>
              <a:gd name="connsiteX19" fmla="*/ 1437292 w 3563014"/>
              <a:gd name="connsiteY19" fmla="*/ 1 h 4274960"/>
              <a:gd name="connsiteX20" fmla="*/ 1437312 w 3563014"/>
              <a:gd name="connsiteY20" fmla="*/ 1 h 4274960"/>
              <a:gd name="connsiteX21" fmla="*/ 1504580 w 3563014"/>
              <a:gd name="connsiteY21" fmla="*/ 7476 h 4274960"/>
              <a:gd name="connsiteX22" fmla="*/ 1576830 w 3563014"/>
              <a:gd name="connsiteY22" fmla="*/ 34893 h 4274960"/>
              <a:gd name="connsiteX23" fmla="*/ 1593599 w 3563014"/>
              <a:gd name="connsiteY23" fmla="*/ 44072 h 4274960"/>
              <a:gd name="connsiteX24" fmla="*/ 1655769 w 3563014"/>
              <a:gd name="connsiteY24" fmla="*/ 89730 h 4274960"/>
              <a:gd name="connsiteX25" fmla="*/ 1700475 w 3563014"/>
              <a:gd name="connsiteY25" fmla="*/ 144615 h 4274960"/>
              <a:gd name="connsiteX26" fmla="*/ 1750870 w 3563014"/>
              <a:gd name="connsiteY26" fmla="*/ 241438 h 4274960"/>
              <a:gd name="connsiteX27" fmla="*/ 1750875 w 3563014"/>
              <a:gd name="connsiteY27" fmla="*/ 241448 h 4274960"/>
              <a:gd name="connsiteX28" fmla="*/ 1771131 w 3563014"/>
              <a:gd name="connsiteY28" fmla="*/ 367968 h 4274960"/>
              <a:gd name="connsiteX29" fmla="*/ 1771131 w 3563014"/>
              <a:gd name="connsiteY29" fmla="*/ 367967 h 4274960"/>
              <a:gd name="connsiteX30" fmla="*/ 1750875 w 3563014"/>
              <a:gd name="connsiteY30" fmla="*/ 241447 h 4274960"/>
              <a:gd name="connsiteX31" fmla="*/ 1750870 w 3563014"/>
              <a:gd name="connsiteY31" fmla="*/ 241438 h 4274960"/>
              <a:gd name="connsiteX32" fmla="*/ 1711850 w 3563014"/>
              <a:gd name="connsiteY32" fmla="*/ 158579 h 4274960"/>
              <a:gd name="connsiteX33" fmla="*/ 1700475 w 3563014"/>
              <a:gd name="connsiteY33" fmla="*/ 144615 h 4274960"/>
              <a:gd name="connsiteX34" fmla="*/ 1694901 w 3563014"/>
              <a:gd name="connsiteY34" fmla="*/ 133905 h 4274960"/>
              <a:gd name="connsiteX35" fmla="*/ 1610405 w 3563014"/>
              <a:gd name="connsiteY35" fmla="*/ 53270 h 4274960"/>
              <a:gd name="connsiteX36" fmla="*/ 1593599 w 3563014"/>
              <a:gd name="connsiteY36" fmla="*/ 44072 h 4274960"/>
              <a:gd name="connsiteX37" fmla="*/ 1585667 w 3563014"/>
              <a:gd name="connsiteY37" fmla="*/ 38247 h 4274960"/>
              <a:gd name="connsiteX38" fmla="*/ 1576830 w 3563014"/>
              <a:gd name="connsiteY38" fmla="*/ 34893 h 4274960"/>
              <a:gd name="connsiteX39" fmla="*/ 1559709 w 3563014"/>
              <a:gd name="connsiteY39" fmla="*/ 25522 h 4274960"/>
              <a:gd name="connsiteX40" fmla="*/ 1504580 w 3563014"/>
              <a:gd name="connsiteY40" fmla="*/ 7475 h 427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63014" h="4274960">
                <a:moveTo>
                  <a:pt x="1437312" y="0"/>
                </a:moveTo>
                <a:lnTo>
                  <a:pt x="3563014" y="0"/>
                </a:lnTo>
                <a:lnTo>
                  <a:pt x="3563014" y="4274960"/>
                </a:lnTo>
                <a:lnTo>
                  <a:pt x="372299" y="4274960"/>
                </a:lnTo>
                <a:lnTo>
                  <a:pt x="295359" y="4274960"/>
                </a:lnTo>
                <a:lnTo>
                  <a:pt x="266551" y="4271759"/>
                </a:lnTo>
                <a:cubicBezTo>
                  <a:pt x="114431" y="4237448"/>
                  <a:pt x="0" y="4089088"/>
                  <a:pt x="0" y="3911267"/>
                </a:cubicBezTo>
                <a:cubicBezTo>
                  <a:pt x="0" y="3885864"/>
                  <a:pt x="2335" y="3861062"/>
                  <a:pt x="6782" y="3837109"/>
                </a:cubicBezTo>
                <a:lnTo>
                  <a:pt x="12908" y="3815357"/>
                </a:lnTo>
                <a:lnTo>
                  <a:pt x="30043" y="3760304"/>
                </a:lnTo>
                <a:lnTo>
                  <a:pt x="1122776" y="249348"/>
                </a:lnTo>
                <a:lnTo>
                  <a:pt x="1110255" y="293809"/>
                </a:lnTo>
                <a:cubicBezTo>
                  <a:pt x="1105808" y="317762"/>
                  <a:pt x="1103473" y="342564"/>
                  <a:pt x="1103473" y="367967"/>
                </a:cubicBezTo>
                <a:lnTo>
                  <a:pt x="1103473" y="367968"/>
                </a:lnTo>
                <a:lnTo>
                  <a:pt x="1110255" y="293810"/>
                </a:lnTo>
                <a:lnTo>
                  <a:pt x="1122776" y="249349"/>
                </a:lnTo>
                <a:lnTo>
                  <a:pt x="1131688" y="220716"/>
                </a:lnTo>
                <a:lnTo>
                  <a:pt x="1160486" y="162234"/>
                </a:lnTo>
                <a:cubicBezTo>
                  <a:pt x="1208479" y="83930"/>
                  <a:pt x="1283098" y="27083"/>
                  <a:pt x="1370024" y="7476"/>
                </a:cubicBezTo>
                <a:lnTo>
                  <a:pt x="1437292" y="1"/>
                </a:lnTo>
                <a:lnTo>
                  <a:pt x="1437312" y="1"/>
                </a:lnTo>
                <a:lnTo>
                  <a:pt x="1504580" y="7476"/>
                </a:lnTo>
                <a:lnTo>
                  <a:pt x="1576830" y="34893"/>
                </a:lnTo>
                <a:lnTo>
                  <a:pt x="1593599" y="44072"/>
                </a:lnTo>
                <a:lnTo>
                  <a:pt x="1655769" y="89730"/>
                </a:lnTo>
                <a:lnTo>
                  <a:pt x="1700475" y="144615"/>
                </a:lnTo>
                <a:lnTo>
                  <a:pt x="1750870" y="241438"/>
                </a:lnTo>
                <a:lnTo>
                  <a:pt x="1750875" y="241448"/>
                </a:lnTo>
                <a:lnTo>
                  <a:pt x="1771131" y="367968"/>
                </a:lnTo>
                <a:lnTo>
                  <a:pt x="1771131" y="367967"/>
                </a:lnTo>
                <a:cubicBezTo>
                  <a:pt x="1771131" y="323511"/>
                  <a:pt x="1763979" y="280898"/>
                  <a:pt x="1750875" y="241447"/>
                </a:cubicBezTo>
                <a:lnTo>
                  <a:pt x="1750870" y="241438"/>
                </a:lnTo>
                <a:lnTo>
                  <a:pt x="1711850" y="158579"/>
                </a:lnTo>
                <a:lnTo>
                  <a:pt x="1700475" y="144615"/>
                </a:lnTo>
                <a:lnTo>
                  <a:pt x="1694901" y="133905"/>
                </a:lnTo>
                <a:cubicBezTo>
                  <a:pt x="1671090" y="102102"/>
                  <a:pt x="1642525" y="74783"/>
                  <a:pt x="1610405" y="53270"/>
                </a:cubicBezTo>
                <a:lnTo>
                  <a:pt x="1593599" y="44072"/>
                </a:lnTo>
                <a:lnTo>
                  <a:pt x="1585667" y="38247"/>
                </a:lnTo>
                <a:lnTo>
                  <a:pt x="1576830" y="34893"/>
                </a:lnTo>
                <a:lnTo>
                  <a:pt x="1559709" y="25522"/>
                </a:lnTo>
                <a:cubicBezTo>
                  <a:pt x="1542022" y="17835"/>
                  <a:pt x="1523595" y="11764"/>
                  <a:pt x="1504580" y="7475"/>
                </a:cubicBezTo>
                <a:close/>
              </a:path>
            </a:pathLst>
          </a:custGeom>
          <a:effectLst>
            <a:outerShdw blurRad="50800" dist="38100" dir="2700000" algn="tl" rotWithShape="0">
              <a:prstClr val="black">
                <a:alpha val="40000"/>
              </a:prstClr>
            </a:outerShdw>
          </a:effectLst>
        </p:spPr>
        <p:txBody>
          <a:bodyPr wrap="square">
            <a:noAutofit/>
          </a:bodyPr>
          <a:lstStyle>
            <a:lvl1pPr>
              <a:defRPr sz="1200"/>
            </a:lvl1pPr>
          </a:lstStyle>
          <a:p>
            <a:endParaRPr lang="en-ID" dirty="0"/>
          </a:p>
        </p:txBody>
      </p:sp>
      <p:sp>
        <p:nvSpPr>
          <p:cNvPr id="86" name="Picture Placeholder 85"/>
          <p:cNvSpPr>
            <a:spLocks noGrp="1"/>
          </p:cNvSpPr>
          <p:nvPr>
            <p:ph type="pic" sz="quarter" idx="39"/>
          </p:nvPr>
        </p:nvSpPr>
        <p:spPr>
          <a:xfrm>
            <a:off x="0" y="1905970"/>
            <a:ext cx="3056646" cy="3689612"/>
          </a:xfrm>
          <a:custGeom>
            <a:avLst/>
            <a:gdLst>
              <a:gd name="connsiteX0" fmla="*/ 0 w 3437657"/>
              <a:gd name="connsiteY0" fmla="*/ 0 h 4274960"/>
              <a:gd name="connsiteX1" fmla="*/ 3103818 w 3437657"/>
              <a:gd name="connsiteY1" fmla="*/ 0 h 4274960"/>
              <a:gd name="connsiteX2" fmla="*/ 3036550 w 3437657"/>
              <a:gd name="connsiteY2" fmla="*/ 7475 h 4274960"/>
              <a:gd name="connsiteX3" fmla="*/ 2981422 w 3437657"/>
              <a:gd name="connsiteY3" fmla="*/ 25522 h 4274960"/>
              <a:gd name="connsiteX4" fmla="*/ 2964302 w 3437657"/>
              <a:gd name="connsiteY4" fmla="*/ 34893 h 4274960"/>
              <a:gd name="connsiteX5" fmla="*/ 2955463 w 3437657"/>
              <a:gd name="connsiteY5" fmla="*/ 38247 h 4274960"/>
              <a:gd name="connsiteX6" fmla="*/ 2947531 w 3437657"/>
              <a:gd name="connsiteY6" fmla="*/ 44072 h 4274960"/>
              <a:gd name="connsiteX7" fmla="*/ 2930726 w 3437657"/>
              <a:gd name="connsiteY7" fmla="*/ 53271 h 4274960"/>
              <a:gd name="connsiteX8" fmla="*/ 2846229 w 3437657"/>
              <a:gd name="connsiteY8" fmla="*/ 133905 h 4274960"/>
              <a:gd name="connsiteX9" fmla="*/ 2840654 w 3437657"/>
              <a:gd name="connsiteY9" fmla="*/ 144617 h 4274960"/>
              <a:gd name="connsiteX10" fmla="*/ 2829281 w 3437657"/>
              <a:gd name="connsiteY10" fmla="*/ 158579 h 4274960"/>
              <a:gd name="connsiteX11" fmla="*/ 2790265 w 3437657"/>
              <a:gd name="connsiteY11" fmla="*/ 241429 h 4274960"/>
              <a:gd name="connsiteX12" fmla="*/ 2790256 w 3437657"/>
              <a:gd name="connsiteY12" fmla="*/ 241447 h 4274960"/>
              <a:gd name="connsiteX13" fmla="*/ 2769999 w 3437657"/>
              <a:gd name="connsiteY13" fmla="*/ 367967 h 4274960"/>
              <a:gd name="connsiteX14" fmla="*/ 2769999 w 3437657"/>
              <a:gd name="connsiteY14" fmla="*/ 367968 h 4274960"/>
              <a:gd name="connsiteX15" fmla="*/ 2790256 w 3437657"/>
              <a:gd name="connsiteY15" fmla="*/ 241448 h 4274960"/>
              <a:gd name="connsiteX16" fmla="*/ 2790265 w 3437657"/>
              <a:gd name="connsiteY16" fmla="*/ 241429 h 4274960"/>
              <a:gd name="connsiteX17" fmla="*/ 2840654 w 3437657"/>
              <a:gd name="connsiteY17" fmla="*/ 144617 h 4274960"/>
              <a:gd name="connsiteX18" fmla="*/ 2885362 w 3437657"/>
              <a:gd name="connsiteY18" fmla="*/ 89730 h 4274960"/>
              <a:gd name="connsiteX19" fmla="*/ 2947531 w 3437657"/>
              <a:gd name="connsiteY19" fmla="*/ 44072 h 4274960"/>
              <a:gd name="connsiteX20" fmla="*/ 2964302 w 3437657"/>
              <a:gd name="connsiteY20" fmla="*/ 34893 h 4274960"/>
              <a:gd name="connsiteX21" fmla="*/ 3036550 w 3437657"/>
              <a:gd name="connsiteY21" fmla="*/ 7476 h 4274960"/>
              <a:gd name="connsiteX22" fmla="*/ 3103818 w 3437657"/>
              <a:gd name="connsiteY22" fmla="*/ 1 h 4274960"/>
              <a:gd name="connsiteX23" fmla="*/ 3103838 w 3437657"/>
              <a:gd name="connsiteY23" fmla="*/ 1 h 4274960"/>
              <a:gd name="connsiteX24" fmla="*/ 3171106 w 3437657"/>
              <a:gd name="connsiteY24" fmla="*/ 7476 h 4274960"/>
              <a:gd name="connsiteX25" fmla="*/ 3437657 w 3437657"/>
              <a:gd name="connsiteY25" fmla="*/ 367968 h 4274960"/>
              <a:gd name="connsiteX26" fmla="*/ 3430875 w 3437657"/>
              <a:gd name="connsiteY26" fmla="*/ 442126 h 4274960"/>
              <a:gd name="connsiteX27" fmla="*/ 3427830 w 3437657"/>
              <a:gd name="connsiteY27" fmla="*/ 452939 h 4274960"/>
              <a:gd name="connsiteX28" fmla="*/ 3406734 w 3437657"/>
              <a:gd name="connsiteY28" fmla="*/ 520719 h 4274960"/>
              <a:gd name="connsiteX29" fmla="*/ 3406733 w 3437657"/>
              <a:gd name="connsiteY29" fmla="*/ 520721 h 4274960"/>
              <a:gd name="connsiteX30" fmla="*/ 2326299 w 3437657"/>
              <a:gd name="connsiteY30" fmla="*/ 3992162 h 4274960"/>
              <a:gd name="connsiteX31" fmla="*/ 2303728 w 3437657"/>
              <a:gd name="connsiteY31" fmla="*/ 4064684 h 4274960"/>
              <a:gd name="connsiteX32" fmla="*/ 2277965 w 3437657"/>
              <a:gd name="connsiteY32" fmla="*/ 4117001 h 4274960"/>
              <a:gd name="connsiteX33" fmla="*/ 2068427 w 3437657"/>
              <a:gd name="connsiteY33" fmla="*/ 4271759 h 4274960"/>
              <a:gd name="connsiteX34" fmla="*/ 2039619 w 3437657"/>
              <a:gd name="connsiteY34" fmla="*/ 4274960 h 4274960"/>
              <a:gd name="connsiteX35" fmla="*/ 1962679 w 3437657"/>
              <a:gd name="connsiteY35" fmla="*/ 4274960 h 4274960"/>
              <a:gd name="connsiteX36" fmla="*/ 0 w 3437657"/>
              <a:gd name="connsiteY36" fmla="*/ 4274960 h 427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7657" h="4274960">
                <a:moveTo>
                  <a:pt x="0" y="0"/>
                </a:moveTo>
                <a:lnTo>
                  <a:pt x="3103818" y="0"/>
                </a:lnTo>
                <a:lnTo>
                  <a:pt x="3036550" y="7475"/>
                </a:lnTo>
                <a:cubicBezTo>
                  <a:pt x="3017535" y="11764"/>
                  <a:pt x="2999109" y="17835"/>
                  <a:pt x="2981422" y="25522"/>
                </a:cubicBezTo>
                <a:lnTo>
                  <a:pt x="2964302" y="34893"/>
                </a:lnTo>
                <a:lnTo>
                  <a:pt x="2955463" y="38247"/>
                </a:lnTo>
                <a:lnTo>
                  <a:pt x="2947531" y="44072"/>
                </a:lnTo>
                <a:lnTo>
                  <a:pt x="2930726" y="53271"/>
                </a:lnTo>
                <a:cubicBezTo>
                  <a:pt x="2898606" y="74783"/>
                  <a:pt x="2870041" y="102101"/>
                  <a:pt x="2846229" y="133905"/>
                </a:cubicBezTo>
                <a:lnTo>
                  <a:pt x="2840654" y="144617"/>
                </a:lnTo>
                <a:lnTo>
                  <a:pt x="2829281" y="158579"/>
                </a:lnTo>
                <a:lnTo>
                  <a:pt x="2790265" y="241429"/>
                </a:lnTo>
                <a:lnTo>
                  <a:pt x="2790256" y="241447"/>
                </a:lnTo>
                <a:cubicBezTo>
                  <a:pt x="2777151" y="280898"/>
                  <a:pt x="2769999" y="323512"/>
                  <a:pt x="2769999" y="367967"/>
                </a:cubicBezTo>
                <a:lnTo>
                  <a:pt x="2769999" y="367968"/>
                </a:lnTo>
                <a:lnTo>
                  <a:pt x="2790256" y="241448"/>
                </a:lnTo>
                <a:lnTo>
                  <a:pt x="2790265" y="241429"/>
                </a:lnTo>
                <a:lnTo>
                  <a:pt x="2840654" y="144617"/>
                </a:lnTo>
                <a:lnTo>
                  <a:pt x="2885362" y="89730"/>
                </a:lnTo>
                <a:lnTo>
                  <a:pt x="2947531" y="44072"/>
                </a:lnTo>
                <a:lnTo>
                  <a:pt x="2964302" y="34893"/>
                </a:lnTo>
                <a:lnTo>
                  <a:pt x="3036550" y="7476"/>
                </a:lnTo>
                <a:lnTo>
                  <a:pt x="3103818" y="1"/>
                </a:lnTo>
                <a:lnTo>
                  <a:pt x="3103838" y="1"/>
                </a:lnTo>
                <a:lnTo>
                  <a:pt x="3171106" y="7476"/>
                </a:lnTo>
                <a:cubicBezTo>
                  <a:pt x="3323227" y="41787"/>
                  <a:pt x="3437657" y="190147"/>
                  <a:pt x="3437657" y="367968"/>
                </a:cubicBezTo>
                <a:cubicBezTo>
                  <a:pt x="3437657" y="393371"/>
                  <a:pt x="3435322" y="418173"/>
                  <a:pt x="3430875" y="442126"/>
                </a:cubicBezTo>
                <a:lnTo>
                  <a:pt x="3427830" y="452939"/>
                </a:lnTo>
                <a:lnTo>
                  <a:pt x="3406734" y="520719"/>
                </a:lnTo>
                <a:lnTo>
                  <a:pt x="3406733" y="520721"/>
                </a:lnTo>
                <a:lnTo>
                  <a:pt x="2326299" y="3992162"/>
                </a:lnTo>
                <a:lnTo>
                  <a:pt x="2303728" y="4064684"/>
                </a:lnTo>
                <a:lnTo>
                  <a:pt x="2277965" y="4117001"/>
                </a:lnTo>
                <a:cubicBezTo>
                  <a:pt x="2229972" y="4195306"/>
                  <a:pt x="2155353" y="4252152"/>
                  <a:pt x="2068427" y="4271759"/>
                </a:cubicBezTo>
                <a:lnTo>
                  <a:pt x="2039619" y="4274960"/>
                </a:lnTo>
                <a:lnTo>
                  <a:pt x="1962679" y="4274960"/>
                </a:lnTo>
                <a:lnTo>
                  <a:pt x="0" y="4274960"/>
                </a:lnTo>
                <a:close/>
              </a:path>
            </a:pathLst>
          </a:custGeom>
          <a:effectLst>
            <a:outerShdw blurRad="50800" dist="38100" dir="2700000" algn="tl" rotWithShape="0">
              <a:prstClr val="black">
                <a:alpha val="40000"/>
              </a:prstClr>
            </a:outerShdw>
          </a:effectLst>
        </p:spPr>
        <p:txBody>
          <a:bodyPr wrap="square">
            <a:noAutofit/>
          </a:bodyPr>
          <a:lstStyle/>
          <a:p>
            <a:endParaRPr lang="en-ID"/>
          </a:p>
        </p:txBody>
      </p:sp>
      <p:pic>
        <p:nvPicPr>
          <p:cNvPr id="16"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2" presetClass="entr" presetSubtype="4" decel="8000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50" presetClass="entr" presetSubtype="0" decel="100000" fill="hold" grpId="0" nodeType="withEffect">
                                  <p:stCondLst>
                                    <p:cond delay="0"/>
                                  </p:stCondLst>
                                  <p:iterate type="lt">
                                    <p:tmPct val="10000"/>
                                  </p:iterate>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p:cTn id="28" dur="15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29" dur="15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30" dur="150"/>
                                        <p:tgtEl>
                                          <p:spTgt spid="23">
                                            <p:txEl>
                                              <p:pRg st="0" end="0"/>
                                            </p:txEl>
                                          </p:spTgt>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anim calcmode="lin" valueType="num">
                                      <p:cBhvr>
                                        <p:cTn id="33" dur="500" fill="hold"/>
                                        <p:tgtEl>
                                          <p:spTgt spid="74"/>
                                        </p:tgtEl>
                                        <p:attrNameLst>
                                          <p:attrName>ppt_w</p:attrName>
                                        </p:attrNameLst>
                                      </p:cBhvr>
                                      <p:tavLst>
                                        <p:tav tm="0">
                                          <p:val>
                                            <p:fltVal val="0"/>
                                          </p:val>
                                        </p:tav>
                                        <p:tav tm="100000">
                                          <p:val>
                                            <p:strVal val="#ppt_w"/>
                                          </p:val>
                                        </p:tav>
                                      </p:tavLst>
                                    </p:anim>
                                    <p:anim calcmode="lin" valueType="num">
                                      <p:cBhvr>
                                        <p:cTn id="34" dur="500" fill="hold"/>
                                        <p:tgtEl>
                                          <p:spTgt spid="74"/>
                                        </p:tgtEl>
                                        <p:attrNameLst>
                                          <p:attrName>ppt_h</p:attrName>
                                        </p:attrNameLst>
                                      </p:cBhvr>
                                      <p:tavLst>
                                        <p:tav tm="0">
                                          <p:val>
                                            <p:fltVal val="0"/>
                                          </p:val>
                                        </p:tav>
                                        <p:tav tm="100000">
                                          <p:val>
                                            <p:strVal val="#ppt_h"/>
                                          </p:val>
                                        </p:tav>
                                      </p:tavLst>
                                    </p:anim>
                                    <p:anim calcmode="lin" valueType="num">
                                      <p:cBhvr>
                                        <p:cTn id="35" dur="500" fill="hold"/>
                                        <p:tgtEl>
                                          <p:spTgt spid="74"/>
                                        </p:tgtEl>
                                        <p:attrNameLst>
                                          <p:attrName>style.rotation</p:attrName>
                                        </p:attrNameLst>
                                      </p:cBhvr>
                                      <p:tavLst>
                                        <p:tav tm="0">
                                          <p:val>
                                            <p:fltVal val="360"/>
                                          </p:val>
                                        </p:tav>
                                        <p:tav tm="100000">
                                          <p:val>
                                            <p:fltVal val="0"/>
                                          </p:val>
                                        </p:tav>
                                      </p:tavLst>
                                    </p:anim>
                                    <p:animEffect transition="in" filter="fade">
                                      <p:cBhvr>
                                        <p:cTn id="36" dur="500"/>
                                        <p:tgtEl>
                                          <p:spTgt spid="74"/>
                                        </p:tgtEl>
                                      </p:cBhvr>
                                    </p:animEffect>
                                  </p:childTnLst>
                                </p:cTn>
                              </p:par>
                              <p:par>
                                <p:cTn id="37" presetID="2" presetClass="entr" presetSubtype="2" fill="hold" grpId="0" nodeType="withEffect" nodePh="1">
                                  <p:stCondLst>
                                    <p:cond delay="0"/>
                                  </p:stCondLst>
                                  <p:endCondLst>
                                    <p:cond evt="begin" delay="0">
                                      <p:tn val="37"/>
                                    </p:cond>
                                  </p:endCondLst>
                                  <p:childTnLst>
                                    <p:set>
                                      <p:cBhvr>
                                        <p:cTn id="38" dur="1" fill="hold">
                                          <p:stCondLst>
                                            <p:cond delay="0"/>
                                          </p:stCondLst>
                                        </p:cTn>
                                        <p:tgtEl>
                                          <p:spTgt spid="83"/>
                                        </p:tgtEl>
                                        <p:attrNameLst>
                                          <p:attrName>style.visibility</p:attrName>
                                        </p:attrNameLst>
                                      </p:cBhvr>
                                      <p:to>
                                        <p:strVal val="visible"/>
                                      </p:to>
                                    </p:set>
                                    <p:anim calcmode="lin" valueType="num">
                                      <p:cBhvr additive="base">
                                        <p:cTn id="39" dur="500" fill="hold"/>
                                        <p:tgtEl>
                                          <p:spTgt spid="83"/>
                                        </p:tgtEl>
                                        <p:attrNameLst>
                                          <p:attrName>ppt_x</p:attrName>
                                        </p:attrNameLst>
                                      </p:cBhvr>
                                      <p:tavLst>
                                        <p:tav tm="0">
                                          <p:val>
                                            <p:strVal val="1+#ppt_w/2"/>
                                          </p:val>
                                        </p:tav>
                                        <p:tav tm="100000">
                                          <p:val>
                                            <p:strVal val="#ppt_x"/>
                                          </p:val>
                                        </p:tav>
                                      </p:tavLst>
                                    </p:anim>
                                    <p:anim calcmode="lin" valueType="num">
                                      <p:cBhvr additive="base">
                                        <p:cTn id="40" dur="500" fill="hold"/>
                                        <p:tgtEl>
                                          <p:spTgt spid="8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nodePh="1">
                                  <p:stCondLst>
                                    <p:cond delay="0"/>
                                  </p:stCondLst>
                                  <p:endCondLst>
                                    <p:cond evt="begin" delay="0">
                                      <p:tn val="41"/>
                                    </p:cond>
                                  </p:endCondLst>
                                  <p:childTnLst>
                                    <p:set>
                                      <p:cBhvr>
                                        <p:cTn id="42" dur="1" fill="hold">
                                          <p:stCondLst>
                                            <p:cond delay="0"/>
                                          </p:stCondLst>
                                        </p:cTn>
                                        <p:tgtEl>
                                          <p:spTgt spid="86"/>
                                        </p:tgtEl>
                                        <p:attrNameLst>
                                          <p:attrName>style.visibility</p:attrName>
                                        </p:attrNameLst>
                                      </p:cBhvr>
                                      <p:to>
                                        <p:strVal val="visible"/>
                                      </p:to>
                                    </p:set>
                                    <p:anim calcmode="lin" valueType="num">
                                      <p:cBhvr additive="base">
                                        <p:cTn id="43" dur="500" fill="hold"/>
                                        <p:tgtEl>
                                          <p:spTgt spid="86"/>
                                        </p:tgtEl>
                                        <p:attrNameLst>
                                          <p:attrName>ppt_x</p:attrName>
                                        </p:attrNameLst>
                                      </p:cBhvr>
                                      <p:tavLst>
                                        <p:tav tm="0">
                                          <p:val>
                                            <p:strVal val="0-#ppt_w/2"/>
                                          </p:val>
                                        </p:tav>
                                        <p:tav tm="100000">
                                          <p:val>
                                            <p:strVal val="#ppt_x"/>
                                          </p:val>
                                        </p:tav>
                                      </p:tavLst>
                                    </p:anim>
                                    <p:anim calcmode="lin" valueType="num">
                                      <p:cBhvr additive="base">
                                        <p:cTn id="44" dur="500" fill="hold"/>
                                        <p:tgtEl>
                                          <p:spTgt spid="86"/>
                                        </p:tgtEl>
                                        <p:attrNameLst>
                                          <p:attrName>ppt_y</p:attrName>
                                        </p:attrNameLst>
                                      </p:cBhvr>
                                      <p:tavLst>
                                        <p:tav tm="0">
                                          <p:val>
                                            <p:strVal val="#ppt_y"/>
                                          </p:val>
                                        </p:tav>
                                        <p:tav tm="100000">
                                          <p:val>
                                            <p:strVal val="#ppt_y"/>
                                          </p:val>
                                        </p:tav>
                                      </p:tavLst>
                                    </p:anim>
                                  </p:childTnLst>
                                </p:cTn>
                              </p:par>
                            </p:childTnLst>
                          </p:cTn>
                        </p:par>
                        <p:par>
                          <p:cTn id="45" fill="hold">
                            <p:stCondLst>
                              <p:cond delay="0"/>
                            </p:stCondLst>
                            <p:childTnLst>
                              <p:par>
                                <p:cTn id="46" presetID="14" presetClass="entr" presetSubtype="10"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randombar(horizontal)">
                                      <p:cBhvr>
                                        <p:cTn id="48" dur="500"/>
                                        <p:tgtEl>
                                          <p:spTgt spid="20"/>
                                        </p:tgtEl>
                                      </p:cBhvr>
                                    </p:animEffect>
                                  </p:childTnLst>
                                </p:cTn>
                              </p:par>
                              <p:par>
                                <p:cTn id="49" presetID="14" presetClass="entr" presetSubtype="1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randombar(horizontal)">
                                      <p:cBhvr>
                                        <p:cTn id="51" dur="500"/>
                                        <p:tgtEl>
                                          <p:spTgt spid="17"/>
                                        </p:tgtEl>
                                      </p:cBhvr>
                                    </p:animEffect>
                                  </p:childTnLst>
                                </p:cTn>
                              </p:par>
                              <p:par>
                                <p:cTn id="52" presetID="14" presetClass="entr" presetSubtype="1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par>
                                <p:cTn id="55" presetID="14" presetClass="entr" presetSubtype="1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par>
                                <p:cTn id="58" presetID="14" presetClass="entr" presetSubtype="1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randombar(horizontal)">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74" grpId="0" animBg="1"/>
      <p:bldP spid="23"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p:cTn dur="150" fill="hold"/>
                        <p:tgtEl>
                          <p:spTgt spid="23"/>
                        </p:tgtEl>
                        <p:attrNameLst>
                          <p:attrName>ppt_w</p:attrName>
                        </p:attrNameLst>
                      </p:cBhvr>
                      <p:tavLst>
                        <p:tav tm="0">
                          <p:val>
                            <p:strVal val="#ppt_w+.3"/>
                          </p:val>
                        </p:tav>
                        <p:tav tm="100000">
                          <p:val>
                            <p:strVal val="#ppt_w"/>
                          </p:val>
                        </p:tav>
                      </p:tavLst>
                    </p:anim>
                    <p:anim calcmode="lin" valueType="num">
                      <p:cBhvr>
                        <p:cTn dur="150" fill="hold"/>
                        <p:tgtEl>
                          <p:spTgt spid="23"/>
                        </p:tgtEl>
                        <p:attrNameLst>
                          <p:attrName>ppt_h</p:attrName>
                        </p:attrNameLst>
                      </p:cBhvr>
                      <p:tavLst>
                        <p:tav tm="0">
                          <p:val>
                            <p:strVal val="#ppt_h"/>
                          </p:val>
                        </p:tav>
                        <p:tav tm="100000">
                          <p:val>
                            <p:strVal val="#ppt_h"/>
                          </p:val>
                        </p:tav>
                      </p:tavLst>
                    </p:anim>
                    <p:animEffect transition="in" filter="fade">
                      <p:cBhvr>
                        <p:cTn dur="150"/>
                        <p:tgtEl>
                          <p:spTgt spid="23"/>
                        </p:tgtEl>
                      </p:cBhvr>
                    </p:animEffect>
                  </p:childTnLst>
                </p:cTn>
              </p:par>
            </p:tnLst>
          </p:tmpl>
        </p:tmplLst>
      </p:bldP>
      <p:bldP spid="83" grpId="0"/>
      <p:bldP spid="86"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allery 1">
    <p:spTree>
      <p:nvGrpSpPr>
        <p:cNvPr id="1" name=""/>
        <p:cNvGrpSpPr/>
        <p:nvPr/>
      </p:nvGrpSpPr>
      <p:grpSpPr>
        <a:xfrm>
          <a:off x="0" y="0"/>
          <a:ext cx="0" cy="0"/>
          <a:chOff x="0" y="0"/>
          <a:chExt cx="0" cy="0"/>
        </a:xfrm>
      </p:grpSpPr>
      <p:sp>
        <p:nvSpPr>
          <p:cNvPr id="8" name="Rectangle 7"/>
          <p:cNvSpPr/>
          <p:nvPr userDrawn="1"/>
        </p:nvSpPr>
        <p:spPr>
          <a:xfrm>
            <a:off x="0" y="2445026"/>
            <a:ext cx="12192000" cy="4412972"/>
          </a:xfrm>
          <a:prstGeom prst="rect">
            <a:avLst/>
          </a:prstGeom>
          <a:gradFill>
            <a:gsLst>
              <a:gs pos="100000">
                <a:schemeClr val="tx2">
                  <a:lumMod val="50000"/>
                </a:schemeClr>
              </a:gs>
              <a:gs pos="0">
                <a:schemeClr val="tx2">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GALLERY</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Picture Placeholder 7"/>
          <p:cNvSpPr>
            <a:spLocks noGrp="1"/>
          </p:cNvSpPr>
          <p:nvPr>
            <p:ph type="pic" sz="quarter" idx="19"/>
          </p:nvPr>
        </p:nvSpPr>
        <p:spPr>
          <a:xfrm>
            <a:off x="2769704" y="1848967"/>
            <a:ext cx="6652592" cy="3865440"/>
          </a:xfrm>
          <a:effectLst>
            <a:outerShdw dist="38100" dir="2700000" algn="tl" rotWithShape="0">
              <a:prstClr val="black">
                <a:alpha val="64000"/>
              </a:prstClr>
            </a:outerShdw>
          </a:effectLst>
        </p:spPr>
        <p:txBody>
          <a:bodyPr>
            <a:normAutofit/>
          </a:bodyPr>
          <a:lstStyle>
            <a:lvl1pPr>
              <a:defRPr sz="1200"/>
            </a:lvl1pPr>
          </a:lstStyle>
          <a:p>
            <a:endParaRPr lang="en-ID" dirty="0"/>
          </a:p>
        </p:txBody>
      </p:sp>
      <p:sp>
        <p:nvSpPr>
          <p:cNvPr id="23" name="Text Placeholder 33"/>
          <p:cNvSpPr>
            <a:spLocks noGrp="1"/>
          </p:cNvSpPr>
          <p:nvPr>
            <p:ph type="body" sz="quarter" idx="37" hasCustomPrompt="1"/>
          </p:nvPr>
        </p:nvSpPr>
        <p:spPr>
          <a:xfrm>
            <a:off x="3703984" y="5841215"/>
            <a:ext cx="4784034" cy="550413"/>
          </a:xfrm>
        </p:spPr>
        <p:txBody>
          <a:bodyPr anchor="t">
            <a:noAutofit/>
          </a:bodyPr>
          <a:lstStyle>
            <a:lvl1pPr marL="0" indent="0" algn="ctr">
              <a:lnSpc>
                <a:spcPct val="100000"/>
              </a:lnSpc>
              <a:buNone/>
              <a:defRPr sz="1800" b="0" i="0" baseline="0">
                <a:solidFill>
                  <a:schemeClr val="bg1"/>
                </a:solidFill>
                <a:latin typeface="+mn-lt"/>
              </a:defRPr>
            </a:lvl1pPr>
          </a:lstStyle>
          <a:p>
            <a:pPr lvl="0"/>
            <a:r>
              <a:rPr lang="en-US" dirty="0"/>
              <a:t>Lorem ipsum dolor sit</a:t>
            </a:r>
            <a:endParaRPr lang="en-ID" dirty="0"/>
          </a:p>
        </p:txBody>
      </p:sp>
      <p:sp>
        <p:nvSpPr>
          <p:cNvPr id="15" name="Rectangle: Rounded Corners 14"/>
          <p:cNvSpPr/>
          <p:nvPr userDrawn="1"/>
        </p:nvSpPr>
        <p:spPr>
          <a:xfrm>
            <a:off x="513670" y="4309850"/>
            <a:ext cx="1235526" cy="1235526"/>
          </a:xfrm>
          <a:prstGeom prst="roundRect">
            <a:avLst>
              <a:gd name="adj" fmla="val 9009"/>
            </a:avLst>
          </a:prstGeom>
          <a:noFill/>
          <a:ln w="92075">
            <a:solidFill>
              <a:schemeClr val="bg1">
                <a:lumMod val="90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Rounded Corners 15"/>
          <p:cNvSpPr/>
          <p:nvPr userDrawn="1"/>
        </p:nvSpPr>
        <p:spPr>
          <a:xfrm>
            <a:off x="9104483" y="5144601"/>
            <a:ext cx="1235526" cy="1235526"/>
          </a:xfrm>
          <a:prstGeom prst="roundRect">
            <a:avLst>
              <a:gd name="adj" fmla="val 9009"/>
            </a:avLst>
          </a:prstGeom>
          <a:noFill/>
          <a:ln w="92075">
            <a:solidFill>
              <a:schemeClr val="bg1">
                <a:lumMod val="90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Rounded Corners 16"/>
          <p:cNvSpPr/>
          <p:nvPr userDrawn="1"/>
        </p:nvSpPr>
        <p:spPr>
          <a:xfrm>
            <a:off x="852388" y="2645954"/>
            <a:ext cx="2281659" cy="2281659"/>
          </a:xfrm>
          <a:prstGeom prst="roundRect">
            <a:avLst>
              <a:gd name="adj" fmla="val 9009"/>
            </a:avLst>
          </a:prstGeom>
          <a:noFill/>
          <a:ln w="92075">
            <a:solidFill>
              <a:schemeClr val="bg1">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2" presetClass="entr" presetSubtype="4" decel="8000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50" presetClass="entr" presetSubtype="0" decel="100000" fill="hold" grpId="0" nodeType="withEffect">
                                  <p:stCondLst>
                                    <p:cond delay="0"/>
                                  </p:stCondLst>
                                  <p:iterate type="lt">
                                    <p:tmPct val="10000"/>
                                  </p:iterate>
                                  <p:childTnLst>
                                    <p:set>
                                      <p:cBhvr>
                                        <p:cTn id="30" dur="1" fill="hold">
                                          <p:stCondLst>
                                            <p:cond delay="0"/>
                                          </p:stCondLst>
                                        </p:cTn>
                                        <p:tgtEl>
                                          <p:spTgt spid="23">
                                            <p:txEl>
                                              <p:pRg st="0" end="0"/>
                                            </p:txEl>
                                          </p:spTgt>
                                        </p:tgtEl>
                                        <p:attrNameLst>
                                          <p:attrName>style.visibility</p:attrName>
                                        </p:attrNameLst>
                                      </p:cBhvr>
                                      <p:to>
                                        <p:strVal val="visible"/>
                                      </p:to>
                                    </p:set>
                                    <p:anim calcmode="lin" valueType="num">
                                      <p:cBhvr>
                                        <p:cTn id="31" dur="15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32" dur="15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33" dur="150"/>
                                        <p:tgtEl>
                                          <p:spTgt spid="23">
                                            <p:txEl>
                                              <p:pRg st="0" end="0"/>
                                            </p:txEl>
                                          </p:spTgt>
                                        </p:tgtEl>
                                      </p:cBhvr>
                                    </p:animEffect>
                                  </p:childTnLst>
                                </p:cTn>
                              </p:par>
                              <p:par>
                                <p:cTn id="34" presetID="53" presetClass="entr" presetSubtype="16" fill="hold" grpId="0" nodeType="withEffect">
                                  <p:stCondLst>
                                    <p:cond delay="50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par>
                                <p:cTn id="44" presetID="53" presetClass="entr" presetSubtype="16" fill="hold" grpId="0" nodeType="withEffect">
                                  <p:stCondLst>
                                    <p:cond delay="50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par>
                          <p:cTn id="49" fill="hold">
                            <p:stCondLst>
                              <p:cond delay="0"/>
                            </p:stCondLst>
                            <p:childTnLst>
                              <p:par>
                                <p:cTn id="50" presetID="14" presetClass="entr" presetSubtype="1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par>
                                <p:cTn id="53" presetID="14" presetClass="entr" presetSubtype="1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randombar(horizontal)">
                                      <p:cBhvr>
                                        <p:cTn id="55" dur="500"/>
                                        <p:tgtEl>
                                          <p:spTgt spid="19"/>
                                        </p:tgtEl>
                                      </p:cBhvr>
                                    </p:animEffect>
                                  </p:childTnLst>
                                </p:cTn>
                              </p:par>
                              <p:par>
                                <p:cTn id="56" presetID="14" presetClass="entr" presetSubtype="1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randombar(horizontal)">
                                      <p:cBhvr>
                                        <p:cTn id="58" dur="500"/>
                                        <p:tgtEl>
                                          <p:spTgt spid="18"/>
                                        </p:tgtEl>
                                      </p:cBhvr>
                                    </p:animEffect>
                                  </p:childTnLst>
                                </p:cTn>
                              </p:par>
                              <p:par>
                                <p:cTn id="59" presetID="14" presetClass="entr" presetSubtype="1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par>
                                <p:cTn id="62" presetID="14" presetClass="entr" presetSubtype="1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randombar(horizontal)">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2" grpId="0"/>
      <p:bldP spid="23"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p:cTn dur="150" fill="hold"/>
                        <p:tgtEl>
                          <p:spTgt spid="23"/>
                        </p:tgtEl>
                        <p:attrNameLst>
                          <p:attrName>ppt_w</p:attrName>
                        </p:attrNameLst>
                      </p:cBhvr>
                      <p:tavLst>
                        <p:tav tm="0">
                          <p:val>
                            <p:strVal val="#ppt_w+.3"/>
                          </p:val>
                        </p:tav>
                        <p:tav tm="100000">
                          <p:val>
                            <p:strVal val="#ppt_w"/>
                          </p:val>
                        </p:tav>
                      </p:tavLst>
                    </p:anim>
                    <p:anim calcmode="lin" valueType="num">
                      <p:cBhvr>
                        <p:cTn dur="150" fill="hold"/>
                        <p:tgtEl>
                          <p:spTgt spid="23"/>
                        </p:tgtEl>
                        <p:attrNameLst>
                          <p:attrName>ppt_h</p:attrName>
                        </p:attrNameLst>
                      </p:cBhvr>
                      <p:tavLst>
                        <p:tav tm="0">
                          <p:val>
                            <p:strVal val="#ppt_h"/>
                          </p:val>
                        </p:tav>
                        <p:tav tm="100000">
                          <p:val>
                            <p:strVal val="#ppt_h"/>
                          </p:val>
                        </p:tav>
                      </p:tavLst>
                    </p:anim>
                    <p:animEffect transition="in" filter="fade">
                      <p:cBhvr>
                        <p:cTn dur="150"/>
                        <p:tgtEl>
                          <p:spTgt spid="23"/>
                        </p:tgtEl>
                      </p:cBhvr>
                    </p:animEffect>
                  </p:childTnLst>
                </p:cTn>
              </p:par>
            </p:tnLst>
          </p:tmpl>
        </p:tmplLst>
      </p:bldP>
      <p:bldP spid="15" grpId="0" animBg="1"/>
      <p:bldP spid="16" grpId="0" animBg="1"/>
      <p:bldP spid="1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2">
    <p:spTree>
      <p:nvGrpSpPr>
        <p:cNvPr id="1" name=""/>
        <p:cNvGrpSpPr/>
        <p:nvPr/>
      </p:nvGrpSpPr>
      <p:grpSpPr>
        <a:xfrm>
          <a:off x="0" y="0"/>
          <a:ext cx="0" cy="0"/>
          <a:chOff x="0" y="0"/>
          <a:chExt cx="0" cy="0"/>
        </a:xfrm>
      </p:grpSpPr>
      <p:sp>
        <p:nvSpPr>
          <p:cNvPr id="8" name="Rectangle 7"/>
          <p:cNvSpPr/>
          <p:nvPr userDrawn="1"/>
        </p:nvSpPr>
        <p:spPr>
          <a:xfrm>
            <a:off x="0" y="2445026"/>
            <a:ext cx="12192000" cy="4412972"/>
          </a:xfrm>
          <a:prstGeom prst="rect">
            <a:avLst/>
          </a:prstGeom>
          <a:gradFill>
            <a:gsLst>
              <a:gs pos="100000">
                <a:schemeClr val="tx2">
                  <a:lumMod val="50000"/>
                </a:schemeClr>
              </a:gs>
              <a:gs pos="0">
                <a:schemeClr val="tx2">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GALLERY</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Picture Placeholder 7"/>
          <p:cNvSpPr>
            <a:spLocks noGrp="1"/>
          </p:cNvSpPr>
          <p:nvPr>
            <p:ph type="pic" sz="quarter" idx="19"/>
          </p:nvPr>
        </p:nvSpPr>
        <p:spPr>
          <a:xfrm>
            <a:off x="1131433" y="2853478"/>
            <a:ext cx="4326835" cy="2514076"/>
          </a:xfrm>
          <a:effectLst>
            <a:outerShdw dist="38100" dir="2700000" algn="tl" rotWithShape="0">
              <a:prstClr val="black">
                <a:alpha val="64000"/>
              </a:prstClr>
            </a:outerShdw>
          </a:effectLst>
        </p:spPr>
        <p:txBody>
          <a:bodyPr>
            <a:normAutofit/>
          </a:bodyPr>
          <a:lstStyle>
            <a:lvl1pPr>
              <a:defRPr sz="1200"/>
            </a:lvl1pPr>
          </a:lstStyle>
          <a:p>
            <a:endParaRPr lang="en-ID" dirty="0"/>
          </a:p>
        </p:txBody>
      </p:sp>
      <p:sp>
        <p:nvSpPr>
          <p:cNvPr id="23" name="Text Placeholder 33"/>
          <p:cNvSpPr>
            <a:spLocks noGrp="1"/>
          </p:cNvSpPr>
          <p:nvPr>
            <p:ph type="body" sz="quarter" idx="37" hasCustomPrompt="1"/>
          </p:nvPr>
        </p:nvSpPr>
        <p:spPr>
          <a:xfrm>
            <a:off x="970310" y="5407367"/>
            <a:ext cx="4784034" cy="550413"/>
          </a:xfrm>
        </p:spPr>
        <p:txBody>
          <a:bodyPr anchor="t">
            <a:noAutofit/>
          </a:bodyPr>
          <a:lstStyle>
            <a:lvl1pPr marL="0" indent="0" algn="ctr">
              <a:lnSpc>
                <a:spcPct val="100000"/>
              </a:lnSpc>
              <a:buNone/>
              <a:defRPr sz="1800" b="0" i="0" baseline="0">
                <a:solidFill>
                  <a:schemeClr val="bg1"/>
                </a:solidFill>
                <a:latin typeface="+mn-lt"/>
              </a:defRPr>
            </a:lvl1pPr>
          </a:lstStyle>
          <a:p>
            <a:pPr lvl="0"/>
            <a:r>
              <a:rPr lang="en-US" dirty="0"/>
              <a:t>Lorem ipsum dolor sit</a:t>
            </a:r>
            <a:endParaRPr lang="en-ID" dirty="0"/>
          </a:p>
        </p:txBody>
      </p:sp>
      <p:sp>
        <p:nvSpPr>
          <p:cNvPr id="16" name="Rectangle: Rounded Corners 15"/>
          <p:cNvSpPr/>
          <p:nvPr userDrawn="1"/>
        </p:nvSpPr>
        <p:spPr>
          <a:xfrm>
            <a:off x="4424883" y="4403282"/>
            <a:ext cx="1235526" cy="1235526"/>
          </a:xfrm>
          <a:prstGeom prst="roundRect">
            <a:avLst>
              <a:gd name="adj" fmla="val 9009"/>
            </a:avLst>
          </a:prstGeom>
          <a:noFill/>
          <a:ln w="92075">
            <a:solidFill>
              <a:schemeClr val="bg1">
                <a:lumMod val="90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Rounded Corners 16"/>
          <p:cNvSpPr/>
          <p:nvPr userDrawn="1"/>
        </p:nvSpPr>
        <p:spPr>
          <a:xfrm>
            <a:off x="929292" y="2663828"/>
            <a:ext cx="2281659" cy="2281659"/>
          </a:xfrm>
          <a:prstGeom prst="roundRect">
            <a:avLst>
              <a:gd name="adj" fmla="val 9009"/>
            </a:avLst>
          </a:prstGeom>
          <a:noFill/>
          <a:ln w="92075">
            <a:solidFill>
              <a:schemeClr val="bg1">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Picture Placeholder 7"/>
          <p:cNvSpPr>
            <a:spLocks noGrp="1"/>
          </p:cNvSpPr>
          <p:nvPr>
            <p:ph type="pic" sz="quarter" idx="38"/>
          </p:nvPr>
        </p:nvSpPr>
        <p:spPr>
          <a:xfrm>
            <a:off x="6500873" y="2853478"/>
            <a:ext cx="4326835" cy="2514076"/>
          </a:xfrm>
          <a:effectLst>
            <a:outerShdw dist="38100" dir="2700000" algn="tl" rotWithShape="0">
              <a:prstClr val="black">
                <a:alpha val="64000"/>
              </a:prstClr>
            </a:outerShdw>
          </a:effectLst>
        </p:spPr>
        <p:txBody>
          <a:bodyPr>
            <a:normAutofit/>
          </a:bodyPr>
          <a:lstStyle>
            <a:lvl1pPr>
              <a:defRPr sz="1200"/>
            </a:lvl1pPr>
          </a:lstStyle>
          <a:p>
            <a:endParaRPr lang="en-ID" dirty="0"/>
          </a:p>
        </p:txBody>
      </p:sp>
      <p:sp>
        <p:nvSpPr>
          <p:cNvPr id="19" name="Text Placeholder 33"/>
          <p:cNvSpPr>
            <a:spLocks noGrp="1"/>
          </p:cNvSpPr>
          <p:nvPr>
            <p:ph type="body" sz="quarter" idx="39" hasCustomPrompt="1"/>
          </p:nvPr>
        </p:nvSpPr>
        <p:spPr>
          <a:xfrm>
            <a:off x="6339750" y="5407367"/>
            <a:ext cx="4784034" cy="550413"/>
          </a:xfrm>
        </p:spPr>
        <p:txBody>
          <a:bodyPr anchor="t">
            <a:noAutofit/>
          </a:bodyPr>
          <a:lstStyle>
            <a:lvl1pPr marL="0" indent="0" algn="ctr">
              <a:lnSpc>
                <a:spcPct val="100000"/>
              </a:lnSpc>
              <a:buNone/>
              <a:defRPr sz="1800" b="0" i="0" baseline="0">
                <a:solidFill>
                  <a:schemeClr val="bg1"/>
                </a:solidFill>
                <a:latin typeface="+mn-lt"/>
              </a:defRPr>
            </a:lvl1pPr>
          </a:lstStyle>
          <a:p>
            <a:pPr lvl="0"/>
            <a:r>
              <a:rPr lang="en-US" dirty="0"/>
              <a:t>Lorem ipsum dolor sit</a:t>
            </a:r>
            <a:endParaRPr lang="en-ID" dirty="0"/>
          </a:p>
        </p:txBody>
      </p:sp>
      <p:sp>
        <p:nvSpPr>
          <p:cNvPr id="21" name="Rectangle: Rounded Corners 20"/>
          <p:cNvSpPr/>
          <p:nvPr userDrawn="1"/>
        </p:nvSpPr>
        <p:spPr>
          <a:xfrm>
            <a:off x="9794323" y="4403282"/>
            <a:ext cx="1235526" cy="1235526"/>
          </a:xfrm>
          <a:prstGeom prst="roundRect">
            <a:avLst>
              <a:gd name="adj" fmla="val 9009"/>
            </a:avLst>
          </a:prstGeom>
          <a:noFill/>
          <a:ln w="92075">
            <a:solidFill>
              <a:schemeClr val="bg1">
                <a:lumMod val="90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Rounded Corners 23"/>
          <p:cNvSpPr/>
          <p:nvPr userDrawn="1"/>
        </p:nvSpPr>
        <p:spPr>
          <a:xfrm>
            <a:off x="6298732" y="2663828"/>
            <a:ext cx="2281659" cy="2281659"/>
          </a:xfrm>
          <a:prstGeom prst="roundRect">
            <a:avLst>
              <a:gd name="adj" fmla="val 9009"/>
            </a:avLst>
          </a:prstGeom>
          <a:noFill/>
          <a:ln w="92075">
            <a:solidFill>
              <a:schemeClr val="bg1">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0"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2" presetClass="entr" presetSubtype="4" decel="8000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50" presetClass="entr" presetSubtype="0" decel="100000" fill="hold" grpId="0" nodeType="withEffect">
                                  <p:stCondLst>
                                    <p:cond delay="0"/>
                                  </p:stCondLst>
                                  <p:iterate type="lt">
                                    <p:tmPct val="10000"/>
                                  </p:iterate>
                                  <p:childTnLst>
                                    <p:set>
                                      <p:cBhvr>
                                        <p:cTn id="30" dur="1" fill="hold">
                                          <p:stCondLst>
                                            <p:cond delay="0"/>
                                          </p:stCondLst>
                                        </p:cTn>
                                        <p:tgtEl>
                                          <p:spTgt spid="23">
                                            <p:txEl>
                                              <p:pRg st="0" end="0"/>
                                            </p:txEl>
                                          </p:spTgt>
                                        </p:tgtEl>
                                        <p:attrNameLst>
                                          <p:attrName>style.visibility</p:attrName>
                                        </p:attrNameLst>
                                      </p:cBhvr>
                                      <p:to>
                                        <p:strVal val="visible"/>
                                      </p:to>
                                    </p:set>
                                    <p:anim calcmode="lin" valueType="num">
                                      <p:cBhvr>
                                        <p:cTn id="31" dur="15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32" dur="15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33" dur="150"/>
                                        <p:tgtEl>
                                          <p:spTgt spid="23">
                                            <p:txEl>
                                              <p:pRg st="0" end="0"/>
                                            </p:txEl>
                                          </p:spTgt>
                                        </p:tgtEl>
                                      </p:cBhvr>
                                    </p:animEffect>
                                  </p:childTnLst>
                                </p:cTn>
                              </p:par>
                              <p:par>
                                <p:cTn id="34" presetID="53" presetClass="entr" presetSubtype="16" fill="hold" grpId="0" nodeType="withEffect">
                                  <p:stCondLst>
                                    <p:cond delay="50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50" presetClass="entr" presetSubtype="0" decel="100000" fill="hold" grpId="0" nodeType="withEffect">
                                  <p:stCondLst>
                                    <p:cond delay="0"/>
                                  </p:stCondLst>
                                  <p:iterate type="lt">
                                    <p:tmPct val="10000"/>
                                  </p:iterate>
                                  <p:childTnLst>
                                    <p:set>
                                      <p:cBhvr>
                                        <p:cTn id="48" dur="1" fill="hold">
                                          <p:stCondLst>
                                            <p:cond delay="0"/>
                                          </p:stCondLst>
                                        </p:cTn>
                                        <p:tgtEl>
                                          <p:spTgt spid="19">
                                            <p:txEl>
                                              <p:pRg st="0" end="0"/>
                                            </p:txEl>
                                          </p:spTgt>
                                        </p:tgtEl>
                                        <p:attrNameLst>
                                          <p:attrName>style.visibility</p:attrName>
                                        </p:attrNameLst>
                                      </p:cBhvr>
                                      <p:to>
                                        <p:strVal val="visible"/>
                                      </p:to>
                                    </p:set>
                                    <p:anim calcmode="lin" valueType="num">
                                      <p:cBhvr>
                                        <p:cTn id="49" dur="150" fill="hold"/>
                                        <p:tgtEl>
                                          <p:spTgt spid="19">
                                            <p:txEl>
                                              <p:pRg st="0" end="0"/>
                                            </p:txEl>
                                          </p:spTgt>
                                        </p:tgtEl>
                                        <p:attrNameLst>
                                          <p:attrName>ppt_w</p:attrName>
                                        </p:attrNameLst>
                                      </p:cBhvr>
                                      <p:tavLst>
                                        <p:tav tm="0">
                                          <p:val>
                                            <p:strVal val="#ppt_w+.3"/>
                                          </p:val>
                                        </p:tav>
                                        <p:tav tm="100000">
                                          <p:val>
                                            <p:strVal val="#ppt_w"/>
                                          </p:val>
                                        </p:tav>
                                      </p:tavLst>
                                    </p:anim>
                                    <p:anim calcmode="lin" valueType="num">
                                      <p:cBhvr>
                                        <p:cTn id="50" dur="15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51" dur="150"/>
                                        <p:tgtEl>
                                          <p:spTgt spid="19">
                                            <p:txEl>
                                              <p:pRg st="0" end="0"/>
                                            </p:txEl>
                                          </p:spTgt>
                                        </p:tgtEl>
                                      </p:cBhvr>
                                    </p:animEffect>
                                  </p:childTnLst>
                                </p:cTn>
                              </p:par>
                              <p:par>
                                <p:cTn id="52" presetID="53" presetClass="entr" presetSubtype="16" fill="hold" grpId="0" nodeType="withEffect">
                                  <p:stCondLst>
                                    <p:cond delay="5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par>
                                <p:cTn id="57" presetID="53" presetClass="entr" presetSubtype="16" fill="hold" grpId="0" nodeType="withEffect">
                                  <p:stCondLst>
                                    <p:cond delay="25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Effect transition="in" filter="fade">
                                      <p:cBhvr>
                                        <p:cTn id="61" dur="500"/>
                                        <p:tgtEl>
                                          <p:spTgt spid="24"/>
                                        </p:tgtEl>
                                      </p:cBhvr>
                                    </p:animEffect>
                                  </p:childTnLst>
                                </p:cTn>
                              </p:par>
                            </p:childTnLst>
                          </p:cTn>
                        </p:par>
                        <p:par>
                          <p:cTn id="62" fill="hold">
                            <p:stCondLst>
                              <p:cond delay="0"/>
                            </p:stCondLst>
                            <p:childTnLst>
                              <p:par>
                                <p:cTn id="63" presetID="14" presetClass="entr" presetSubtype="10" fill="hold"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randombar(horizontal)">
                                      <p:cBhvr>
                                        <p:cTn id="65" dur="500"/>
                                        <p:tgtEl>
                                          <p:spTgt spid="28"/>
                                        </p:tgtEl>
                                      </p:cBhvr>
                                    </p:animEffect>
                                  </p:childTnLst>
                                </p:cTn>
                              </p:par>
                              <p:par>
                                <p:cTn id="66" presetID="14" presetClass="entr" presetSubtype="1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randombar(horizontal)">
                                      <p:cBhvr>
                                        <p:cTn id="68" dur="500"/>
                                        <p:tgtEl>
                                          <p:spTgt spid="25"/>
                                        </p:tgtEl>
                                      </p:cBhvr>
                                    </p:animEffect>
                                  </p:childTnLst>
                                </p:cTn>
                              </p:par>
                              <p:par>
                                <p:cTn id="69" presetID="14" presetClass="entr" presetSubtype="1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randombar(horizontal)">
                                      <p:cBhvr>
                                        <p:cTn id="71" dur="500"/>
                                        <p:tgtEl>
                                          <p:spTgt spid="20"/>
                                        </p:tgtEl>
                                      </p:cBhvr>
                                    </p:animEffect>
                                  </p:childTnLst>
                                </p:cTn>
                              </p:par>
                              <p:par>
                                <p:cTn id="72" presetID="14" presetClass="entr" presetSubtype="10"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randombar(horizontal)">
                                      <p:cBhvr>
                                        <p:cTn id="74" dur="500"/>
                                        <p:tgtEl>
                                          <p:spTgt spid="26"/>
                                        </p:tgtEl>
                                      </p:cBhvr>
                                    </p:animEffect>
                                  </p:childTnLst>
                                </p:cTn>
                              </p:par>
                              <p:par>
                                <p:cTn id="75" presetID="14" presetClass="entr" presetSubtype="1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randombar(horizontal)">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2" grpId="0"/>
      <p:bldP spid="23"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p:cTn dur="150" fill="hold"/>
                        <p:tgtEl>
                          <p:spTgt spid="23"/>
                        </p:tgtEl>
                        <p:attrNameLst>
                          <p:attrName>ppt_w</p:attrName>
                        </p:attrNameLst>
                      </p:cBhvr>
                      <p:tavLst>
                        <p:tav tm="0">
                          <p:val>
                            <p:strVal val="#ppt_w+.3"/>
                          </p:val>
                        </p:tav>
                        <p:tav tm="100000">
                          <p:val>
                            <p:strVal val="#ppt_w"/>
                          </p:val>
                        </p:tav>
                      </p:tavLst>
                    </p:anim>
                    <p:anim calcmode="lin" valueType="num">
                      <p:cBhvr>
                        <p:cTn dur="150" fill="hold"/>
                        <p:tgtEl>
                          <p:spTgt spid="23"/>
                        </p:tgtEl>
                        <p:attrNameLst>
                          <p:attrName>ppt_h</p:attrName>
                        </p:attrNameLst>
                      </p:cBhvr>
                      <p:tavLst>
                        <p:tav tm="0">
                          <p:val>
                            <p:strVal val="#ppt_h"/>
                          </p:val>
                        </p:tav>
                        <p:tav tm="100000">
                          <p:val>
                            <p:strVal val="#ppt_h"/>
                          </p:val>
                        </p:tav>
                      </p:tavLst>
                    </p:anim>
                    <p:animEffect transition="in" filter="fade">
                      <p:cBhvr>
                        <p:cTn dur="150"/>
                        <p:tgtEl>
                          <p:spTgt spid="23"/>
                        </p:tgtEl>
                      </p:cBhvr>
                    </p:animEffect>
                  </p:childTnLst>
                </p:cTn>
              </p:par>
            </p:tnLst>
          </p:tmpl>
        </p:tmplLst>
      </p:bldP>
      <p:bldP spid="16" grpId="0" animBg="1"/>
      <p:bldP spid="17" grpId="0" animBg="1"/>
      <p:bldP spid="18" grpId="0"/>
      <p:bldP spid="19" grpId="0" build="p">
        <p:tmplLst>
          <p:tmpl lvl="1">
            <p:tnLst>
              <p:par>
                <p:cTn presetID="50" presetClass="entr" presetSubtype="0" decel="100000" fill="hold" nodeType="withEffect">
                  <p:stCondLst>
                    <p:cond delay="0"/>
                  </p:stCondLst>
                  <p:iterate type="lt">
                    <p:tmPct val="10000"/>
                  </p:iterate>
                  <p:childTnLst>
                    <p:set>
                      <p:cBhvr>
                        <p:cTn dur="1" fill="hold">
                          <p:stCondLst>
                            <p:cond delay="0"/>
                          </p:stCondLst>
                        </p:cTn>
                        <p:tgtEl>
                          <p:spTgt spid="19"/>
                        </p:tgtEl>
                        <p:attrNameLst>
                          <p:attrName>style.visibility</p:attrName>
                        </p:attrNameLst>
                      </p:cBhvr>
                      <p:to>
                        <p:strVal val="visible"/>
                      </p:to>
                    </p:set>
                    <p:anim calcmode="lin" valueType="num">
                      <p:cBhvr>
                        <p:cTn dur="150" fill="hold"/>
                        <p:tgtEl>
                          <p:spTgt spid="19"/>
                        </p:tgtEl>
                        <p:attrNameLst>
                          <p:attrName>ppt_w</p:attrName>
                        </p:attrNameLst>
                      </p:cBhvr>
                      <p:tavLst>
                        <p:tav tm="0">
                          <p:val>
                            <p:strVal val="#ppt_w+.3"/>
                          </p:val>
                        </p:tav>
                        <p:tav tm="100000">
                          <p:val>
                            <p:strVal val="#ppt_w"/>
                          </p:val>
                        </p:tav>
                      </p:tavLst>
                    </p:anim>
                    <p:anim calcmode="lin" valueType="num">
                      <p:cBhvr>
                        <p:cTn dur="150" fill="hold"/>
                        <p:tgtEl>
                          <p:spTgt spid="19"/>
                        </p:tgtEl>
                        <p:attrNameLst>
                          <p:attrName>ppt_h</p:attrName>
                        </p:attrNameLst>
                      </p:cBhvr>
                      <p:tavLst>
                        <p:tav tm="0">
                          <p:val>
                            <p:strVal val="#ppt_h"/>
                          </p:val>
                        </p:tav>
                        <p:tav tm="100000">
                          <p:val>
                            <p:strVal val="#ppt_h"/>
                          </p:val>
                        </p:tav>
                      </p:tavLst>
                    </p:anim>
                    <p:animEffect transition="in" filter="fade">
                      <p:cBhvr>
                        <p:cTn dur="150"/>
                        <p:tgtEl>
                          <p:spTgt spid="19"/>
                        </p:tgtEl>
                      </p:cBhvr>
                    </p:animEffect>
                  </p:childTnLst>
                </p:cTn>
              </p:par>
            </p:tnLst>
          </p:tmpl>
        </p:tmplLst>
      </p:bldP>
      <p:bldP spid="21" grpId="0" animBg="1"/>
      <p:bldP spid="24"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6">
    <p:spTree>
      <p:nvGrpSpPr>
        <p:cNvPr id="1" name=""/>
        <p:cNvGrpSpPr/>
        <p:nvPr/>
      </p:nvGrpSpPr>
      <p:grpSpPr>
        <a:xfrm>
          <a:off x="0" y="0"/>
          <a:ext cx="0" cy="0"/>
          <a:chOff x="0" y="0"/>
          <a:chExt cx="0" cy="0"/>
        </a:xfrm>
      </p:grpSpPr>
      <p:sp>
        <p:nvSpPr>
          <p:cNvPr id="8" name="Rectangle 7"/>
          <p:cNvSpPr/>
          <p:nvPr userDrawn="1"/>
        </p:nvSpPr>
        <p:spPr>
          <a:xfrm>
            <a:off x="0" y="2445026"/>
            <a:ext cx="12192000" cy="4412972"/>
          </a:xfrm>
          <a:prstGeom prst="rect">
            <a:avLst/>
          </a:prstGeom>
          <a:gradFill>
            <a:gsLst>
              <a:gs pos="100000">
                <a:schemeClr val="tx2">
                  <a:lumMod val="50000"/>
                </a:schemeClr>
              </a:gs>
              <a:gs pos="0">
                <a:schemeClr val="tx2">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GALLERY</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Picture Placeholder 7"/>
          <p:cNvSpPr>
            <a:spLocks noGrp="1"/>
          </p:cNvSpPr>
          <p:nvPr>
            <p:ph type="pic" sz="quarter" idx="19"/>
          </p:nvPr>
        </p:nvSpPr>
        <p:spPr>
          <a:xfrm>
            <a:off x="717513" y="2505956"/>
            <a:ext cx="3060570" cy="1778322"/>
          </a:xfrm>
          <a:effectLst>
            <a:outerShdw dist="38100" dir="2700000" algn="tl" rotWithShape="0">
              <a:prstClr val="black">
                <a:alpha val="64000"/>
              </a:prstClr>
            </a:outerShdw>
          </a:effectLst>
        </p:spPr>
        <p:txBody>
          <a:bodyPr>
            <a:normAutofit/>
          </a:bodyPr>
          <a:lstStyle>
            <a:lvl1pPr>
              <a:defRPr sz="1200"/>
            </a:lvl1pPr>
          </a:lstStyle>
          <a:p>
            <a:endParaRPr lang="en-ID" dirty="0"/>
          </a:p>
        </p:txBody>
      </p:sp>
      <p:sp>
        <p:nvSpPr>
          <p:cNvPr id="18" name="Picture Placeholder 7"/>
          <p:cNvSpPr>
            <a:spLocks noGrp="1"/>
          </p:cNvSpPr>
          <p:nvPr>
            <p:ph type="pic" sz="quarter" idx="38"/>
          </p:nvPr>
        </p:nvSpPr>
        <p:spPr>
          <a:xfrm>
            <a:off x="4584989" y="2505956"/>
            <a:ext cx="3060570" cy="1778322"/>
          </a:xfrm>
          <a:effectLst>
            <a:outerShdw dist="38100" dir="2700000" algn="tl" rotWithShape="0">
              <a:prstClr val="black">
                <a:alpha val="64000"/>
              </a:prstClr>
            </a:outerShdw>
          </a:effectLst>
        </p:spPr>
        <p:txBody>
          <a:bodyPr>
            <a:normAutofit/>
          </a:bodyPr>
          <a:lstStyle>
            <a:lvl1pPr>
              <a:defRPr sz="1200"/>
            </a:lvl1pPr>
          </a:lstStyle>
          <a:p>
            <a:endParaRPr lang="en-ID" dirty="0"/>
          </a:p>
        </p:txBody>
      </p:sp>
      <p:sp>
        <p:nvSpPr>
          <p:cNvPr id="20" name="Picture Placeholder 7"/>
          <p:cNvSpPr>
            <a:spLocks noGrp="1"/>
          </p:cNvSpPr>
          <p:nvPr>
            <p:ph type="pic" sz="quarter" idx="39"/>
          </p:nvPr>
        </p:nvSpPr>
        <p:spPr>
          <a:xfrm>
            <a:off x="8452465" y="2505956"/>
            <a:ext cx="3060570" cy="1778322"/>
          </a:xfrm>
          <a:effectLst>
            <a:outerShdw dist="38100" dir="2700000" algn="tl" rotWithShape="0">
              <a:prstClr val="black">
                <a:alpha val="64000"/>
              </a:prstClr>
            </a:outerShdw>
          </a:effectLst>
        </p:spPr>
        <p:txBody>
          <a:bodyPr>
            <a:normAutofit/>
          </a:bodyPr>
          <a:lstStyle>
            <a:lvl1pPr>
              <a:defRPr sz="1200"/>
            </a:lvl1pPr>
          </a:lstStyle>
          <a:p>
            <a:endParaRPr lang="en-ID" dirty="0"/>
          </a:p>
        </p:txBody>
      </p:sp>
      <p:sp>
        <p:nvSpPr>
          <p:cNvPr id="25" name="Picture Placeholder 7"/>
          <p:cNvSpPr>
            <a:spLocks noGrp="1"/>
          </p:cNvSpPr>
          <p:nvPr>
            <p:ph type="pic" sz="quarter" idx="40"/>
          </p:nvPr>
        </p:nvSpPr>
        <p:spPr>
          <a:xfrm>
            <a:off x="717513" y="4440010"/>
            <a:ext cx="3060570" cy="1778322"/>
          </a:xfrm>
          <a:effectLst>
            <a:outerShdw dist="38100" dir="2700000" algn="tl" rotWithShape="0">
              <a:prstClr val="black">
                <a:alpha val="64000"/>
              </a:prstClr>
            </a:outerShdw>
          </a:effectLst>
        </p:spPr>
        <p:txBody>
          <a:bodyPr>
            <a:normAutofit/>
          </a:bodyPr>
          <a:lstStyle>
            <a:lvl1pPr>
              <a:defRPr sz="1200"/>
            </a:lvl1pPr>
          </a:lstStyle>
          <a:p>
            <a:endParaRPr lang="en-ID" dirty="0"/>
          </a:p>
        </p:txBody>
      </p:sp>
      <p:sp>
        <p:nvSpPr>
          <p:cNvPr id="26" name="Picture Placeholder 7"/>
          <p:cNvSpPr>
            <a:spLocks noGrp="1"/>
          </p:cNvSpPr>
          <p:nvPr>
            <p:ph type="pic" sz="quarter" idx="41"/>
          </p:nvPr>
        </p:nvSpPr>
        <p:spPr>
          <a:xfrm>
            <a:off x="4584989" y="4440010"/>
            <a:ext cx="3060570" cy="1778322"/>
          </a:xfrm>
          <a:effectLst>
            <a:outerShdw dist="38100" dir="2700000" algn="tl" rotWithShape="0">
              <a:prstClr val="black">
                <a:alpha val="64000"/>
              </a:prstClr>
            </a:outerShdw>
          </a:effectLst>
        </p:spPr>
        <p:txBody>
          <a:bodyPr>
            <a:normAutofit/>
          </a:bodyPr>
          <a:lstStyle>
            <a:lvl1pPr>
              <a:defRPr sz="1200"/>
            </a:lvl1pPr>
          </a:lstStyle>
          <a:p>
            <a:endParaRPr lang="en-ID" dirty="0"/>
          </a:p>
        </p:txBody>
      </p:sp>
      <p:sp>
        <p:nvSpPr>
          <p:cNvPr id="27" name="Picture Placeholder 7"/>
          <p:cNvSpPr>
            <a:spLocks noGrp="1"/>
          </p:cNvSpPr>
          <p:nvPr>
            <p:ph type="pic" sz="quarter" idx="42"/>
          </p:nvPr>
        </p:nvSpPr>
        <p:spPr>
          <a:xfrm>
            <a:off x="8452465" y="4440010"/>
            <a:ext cx="3060570" cy="1778322"/>
          </a:xfrm>
          <a:effectLst>
            <a:outerShdw dist="38100" dir="2700000" algn="tl" rotWithShape="0">
              <a:prstClr val="black">
                <a:alpha val="64000"/>
              </a:prstClr>
            </a:outerShdw>
          </a:effectLst>
        </p:spPr>
        <p:txBody>
          <a:bodyPr>
            <a:normAutofit/>
          </a:bodyPr>
          <a:lstStyle>
            <a:lvl1pPr>
              <a:defRPr sz="1200"/>
            </a:lvl1pPr>
          </a:lstStyle>
          <a:p>
            <a:endParaRPr lang="en-ID" dirty="0"/>
          </a:p>
        </p:txBody>
      </p:sp>
      <p:pic>
        <p:nvPicPr>
          <p:cNvPr id="17"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952042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rot="20081429">
            <a:off x="10492763" y="968619"/>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345340" y="468457"/>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2" presetClass="entr" presetSubtype="4" decel="8000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nodePh="1">
                                  <p:stCondLst>
                                    <p:cond delay="0"/>
                                  </p:stCondLst>
                                  <p:endCondLst>
                                    <p:cond evt="begin" delay="0">
                                      <p:tn val="32"/>
                                    </p:cond>
                                  </p:end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nodePh="1">
                                  <p:stCondLst>
                                    <p:cond delay="0"/>
                                  </p:stCondLst>
                                  <p:endCondLst>
                                    <p:cond evt="begin" delay="0">
                                      <p:tn val="35"/>
                                    </p:cond>
                                  </p:end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nodePh="1">
                                  <p:stCondLst>
                                    <p:cond delay="0"/>
                                  </p:stCondLst>
                                  <p:endCondLst>
                                    <p:cond evt="begin" delay="0">
                                      <p:tn val="38"/>
                                    </p:cond>
                                  </p:end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0"/>
                            </p:stCondLst>
                            <p:childTnLst>
                              <p:par>
                                <p:cTn id="45" presetID="14" presetClass="entr" presetSubtype="10"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par>
                                <p:cTn id="48" presetID="14" presetClass="entr" presetSubtype="1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cTn>
                              </p:par>
                              <p:par>
                                <p:cTn id="51" presetID="14" presetClass="entr" presetSubtype="1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par>
                                <p:cTn id="54" presetID="14" presetClass="entr" presetSubtype="1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par>
                                <p:cTn id="57" presetID="14" presetClass="entr" presetSubtype="1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randombar(horizontal)">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2" grpId="0"/>
      <p:bldP spid="18" grpId="0"/>
      <p:bldP spid="20" grpId="0"/>
      <p:bldP spid="25" grpId="0"/>
      <p:bldP spid="26" grpId="0"/>
      <p:bldP spid="27"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adran Text">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TEAM</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userDrawn="1"/>
        </p:nvCxnSpPr>
        <p:spPr>
          <a:xfrm>
            <a:off x="3032274" y="4312400"/>
            <a:ext cx="6127452" cy="0"/>
          </a:xfrm>
          <a:prstGeom prst="line">
            <a:avLst/>
          </a:prstGeom>
          <a:ln w="762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096000" y="2086261"/>
            <a:ext cx="0" cy="4452279"/>
          </a:xfrm>
          <a:prstGeom prst="line">
            <a:avLst/>
          </a:prstGeom>
          <a:ln w="762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33"/>
          <p:cNvSpPr>
            <a:spLocks noGrp="1"/>
          </p:cNvSpPr>
          <p:nvPr>
            <p:ph type="body" sz="quarter" idx="14" hasCustomPrompt="1"/>
          </p:nvPr>
        </p:nvSpPr>
        <p:spPr>
          <a:xfrm>
            <a:off x="1140224" y="4975470"/>
            <a:ext cx="4147293" cy="906131"/>
          </a:xfrm>
        </p:spPr>
        <p:txBody>
          <a:bodyPr anchor="b">
            <a:noAutofit/>
          </a:bodyPr>
          <a:lstStyle>
            <a:lvl1pPr marL="0" indent="0" algn="ctr">
              <a:lnSpc>
                <a:spcPct val="100000"/>
              </a:lnSpc>
              <a:buNone/>
              <a:defRPr sz="4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30" name="Text Placeholder 33"/>
          <p:cNvSpPr>
            <a:spLocks noGrp="1"/>
          </p:cNvSpPr>
          <p:nvPr>
            <p:ph type="body" sz="quarter" idx="16" hasCustomPrompt="1"/>
          </p:nvPr>
        </p:nvSpPr>
        <p:spPr>
          <a:xfrm>
            <a:off x="1140224" y="2658558"/>
            <a:ext cx="4147293" cy="906131"/>
          </a:xfrm>
        </p:spPr>
        <p:txBody>
          <a:bodyPr anchor="b">
            <a:noAutofit/>
          </a:bodyPr>
          <a:lstStyle>
            <a:lvl1pPr marL="0" indent="0" algn="ctr">
              <a:lnSpc>
                <a:spcPct val="100000"/>
              </a:lnSpc>
              <a:buNone/>
              <a:defRPr sz="4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31" name="Text Placeholder 33"/>
          <p:cNvSpPr>
            <a:spLocks noGrp="1"/>
          </p:cNvSpPr>
          <p:nvPr>
            <p:ph type="body" sz="quarter" idx="17" hasCustomPrompt="1"/>
          </p:nvPr>
        </p:nvSpPr>
        <p:spPr>
          <a:xfrm>
            <a:off x="6904483" y="4975470"/>
            <a:ext cx="4147293" cy="906131"/>
          </a:xfrm>
        </p:spPr>
        <p:txBody>
          <a:bodyPr anchor="b">
            <a:noAutofit/>
          </a:bodyPr>
          <a:lstStyle>
            <a:lvl1pPr marL="0" indent="0" algn="ctr">
              <a:lnSpc>
                <a:spcPct val="100000"/>
              </a:lnSpc>
              <a:buNone/>
              <a:defRPr sz="4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32" name="Text Placeholder 33"/>
          <p:cNvSpPr>
            <a:spLocks noGrp="1"/>
          </p:cNvSpPr>
          <p:nvPr>
            <p:ph type="body" sz="quarter" idx="18" hasCustomPrompt="1"/>
          </p:nvPr>
        </p:nvSpPr>
        <p:spPr>
          <a:xfrm>
            <a:off x="6904483" y="2658558"/>
            <a:ext cx="4147293" cy="906131"/>
          </a:xfrm>
        </p:spPr>
        <p:txBody>
          <a:bodyPr anchor="b">
            <a:noAutofit/>
          </a:bodyPr>
          <a:lstStyle>
            <a:lvl1pPr marL="0" indent="0" algn="ctr">
              <a:lnSpc>
                <a:spcPct val="100000"/>
              </a:lnSpc>
              <a:buNone/>
              <a:defRPr sz="4400" b="1" baseline="0">
                <a:solidFill>
                  <a:schemeClr val="bg1">
                    <a:lumMod val="25000"/>
                  </a:schemeClr>
                </a:solidFill>
                <a:latin typeface="Comfortaa" panose="00000500000000000000" pitchFamily="2" charset="0"/>
              </a:defRPr>
            </a:lvl1pPr>
          </a:lstStyle>
          <a:p>
            <a:pPr lvl="0"/>
            <a:r>
              <a:rPr lang="en-US" dirty="0"/>
              <a:t>TEXT</a:t>
            </a:r>
            <a:endParaRPr lang="en-ID" dirty="0"/>
          </a:p>
        </p:txBody>
      </p:sp>
      <p:pic>
        <p:nvPicPr>
          <p:cNvPr id="16" name="Picture 21" descr="E:\Desain\PPT UNS\Slide 1 Corner.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E:\Desain\PPT UNS\UNS Bingkai.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descr="E:\Desain\PPT UNS\Twibon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2616808" y="6501806"/>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E:\Desain\PPT UNS\Active.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80457" y="6235142"/>
            <a:ext cx="1525513" cy="513223"/>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3" descr="E:\Desain\PPT UNS\green campus edit.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0707978" y="5805082"/>
            <a:ext cx="1386294" cy="101038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16" presetClass="entr" presetSubtype="37" fill="hold" nodeType="withEffect">
                                  <p:stCondLst>
                                    <p:cond delay="250"/>
                                  </p:stCondLst>
                                  <p:childTnLst>
                                    <p:set>
                                      <p:cBhvr>
                                        <p:cTn id="23" dur="1" fill="hold">
                                          <p:stCondLst>
                                            <p:cond delay="0"/>
                                          </p:stCondLst>
                                        </p:cTn>
                                        <p:tgtEl>
                                          <p:spTgt spid="24"/>
                                        </p:tgtEl>
                                        <p:attrNameLst>
                                          <p:attrName>style.visibility</p:attrName>
                                        </p:attrNameLst>
                                      </p:cBhvr>
                                      <p:to>
                                        <p:strVal val="visible"/>
                                      </p:to>
                                    </p:set>
                                    <p:animEffect transition="in" filter="barn(outVertical)">
                                      <p:cBhvr>
                                        <p:cTn id="24" dur="500"/>
                                        <p:tgtEl>
                                          <p:spTgt spid="24"/>
                                        </p:tgtEl>
                                      </p:cBhvr>
                                    </p:animEffect>
                                  </p:childTnLst>
                                </p:cTn>
                              </p:par>
                              <p:par>
                                <p:cTn id="25" presetID="16" presetClass="entr" presetSubtype="42" fill="hold" nodeType="withEffect">
                                  <p:stCondLst>
                                    <p:cond delay="250"/>
                                  </p:stCondLst>
                                  <p:childTnLst>
                                    <p:set>
                                      <p:cBhvr>
                                        <p:cTn id="26" dur="1" fill="hold">
                                          <p:stCondLst>
                                            <p:cond delay="0"/>
                                          </p:stCondLst>
                                        </p:cTn>
                                        <p:tgtEl>
                                          <p:spTgt spid="26"/>
                                        </p:tgtEl>
                                        <p:attrNameLst>
                                          <p:attrName>style.visibility</p:attrName>
                                        </p:attrNameLst>
                                      </p:cBhvr>
                                      <p:to>
                                        <p:strVal val="visible"/>
                                      </p:to>
                                    </p:set>
                                    <p:animEffect transition="in" filter="barn(outHorizontal)">
                                      <p:cBhvr>
                                        <p:cTn id="27" dur="500"/>
                                        <p:tgtEl>
                                          <p:spTgt spid="26"/>
                                        </p:tgtEl>
                                      </p:cBhvr>
                                    </p:animEffect>
                                  </p:childTnLst>
                                </p:cTn>
                              </p:par>
                            </p:childTnLst>
                          </p:cTn>
                        </p:par>
                        <p:par>
                          <p:cTn id="28" fill="hold">
                            <p:stCondLst>
                              <p:cond delay="0"/>
                            </p:stCondLst>
                            <p:childTnLst>
                              <p:par>
                                <p:cTn id="29" presetID="14" presetClass="entr" presetSubtype="1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par>
                                <p:cTn id="38" presetID="14" presetClass="entr" presetSubtype="1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randombar(horizontal)">
                                      <p:cBhvr>
                                        <p:cTn id="40" dur="500"/>
                                        <p:tgtEl>
                                          <p:spTgt spid="19"/>
                                        </p:tgtEl>
                                      </p:cBhvr>
                                    </p:animEffect>
                                  </p:childTnLst>
                                </p:cTn>
                              </p:par>
                              <p:par>
                                <p:cTn id="41" presetID="14" presetClass="entr" presetSubtype="1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grpId="0" nodeType="clickEffect">
                                  <p:stCondLst>
                                    <p:cond delay="0"/>
                                  </p:stCondLst>
                                  <p:iterate type="lt">
                                    <p:tmPct val="10000"/>
                                  </p:iterate>
                                  <p:childTnLst>
                                    <p:set>
                                      <p:cBhvr>
                                        <p:cTn id="47" dur="1" fill="hold">
                                          <p:stCondLst>
                                            <p:cond delay="0"/>
                                          </p:stCondLst>
                                        </p:cTn>
                                        <p:tgtEl>
                                          <p:spTgt spid="29">
                                            <p:txEl>
                                              <p:pRg st="0" end="0"/>
                                            </p:txEl>
                                          </p:spTgt>
                                        </p:tgtEl>
                                        <p:attrNameLst>
                                          <p:attrName>style.visibility</p:attrName>
                                        </p:attrNameLst>
                                      </p:cBhvr>
                                      <p:to>
                                        <p:strVal val="visible"/>
                                      </p:to>
                                    </p:set>
                                    <p:anim calcmode="lin" valueType="num">
                                      <p:cBhvr>
                                        <p:cTn id="48" dur="250" fill="hold"/>
                                        <p:tgtEl>
                                          <p:spTgt spid="29">
                                            <p:txEl>
                                              <p:pRg st="0" end="0"/>
                                            </p:txEl>
                                          </p:spTgt>
                                        </p:tgtEl>
                                        <p:attrNameLst>
                                          <p:attrName>ppt_w</p:attrName>
                                        </p:attrNameLst>
                                      </p:cBhvr>
                                      <p:tavLst>
                                        <p:tav tm="0">
                                          <p:val>
                                            <p:strVal val="#ppt_w+.3"/>
                                          </p:val>
                                        </p:tav>
                                        <p:tav tm="100000">
                                          <p:val>
                                            <p:strVal val="#ppt_w"/>
                                          </p:val>
                                        </p:tav>
                                      </p:tavLst>
                                    </p:anim>
                                    <p:anim calcmode="lin" valueType="num">
                                      <p:cBhvr>
                                        <p:cTn id="49" dur="250" fill="hold"/>
                                        <p:tgtEl>
                                          <p:spTgt spid="29">
                                            <p:txEl>
                                              <p:pRg st="0" end="0"/>
                                            </p:txEl>
                                          </p:spTgt>
                                        </p:tgtEl>
                                        <p:attrNameLst>
                                          <p:attrName>ppt_h</p:attrName>
                                        </p:attrNameLst>
                                      </p:cBhvr>
                                      <p:tavLst>
                                        <p:tav tm="0">
                                          <p:val>
                                            <p:strVal val="#ppt_h"/>
                                          </p:val>
                                        </p:tav>
                                        <p:tav tm="100000">
                                          <p:val>
                                            <p:strVal val="#ppt_h"/>
                                          </p:val>
                                        </p:tav>
                                      </p:tavLst>
                                    </p:anim>
                                    <p:animEffect transition="in" filter="fade">
                                      <p:cBhvr>
                                        <p:cTn id="50" dur="250"/>
                                        <p:tgtEl>
                                          <p:spTgt spid="2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0" presetClass="entr" presetSubtype="0" decel="100000" fill="hold" grpId="0" nodeType="clickEffect">
                                  <p:stCondLst>
                                    <p:cond delay="0"/>
                                  </p:stCondLst>
                                  <p:iterate type="lt">
                                    <p:tmPct val="10000"/>
                                  </p:iterate>
                                  <p:childTnLst>
                                    <p:set>
                                      <p:cBhvr>
                                        <p:cTn id="54" dur="1" fill="hold">
                                          <p:stCondLst>
                                            <p:cond delay="0"/>
                                          </p:stCondLst>
                                        </p:cTn>
                                        <p:tgtEl>
                                          <p:spTgt spid="30">
                                            <p:txEl>
                                              <p:pRg st="0" end="0"/>
                                            </p:txEl>
                                          </p:spTgt>
                                        </p:tgtEl>
                                        <p:attrNameLst>
                                          <p:attrName>style.visibility</p:attrName>
                                        </p:attrNameLst>
                                      </p:cBhvr>
                                      <p:to>
                                        <p:strVal val="visible"/>
                                      </p:to>
                                    </p:set>
                                    <p:anim calcmode="lin" valueType="num">
                                      <p:cBhvr>
                                        <p:cTn id="55" dur="250" fill="hold"/>
                                        <p:tgtEl>
                                          <p:spTgt spid="30">
                                            <p:txEl>
                                              <p:pRg st="0" end="0"/>
                                            </p:txEl>
                                          </p:spTgt>
                                        </p:tgtEl>
                                        <p:attrNameLst>
                                          <p:attrName>ppt_w</p:attrName>
                                        </p:attrNameLst>
                                      </p:cBhvr>
                                      <p:tavLst>
                                        <p:tav tm="0">
                                          <p:val>
                                            <p:strVal val="#ppt_w+.3"/>
                                          </p:val>
                                        </p:tav>
                                        <p:tav tm="100000">
                                          <p:val>
                                            <p:strVal val="#ppt_w"/>
                                          </p:val>
                                        </p:tav>
                                      </p:tavLst>
                                    </p:anim>
                                    <p:anim calcmode="lin" valueType="num">
                                      <p:cBhvr>
                                        <p:cTn id="56" dur="250" fill="hold"/>
                                        <p:tgtEl>
                                          <p:spTgt spid="30">
                                            <p:txEl>
                                              <p:pRg st="0" end="0"/>
                                            </p:txEl>
                                          </p:spTgt>
                                        </p:tgtEl>
                                        <p:attrNameLst>
                                          <p:attrName>ppt_h</p:attrName>
                                        </p:attrNameLst>
                                      </p:cBhvr>
                                      <p:tavLst>
                                        <p:tav tm="0">
                                          <p:val>
                                            <p:strVal val="#ppt_h"/>
                                          </p:val>
                                        </p:tav>
                                        <p:tav tm="100000">
                                          <p:val>
                                            <p:strVal val="#ppt_h"/>
                                          </p:val>
                                        </p:tav>
                                      </p:tavLst>
                                    </p:anim>
                                    <p:animEffect transition="in" filter="fade">
                                      <p:cBhvr>
                                        <p:cTn id="57" dur="250"/>
                                        <p:tgtEl>
                                          <p:spTgt spid="3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0" presetClass="entr" presetSubtype="0" decel="100000" fill="hold" grpId="0" nodeType="clickEffect">
                                  <p:stCondLst>
                                    <p:cond delay="0"/>
                                  </p:stCondLst>
                                  <p:iterate type="lt">
                                    <p:tmPct val="10000"/>
                                  </p:iterate>
                                  <p:childTnLst>
                                    <p:set>
                                      <p:cBhvr>
                                        <p:cTn id="61" dur="1" fill="hold">
                                          <p:stCondLst>
                                            <p:cond delay="0"/>
                                          </p:stCondLst>
                                        </p:cTn>
                                        <p:tgtEl>
                                          <p:spTgt spid="31">
                                            <p:txEl>
                                              <p:pRg st="0" end="0"/>
                                            </p:txEl>
                                          </p:spTgt>
                                        </p:tgtEl>
                                        <p:attrNameLst>
                                          <p:attrName>style.visibility</p:attrName>
                                        </p:attrNameLst>
                                      </p:cBhvr>
                                      <p:to>
                                        <p:strVal val="visible"/>
                                      </p:to>
                                    </p:set>
                                    <p:anim calcmode="lin" valueType="num">
                                      <p:cBhvr>
                                        <p:cTn id="62" dur="250" fill="hold"/>
                                        <p:tgtEl>
                                          <p:spTgt spid="31">
                                            <p:txEl>
                                              <p:pRg st="0" end="0"/>
                                            </p:txEl>
                                          </p:spTgt>
                                        </p:tgtEl>
                                        <p:attrNameLst>
                                          <p:attrName>ppt_w</p:attrName>
                                        </p:attrNameLst>
                                      </p:cBhvr>
                                      <p:tavLst>
                                        <p:tav tm="0">
                                          <p:val>
                                            <p:strVal val="#ppt_w+.3"/>
                                          </p:val>
                                        </p:tav>
                                        <p:tav tm="100000">
                                          <p:val>
                                            <p:strVal val="#ppt_w"/>
                                          </p:val>
                                        </p:tav>
                                      </p:tavLst>
                                    </p:anim>
                                    <p:anim calcmode="lin" valueType="num">
                                      <p:cBhvr>
                                        <p:cTn id="63" dur="250" fill="hold"/>
                                        <p:tgtEl>
                                          <p:spTgt spid="31">
                                            <p:txEl>
                                              <p:pRg st="0" end="0"/>
                                            </p:txEl>
                                          </p:spTgt>
                                        </p:tgtEl>
                                        <p:attrNameLst>
                                          <p:attrName>ppt_h</p:attrName>
                                        </p:attrNameLst>
                                      </p:cBhvr>
                                      <p:tavLst>
                                        <p:tav tm="0">
                                          <p:val>
                                            <p:strVal val="#ppt_h"/>
                                          </p:val>
                                        </p:tav>
                                        <p:tav tm="100000">
                                          <p:val>
                                            <p:strVal val="#ppt_h"/>
                                          </p:val>
                                        </p:tav>
                                      </p:tavLst>
                                    </p:anim>
                                    <p:animEffect transition="in" filter="fade">
                                      <p:cBhvr>
                                        <p:cTn id="64" dur="250"/>
                                        <p:tgtEl>
                                          <p:spTgt spid="31">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0" presetClass="entr" presetSubtype="0" decel="100000" fill="hold" grpId="0" nodeType="clickEffect">
                                  <p:stCondLst>
                                    <p:cond delay="0"/>
                                  </p:stCondLst>
                                  <p:iterate type="lt">
                                    <p:tmPct val="10000"/>
                                  </p:iterate>
                                  <p:childTnLst>
                                    <p:set>
                                      <p:cBhvr>
                                        <p:cTn id="68" dur="1" fill="hold">
                                          <p:stCondLst>
                                            <p:cond delay="0"/>
                                          </p:stCondLst>
                                        </p:cTn>
                                        <p:tgtEl>
                                          <p:spTgt spid="32">
                                            <p:txEl>
                                              <p:pRg st="0" end="0"/>
                                            </p:txEl>
                                          </p:spTgt>
                                        </p:tgtEl>
                                        <p:attrNameLst>
                                          <p:attrName>style.visibility</p:attrName>
                                        </p:attrNameLst>
                                      </p:cBhvr>
                                      <p:to>
                                        <p:strVal val="visible"/>
                                      </p:to>
                                    </p:set>
                                    <p:anim calcmode="lin" valueType="num">
                                      <p:cBhvr>
                                        <p:cTn id="69" dur="250" fill="hold"/>
                                        <p:tgtEl>
                                          <p:spTgt spid="32">
                                            <p:txEl>
                                              <p:pRg st="0" end="0"/>
                                            </p:txEl>
                                          </p:spTgt>
                                        </p:tgtEl>
                                        <p:attrNameLst>
                                          <p:attrName>ppt_w</p:attrName>
                                        </p:attrNameLst>
                                      </p:cBhvr>
                                      <p:tavLst>
                                        <p:tav tm="0">
                                          <p:val>
                                            <p:strVal val="#ppt_w+.3"/>
                                          </p:val>
                                        </p:tav>
                                        <p:tav tm="100000">
                                          <p:val>
                                            <p:strVal val="#ppt_w"/>
                                          </p:val>
                                        </p:tav>
                                      </p:tavLst>
                                    </p:anim>
                                    <p:anim calcmode="lin" valueType="num">
                                      <p:cBhvr>
                                        <p:cTn id="70" dur="250" fill="hold"/>
                                        <p:tgtEl>
                                          <p:spTgt spid="32">
                                            <p:txEl>
                                              <p:pRg st="0" end="0"/>
                                            </p:txEl>
                                          </p:spTgt>
                                        </p:tgtEl>
                                        <p:attrNameLst>
                                          <p:attrName>ppt_h</p:attrName>
                                        </p:attrNameLst>
                                      </p:cBhvr>
                                      <p:tavLst>
                                        <p:tav tm="0">
                                          <p:val>
                                            <p:strVal val="#ppt_h"/>
                                          </p:val>
                                        </p:tav>
                                        <p:tav tm="100000">
                                          <p:val>
                                            <p:strVal val="#ppt_h"/>
                                          </p:val>
                                        </p:tav>
                                      </p:tavLst>
                                    </p:anim>
                                    <p:animEffect transition="in" filter="fade">
                                      <p:cBhvr>
                                        <p:cTn id="71" dur="25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9"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p:cTn dur="250" fill="hold"/>
                        <p:tgtEl>
                          <p:spTgt spid="29"/>
                        </p:tgtEl>
                        <p:attrNameLst>
                          <p:attrName>ppt_w</p:attrName>
                        </p:attrNameLst>
                      </p:cBhvr>
                      <p:tavLst>
                        <p:tav tm="0">
                          <p:val>
                            <p:strVal val="#ppt_w+.3"/>
                          </p:val>
                        </p:tav>
                        <p:tav tm="100000">
                          <p:val>
                            <p:strVal val="#ppt_w"/>
                          </p:val>
                        </p:tav>
                      </p:tavLst>
                    </p:anim>
                    <p:anim calcmode="lin" valueType="num">
                      <p:cBhvr>
                        <p:cTn dur="250" fill="hold"/>
                        <p:tgtEl>
                          <p:spTgt spid="29"/>
                        </p:tgtEl>
                        <p:attrNameLst>
                          <p:attrName>ppt_h</p:attrName>
                        </p:attrNameLst>
                      </p:cBhvr>
                      <p:tavLst>
                        <p:tav tm="0">
                          <p:val>
                            <p:strVal val="#ppt_h"/>
                          </p:val>
                        </p:tav>
                        <p:tav tm="100000">
                          <p:val>
                            <p:strVal val="#ppt_h"/>
                          </p:val>
                        </p:tav>
                      </p:tavLst>
                    </p:anim>
                    <p:animEffect transition="in" filter="fade">
                      <p:cBhvr>
                        <p:cTn dur="250"/>
                        <p:tgtEl>
                          <p:spTgt spid="29"/>
                        </p:tgtEl>
                      </p:cBhvr>
                    </p:animEffect>
                  </p:childTnLst>
                </p:cTn>
              </p:par>
            </p:tnLst>
          </p:tmpl>
        </p:tmplLst>
      </p:bldP>
      <p:bldP spid="30"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30"/>
                        </p:tgtEl>
                        <p:attrNameLst>
                          <p:attrName>style.visibility</p:attrName>
                        </p:attrNameLst>
                      </p:cBhvr>
                      <p:to>
                        <p:strVal val="visible"/>
                      </p:to>
                    </p:set>
                    <p:anim calcmode="lin" valueType="num">
                      <p:cBhvr>
                        <p:cTn dur="250" fill="hold"/>
                        <p:tgtEl>
                          <p:spTgt spid="30"/>
                        </p:tgtEl>
                        <p:attrNameLst>
                          <p:attrName>ppt_w</p:attrName>
                        </p:attrNameLst>
                      </p:cBhvr>
                      <p:tavLst>
                        <p:tav tm="0">
                          <p:val>
                            <p:strVal val="#ppt_w+.3"/>
                          </p:val>
                        </p:tav>
                        <p:tav tm="100000">
                          <p:val>
                            <p:strVal val="#ppt_w"/>
                          </p:val>
                        </p:tav>
                      </p:tavLst>
                    </p:anim>
                    <p:anim calcmode="lin" valueType="num">
                      <p:cBhvr>
                        <p:cTn dur="250" fill="hold"/>
                        <p:tgtEl>
                          <p:spTgt spid="30"/>
                        </p:tgtEl>
                        <p:attrNameLst>
                          <p:attrName>ppt_h</p:attrName>
                        </p:attrNameLst>
                      </p:cBhvr>
                      <p:tavLst>
                        <p:tav tm="0">
                          <p:val>
                            <p:strVal val="#ppt_h"/>
                          </p:val>
                        </p:tav>
                        <p:tav tm="100000">
                          <p:val>
                            <p:strVal val="#ppt_h"/>
                          </p:val>
                        </p:tav>
                      </p:tavLst>
                    </p:anim>
                    <p:animEffect transition="in" filter="fade">
                      <p:cBhvr>
                        <p:cTn dur="250"/>
                        <p:tgtEl>
                          <p:spTgt spid="30"/>
                        </p:tgtEl>
                      </p:cBhvr>
                    </p:animEffect>
                  </p:childTnLst>
                </p:cTn>
              </p:par>
            </p:tnLst>
          </p:tmpl>
        </p:tmplLst>
      </p:bldP>
      <p:bldP spid="31"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31"/>
                        </p:tgtEl>
                        <p:attrNameLst>
                          <p:attrName>style.visibility</p:attrName>
                        </p:attrNameLst>
                      </p:cBhvr>
                      <p:to>
                        <p:strVal val="visible"/>
                      </p:to>
                    </p:set>
                    <p:anim calcmode="lin" valueType="num">
                      <p:cBhvr>
                        <p:cTn dur="250" fill="hold"/>
                        <p:tgtEl>
                          <p:spTgt spid="31"/>
                        </p:tgtEl>
                        <p:attrNameLst>
                          <p:attrName>ppt_w</p:attrName>
                        </p:attrNameLst>
                      </p:cBhvr>
                      <p:tavLst>
                        <p:tav tm="0">
                          <p:val>
                            <p:strVal val="#ppt_w+.3"/>
                          </p:val>
                        </p:tav>
                        <p:tav tm="100000">
                          <p:val>
                            <p:strVal val="#ppt_w"/>
                          </p:val>
                        </p:tav>
                      </p:tavLst>
                    </p:anim>
                    <p:anim calcmode="lin" valueType="num">
                      <p:cBhvr>
                        <p:cTn dur="250" fill="hold"/>
                        <p:tgtEl>
                          <p:spTgt spid="31"/>
                        </p:tgtEl>
                        <p:attrNameLst>
                          <p:attrName>ppt_h</p:attrName>
                        </p:attrNameLst>
                      </p:cBhvr>
                      <p:tavLst>
                        <p:tav tm="0">
                          <p:val>
                            <p:strVal val="#ppt_h"/>
                          </p:val>
                        </p:tav>
                        <p:tav tm="100000">
                          <p:val>
                            <p:strVal val="#ppt_h"/>
                          </p:val>
                        </p:tav>
                      </p:tavLst>
                    </p:anim>
                    <p:animEffect transition="in" filter="fade">
                      <p:cBhvr>
                        <p:cTn dur="250"/>
                        <p:tgtEl>
                          <p:spTgt spid="31"/>
                        </p:tgtEl>
                      </p:cBhvr>
                    </p:animEffect>
                  </p:childTnLst>
                </p:cTn>
              </p:par>
            </p:tnLst>
          </p:tmpl>
        </p:tmplLst>
      </p:bldP>
      <p:bldP spid="32"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p:cTn dur="250" fill="hold"/>
                        <p:tgtEl>
                          <p:spTgt spid="32"/>
                        </p:tgtEl>
                        <p:attrNameLst>
                          <p:attrName>ppt_w</p:attrName>
                        </p:attrNameLst>
                      </p:cBhvr>
                      <p:tavLst>
                        <p:tav tm="0">
                          <p:val>
                            <p:strVal val="#ppt_w+.3"/>
                          </p:val>
                        </p:tav>
                        <p:tav tm="100000">
                          <p:val>
                            <p:strVal val="#ppt_w"/>
                          </p:val>
                        </p:tav>
                      </p:tavLst>
                    </p:anim>
                    <p:anim calcmode="lin" valueType="num">
                      <p:cBhvr>
                        <p:cTn dur="250" fill="hold"/>
                        <p:tgtEl>
                          <p:spTgt spid="32"/>
                        </p:tgtEl>
                        <p:attrNameLst>
                          <p:attrName>ppt_h</p:attrName>
                        </p:attrNameLst>
                      </p:cBhvr>
                      <p:tavLst>
                        <p:tav tm="0">
                          <p:val>
                            <p:strVal val="#ppt_h"/>
                          </p:val>
                        </p:tav>
                        <p:tav tm="100000">
                          <p:val>
                            <p:strVal val="#ppt_h"/>
                          </p:val>
                        </p:tav>
                      </p:tavLst>
                    </p:anim>
                    <p:animEffect transition="in" filter="fade">
                      <p:cBhvr>
                        <p:cTn dur="250"/>
                        <p:tgtEl>
                          <p:spTgt spid="32"/>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CHART</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Chart Placeholder 5"/>
          <p:cNvSpPr>
            <a:spLocks noGrp="1"/>
          </p:cNvSpPr>
          <p:nvPr>
            <p:ph type="chart" sz="quarter" idx="16"/>
          </p:nvPr>
        </p:nvSpPr>
        <p:spPr>
          <a:xfrm>
            <a:off x="903155" y="1638442"/>
            <a:ext cx="10385690" cy="4601204"/>
          </a:xfrm>
        </p:spPr>
        <p:txBody>
          <a:bodyPr/>
          <a:lstStyle/>
          <a:p>
            <a:endParaRPr lang="en-ID"/>
          </a:p>
        </p:txBody>
      </p:sp>
      <p:pic>
        <p:nvPicPr>
          <p:cNvPr id="15"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9551957"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descr="E:\Desain\PPT UNS\green campus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345340" y="457406"/>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1" descr="E:\Desain\PPT UNS\Slide 1 Corner.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E:\Desain\PPT UNS\Active.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rot="20081429">
            <a:off x="10476997" y="905555"/>
            <a:ext cx="1659543" cy="55831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TABLE</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able Placeholder 6"/>
          <p:cNvSpPr>
            <a:spLocks noGrp="1"/>
          </p:cNvSpPr>
          <p:nvPr>
            <p:ph type="tbl" sz="quarter" idx="17"/>
          </p:nvPr>
        </p:nvSpPr>
        <p:spPr>
          <a:xfrm>
            <a:off x="874713" y="1630807"/>
            <a:ext cx="10396537" cy="4691166"/>
          </a:xfrm>
        </p:spPr>
        <p:txBody>
          <a:bodyPr/>
          <a:lstStyle/>
          <a:p>
            <a:endParaRPr lang="en-ID"/>
          </a:p>
        </p:txBody>
      </p:sp>
      <p:pic>
        <p:nvPicPr>
          <p:cNvPr id="15"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9551957"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rot="20081429">
            <a:off x="10476997" y="905555"/>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345340" y="457406"/>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par>
                                <p:cTn id="31" presetID="14" presetClass="entr" presetSubtype="1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Oval 6"/>
          <p:cNvSpPr/>
          <p:nvPr userDrawn="1"/>
        </p:nvSpPr>
        <p:spPr>
          <a:xfrm>
            <a:off x="4667608" y="1689816"/>
            <a:ext cx="2856784" cy="28567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QUOTE</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33"/>
          <p:cNvSpPr>
            <a:spLocks noGrp="1"/>
          </p:cNvSpPr>
          <p:nvPr>
            <p:ph type="body" sz="quarter" idx="14" hasCustomPrompt="1"/>
          </p:nvPr>
        </p:nvSpPr>
        <p:spPr>
          <a:xfrm>
            <a:off x="3701143" y="5719273"/>
            <a:ext cx="4789714" cy="259223"/>
          </a:xfrm>
        </p:spPr>
        <p:txBody>
          <a:bodyPr anchor="t">
            <a:noAutofit/>
          </a:bodyPr>
          <a:lstStyle>
            <a:lvl1pPr marL="0" indent="0" algn="ctr">
              <a:lnSpc>
                <a:spcPct val="100000"/>
              </a:lnSpc>
              <a:buNone/>
              <a:defRPr sz="1800" b="1" baseline="0">
                <a:solidFill>
                  <a:schemeClr val="tx1"/>
                </a:solidFill>
                <a:latin typeface="Comfortaa" panose="00000500000000000000" pitchFamily="2" charset="0"/>
              </a:defRPr>
            </a:lvl1pPr>
          </a:lstStyle>
          <a:p>
            <a:pPr lvl="0"/>
            <a:r>
              <a:rPr lang="en-US" dirty="0"/>
              <a:t>Name</a:t>
            </a:r>
            <a:endParaRPr lang="en-ID" dirty="0"/>
          </a:p>
        </p:txBody>
      </p:sp>
      <p:sp>
        <p:nvSpPr>
          <p:cNvPr id="23" name="Picture Placeholder 22"/>
          <p:cNvSpPr>
            <a:spLocks noGrp="1"/>
          </p:cNvSpPr>
          <p:nvPr>
            <p:ph type="pic" sz="quarter" idx="25"/>
          </p:nvPr>
        </p:nvSpPr>
        <p:spPr>
          <a:xfrm>
            <a:off x="4800601" y="1806580"/>
            <a:ext cx="2590800" cy="2590800"/>
          </a:xfrm>
          <a:custGeom>
            <a:avLst/>
            <a:gdLst>
              <a:gd name="connsiteX0" fmla="*/ 1524000 w 3048000"/>
              <a:gd name="connsiteY0" fmla="*/ 0 h 3048000"/>
              <a:gd name="connsiteX1" fmla="*/ 3048000 w 3048000"/>
              <a:gd name="connsiteY1" fmla="*/ 1524000 h 3048000"/>
              <a:gd name="connsiteX2" fmla="*/ 1524000 w 3048000"/>
              <a:gd name="connsiteY2" fmla="*/ 3048000 h 3048000"/>
              <a:gd name="connsiteX3" fmla="*/ 0 w 3048000"/>
              <a:gd name="connsiteY3" fmla="*/ 1524000 h 3048000"/>
              <a:gd name="connsiteX4" fmla="*/ 1524000 w 3048000"/>
              <a:gd name="connsiteY4" fmla="*/ 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a:moveTo>
                  <a:pt x="1524000" y="0"/>
                </a:moveTo>
                <a:cubicBezTo>
                  <a:pt x="2365682" y="0"/>
                  <a:pt x="3048000" y="682318"/>
                  <a:pt x="3048000" y="1524000"/>
                </a:cubicBezTo>
                <a:cubicBezTo>
                  <a:pt x="3048000" y="2365682"/>
                  <a:pt x="2365682" y="3048000"/>
                  <a:pt x="1524000" y="3048000"/>
                </a:cubicBezTo>
                <a:cubicBezTo>
                  <a:pt x="682318" y="3048000"/>
                  <a:pt x="0" y="2365682"/>
                  <a:pt x="0" y="1524000"/>
                </a:cubicBezTo>
                <a:cubicBezTo>
                  <a:pt x="0" y="682318"/>
                  <a:pt x="682318" y="0"/>
                  <a:pt x="1524000" y="0"/>
                </a:cubicBezTo>
                <a:close/>
              </a:path>
            </a:pathLst>
          </a:custGeom>
          <a:solidFill>
            <a:schemeClr val="tx1">
              <a:lumMod val="10000"/>
              <a:lumOff val="90000"/>
            </a:schemeClr>
          </a:solidFill>
        </p:spPr>
        <p:txBody>
          <a:bodyPr wrap="square">
            <a:noAutofit/>
          </a:bodyPr>
          <a:lstStyle>
            <a:lvl1pPr algn="ctr">
              <a:defRPr sz="1100"/>
            </a:lvl1pPr>
          </a:lstStyle>
          <a:p>
            <a:endParaRPr lang="en-ID" dirty="0"/>
          </a:p>
        </p:txBody>
      </p:sp>
      <p:sp>
        <p:nvSpPr>
          <p:cNvPr id="21" name="Text Placeholder 33"/>
          <p:cNvSpPr>
            <a:spLocks noGrp="1"/>
          </p:cNvSpPr>
          <p:nvPr>
            <p:ph type="body" sz="quarter" idx="24" hasCustomPrompt="1"/>
          </p:nvPr>
        </p:nvSpPr>
        <p:spPr>
          <a:xfrm>
            <a:off x="2118852" y="4613218"/>
            <a:ext cx="7954296" cy="978440"/>
          </a:xfrm>
        </p:spPr>
        <p:txBody>
          <a:bodyPr anchor="t">
            <a:noAutofit/>
          </a:bodyPr>
          <a:lstStyle>
            <a:lvl1pPr marL="0" indent="0" algn="ctr">
              <a:lnSpc>
                <a:spcPct val="100000"/>
              </a:lnSpc>
              <a:buNone/>
              <a:defRPr sz="2400" b="0" i="1" baseline="0">
                <a:solidFill>
                  <a:schemeClr val="tx1"/>
                </a:solidFill>
                <a:latin typeface="+mn-lt"/>
              </a:defRPr>
            </a:lvl1pPr>
          </a:lstStyle>
          <a:p>
            <a:pPr lvl="0"/>
            <a:r>
              <a:rPr lang="en-US" dirty="0"/>
              <a:t>Lorem ipsum dolor sit amet, consectetuer adipiscing elit. Maecenas porttitor congue massa. </a:t>
            </a:r>
            <a:endParaRPr lang="en-ID" dirty="0"/>
          </a:p>
        </p:txBody>
      </p:sp>
      <p:sp>
        <p:nvSpPr>
          <p:cNvPr id="22" name="Text Placeholder 33"/>
          <p:cNvSpPr>
            <a:spLocks noGrp="1"/>
          </p:cNvSpPr>
          <p:nvPr>
            <p:ph type="body" sz="quarter" idx="26" hasCustomPrompt="1"/>
          </p:nvPr>
        </p:nvSpPr>
        <p:spPr>
          <a:xfrm>
            <a:off x="4649723" y="6038624"/>
            <a:ext cx="2935348" cy="311790"/>
          </a:xfrm>
        </p:spPr>
        <p:txBody>
          <a:bodyPr anchor="t">
            <a:noAutofit/>
          </a:bodyPr>
          <a:lstStyle>
            <a:lvl1pPr marL="0" indent="0" algn="ctr">
              <a:lnSpc>
                <a:spcPct val="100000"/>
              </a:lnSpc>
              <a:buNone/>
              <a:defRPr sz="1100" b="1" baseline="0">
                <a:solidFill>
                  <a:schemeClr val="tx1"/>
                </a:solidFill>
                <a:latin typeface="+mn-lt"/>
              </a:defRPr>
            </a:lvl1pPr>
          </a:lstStyle>
          <a:p>
            <a:pPr lvl="0"/>
            <a:r>
              <a:rPr lang="en-US" dirty="0"/>
              <a:t>Profession</a:t>
            </a:r>
            <a:endParaRPr lang="en-ID" dirty="0"/>
          </a:p>
        </p:txBody>
      </p:sp>
      <p:sp>
        <p:nvSpPr>
          <p:cNvPr id="24" name="Arc 23"/>
          <p:cNvSpPr/>
          <p:nvPr userDrawn="1"/>
        </p:nvSpPr>
        <p:spPr>
          <a:xfrm>
            <a:off x="4606931" y="1612910"/>
            <a:ext cx="2978140" cy="2978140"/>
          </a:xfrm>
          <a:prstGeom prst="arc">
            <a:avLst>
              <a:gd name="adj1" fmla="val 3331701"/>
              <a:gd name="adj2" fmla="val 7430386"/>
            </a:avLst>
          </a:prstGeom>
          <a:noFill/>
          <a:ln w="793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nvGrpSpPr>
          <p:cNvPr id="26" name="Group 25"/>
          <p:cNvGrpSpPr/>
          <p:nvPr userDrawn="1"/>
        </p:nvGrpSpPr>
        <p:grpSpPr>
          <a:xfrm>
            <a:off x="4055837" y="2752564"/>
            <a:ext cx="4097719" cy="1446550"/>
            <a:chOff x="4127034" y="2752564"/>
            <a:chExt cx="4097719" cy="1446550"/>
          </a:xfrm>
        </p:grpSpPr>
        <p:sp>
          <p:nvSpPr>
            <p:cNvPr id="16" name="TextBox 15"/>
            <p:cNvSpPr txBox="1"/>
            <p:nvPr userDrawn="1"/>
          </p:nvSpPr>
          <p:spPr>
            <a:xfrm>
              <a:off x="4127034" y="2752564"/>
              <a:ext cx="579005" cy="1446550"/>
            </a:xfrm>
            <a:prstGeom prst="rect">
              <a:avLst/>
            </a:prstGeom>
            <a:noFill/>
          </p:spPr>
          <p:txBody>
            <a:bodyPr wrap="none" rtlCol="0">
              <a:spAutoFit/>
            </a:bodyPr>
            <a:lstStyle/>
            <a:p>
              <a:r>
                <a:rPr lang="en-US" sz="8800" dirty="0">
                  <a:solidFill>
                    <a:schemeClr val="bg1">
                      <a:lumMod val="25000"/>
                    </a:schemeClr>
                  </a:solidFill>
                </a:rPr>
                <a:t>“</a:t>
              </a:r>
              <a:endParaRPr lang="en-ID" sz="8800" dirty="0">
                <a:solidFill>
                  <a:schemeClr val="bg1">
                    <a:lumMod val="25000"/>
                  </a:schemeClr>
                </a:solidFill>
              </a:endParaRPr>
            </a:p>
          </p:txBody>
        </p:sp>
        <p:sp>
          <p:nvSpPr>
            <p:cNvPr id="25" name="TextBox 24"/>
            <p:cNvSpPr txBox="1"/>
            <p:nvPr userDrawn="1"/>
          </p:nvSpPr>
          <p:spPr>
            <a:xfrm>
              <a:off x="7645748" y="2752564"/>
              <a:ext cx="579005" cy="1446550"/>
            </a:xfrm>
            <a:prstGeom prst="rect">
              <a:avLst/>
            </a:prstGeom>
            <a:noFill/>
          </p:spPr>
          <p:txBody>
            <a:bodyPr wrap="none" rtlCol="0">
              <a:spAutoFit/>
            </a:bodyPr>
            <a:lstStyle/>
            <a:p>
              <a:r>
                <a:rPr lang="en-US" sz="8800" dirty="0">
                  <a:solidFill>
                    <a:schemeClr val="bg1">
                      <a:lumMod val="25000"/>
                    </a:schemeClr>
                  </a:solidFill>
                </a:rPr>
                <a:t>”</a:t>
              </a:r>
              <a:endParaRPr lang="en-ID" sz="8800" dirty="0">
                <a:solidFill>
                  <a:schemeClr val="bg1">
                    <a:lumMod val="25000"/>
                  </a:schemeClr>
                </a:solidFill>
              </a:endParaRPr>
            </a:p>
          </p:txBody>
        </p:sp>
      </p:grpSp>
      <p:pic>
        <p:nvPicPr>
          <p:cNvPr id="19"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2" presetClass="entr" presetSubtype="4" decel="60000" fill="hold" grpId="0" nodeType="with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par>
                                <p:cTn id="26" presetID="50" presetClass="entr" presetSubtype="0" decel="100000" fill="hold" grpId="0" nodeType="withEffect">
                                  <p:stCondLst>
                                    <p:cond delay="750"/>
                                  </p:stCondLst>
                                  <p:iterate type="lt">
                                    <p:tmPct val="10000"/>
                                  </p:iterate>
                                  <p:childTnLst>
                                    <p:set>
                                      <p:cBhvr>
                                        <p:cTn id="27" dur="1" fill="hold">
                                          <p:stCondLst>
                                            <p:cond delay="0"/>
                                          </p:stCondLst>
                                        </p:cTn>
                                        <p:tgtEl>
                                          <p:spTgt spid="15">
                                            <p:txEl>
                                              <p:pRg st="0" end="0"/>
                                            </p:txEl>
                                          </p:spTgt>
                                        </p:tgtEl>
                                        <p:attrNameLst>
                                          <p:attrName>style.visibility</p:attrName>
                                        </p:attrNameLst>
                                      </p:cBhvr>
                                      <p:to>
                                        <p:strVal val="visible"/>
                                      </p:to>
                                    </p:set>
                                    <p:anim calcmode="lin" valueType="num">
                                      <p:cBhvr>
                                        <p:cTn id="28" dur="2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29" dur="2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30" dur="250"/>
                                        <p:tgtEl>
                                          <p:spTgt spid="15">
                                            <p:txEl>
                                              <p:pRg st="0" end="0"/>
                                            </p:txEl>
                                          </p:spTgt>
                                        </p:tgtEl>
                                      </p:cBhvr>
                                    </p:animEffect>
                                  </p:childTnLst>
                                </p:cTn>
                              </p:par>
                              <p:par>
                                <p:cTn id="31" presetID="50" presetClass="entr" presetSubtype="0" decel="100000" fill="hold" grpId="0" nodeType="withEffect">
                                  <p:stCondLst>
                                    <p:cond delay="750"/>
                                  </p:stCondLst>
                                  <p:iterate type="lt">
                                    <p:tmPct val="10000"/>
                                  </p:iterate>
                                  <p:childTnLst>
                                    <p:set>
                                      <p:cBhvr>
                                        <p:cTn id="32" dur="1" fill="hold">
                                          <p:stCondLst>
                                            <p:cond delay="0"/>
                                          </p:stCondLst>
                                        </p:cTn>
                                        <p:tgtEl>
                                          <p:spTgt spid="21">
                                            <p:txEl>
                                              <p:pRg st="0" end="0"/>
                                            </p:txEl>
                                          </p:spTgt>
                                        </p:tgtEl>
                                        <p:attrNameLst>
                                          <p:attrName>style.visibility</p:attrName>
                                        </p:attrNameLst>
                                      </p:cBhvr>
                                      <p:to>
                                        <p:strVal val="visible"/>
                                      </p:to>
                                    </p:set>
                                    <p:anim calcmode="lin" valueType="num">
                                      <p:cBhvr>
                                        <p:cTn id="33" dur="1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34" dur="1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35" dur="150"/>
                                        <p:tgtEl>
                                          <p:spTgt spid="21">
                                            <p:txEl>
                                              <p:pRg st="0" end="0"/>
                                            </p:txEl>
                                          </p:spTgt>
                                        </p:tgtEl>
                                      </p:cBhvr>
                                    </p:animEffect>
                                  </p:childTnLst>
                                </p:cTn>
                              </p:par>
                              <p:par>
                                <p:cTn id="36" presetID="50" presetClass="entr" presetSubtype="0" decel="100000" fill="hold" grpId="0" nodeType="withEffect">
                                  <p:stCondLst>
                                    <p:cond delay="750"/>
                                  </p:stCondLst>
                                  <p:iterate type="lt">
                                    <p:tmPct val="10000"/>
                                  </p:iterate>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p:cTn id="38" dur="15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39" dur="15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40" dur="150"/>
                                        <p:tgtEl>
                                          <p:spTgt spid="22">
                                            <p:txEl>
                                              <p:pRg st="0" end="0"/>
                                            </p:txEl>
                                          </p:spTgt>
                                        </p:tgtEl>
                                      </p:cBhvr>
                                    </p:animEffect>
                                  </p:childTnLst>
                                </p:cTn>
                              </p:par>
                              <p:par>
                                <p:cTn id="41" presetID="47" presetClass="entr" presetSubtype="0" fill="hold" grpId="0" nodeType="withEffect">
                                  <p:stCondLst>
                                    <p:cond delay="75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50"/>
                                        <p:tgtEl>
                                          <p:spTgt spid="24"/>
                                        </p:tgtEl>
                                      </p:cBhvr>
                                    </p:animEffect>
                                    <p:anim calcmode="lin" valueType="num">
                                      <p:cBhvr>
                                        <p:cTn id="44" dur="250" fill="hold"/>
                                        <p:tgtEl>
                                          <p:spTgt spid="24"/>
                                        </p:tgtEl>
                                        <p:attrNameLst>
                                          <p:attrName>ppt_x</p:attrName>
                                        </p:attrNameLst>
                                      </p:cBhvr>
                                      <p:tavLst>
                                        <p:tav tm="0">
                                          <p:val>
                                            <p:strVal val="#ppt_x"/>
                                          </p:val>
                                        </p:tav>
                                        <p:tav tm="100000">
                                          <p:val>
                                            <p:strVal val="#ppt_x"/>
                                          </p:val>
                                        </p:tav>
                                      </p:tavLst>
                                    </p:anim>
                                    <p:anim calcmode="lin" valueType="num">
                                      <p:cBhvr>
                                        <p:cTn id="45" dur="250" fill="hold"/>
                                        <p:tgtEl>
                                          <p:spTgt spid="24"/>
                                        </p:tgtEl>
                                        <p:attrNameLst>
                                          <p:attrName>ppt_y</p:attrName>
                                        </p:attrNameLst>
                                      </p:cBhvr>
                                      <p:tavLst>
                                        <p:tav tm="0">
                                          <p:val>
                                            <p:strVal val="#ppt_y-.1"/>
                                          </p:val>
                                        </p:tav>
                                        <p:tav tm="100000">
                                          <p:val>
                                            <p:strVal val="#ppt_y"/>
                                          </p:val>
                                        </p:tav>
                                      </p:tavLst>
                                    </p:anim>
                                  </p:childTnLst>
                                </p:cTn>
                              </p:par>
                              <p:par>
                                <p:cTn id="46" presetID="53" presetClass="entr" presetSubtype="16" fill="hold" grpId="0" nodeType="withEffect">
                                  <p:stCondLst>
                                    <p:cond delay="750"/>
                                  </p:stCondLst>
                                  <p:childTnLst>
                                    <p:set>
                                      <p:cBhvr>
                                        <p:cTn id="47" dur="1" fill="hold">
                                          <p:stCondLst>
                                            <p:cond delay="0"/>
                                          </p:stCondLst>
                                        </p:cTn>
                                        <p:tgtEl>
                                          <p:spTgt spid="7"/>
                                        </p:tgtEl>
                                        <p:attrNameLst>
                                          <p:attrName>style.visibility</p:attrName>
                                        </p:attrNameLst>
                                      </p:cBhvr>
                                      <p:to>
                                        <p:strVal val="visible"/>
                                      </p:to>
                                    </p:set>
                                    <p:anim calcmode="lin" valueType="num">
                                      <p:cBhvr>
                                        <p:cTn id="48" dur="250" fill="hold"/>
                                        <p:tgtEl>
                                          <p:spTgt spid="7"/>
                                        </p:tgtEl>
                                        <p:attrNameLst>
                                          <p:attrName>ppt_w</p:attrName>
                                        </p:attrNameLst>
                                      </p:cBhvr>
                                      <p:tavLst>
                                        <p:tav tm="0">
                                          <p:val>
                                            <p:fltVal val="0"/>
                                          </p:val>
                                        </p:tav>
                                        <p:tav tm="100000">
                                          <p:val>
                                            <p:strVal val="#ppt_w"/>
                                          </p:val>
                                        </p:tav>
                                      </p:tavLst>
                                    </p:anim>
                                    <p:anim calcmode="lin" valueType="num">
                                      <p:cBhvr>
                                        <p:cTn id="49" dur="250" fill="hold"/>
                                        <p:tgtEl>
                                          <p:spTgt spid="7"/>
                                        </p:tgtEl>
                                        <p:attrNameLst>
                                          <p:attrName>ppt_h</p:attrName>
                                        </p:attrNameLst>
                                      </p:cBhvr>
                                      <p:tavLst>
                                        <p:tav tm="0">
                                          <p:val>
                                            <p:fltVal val="0"/>
                                          </p:val>
                                        </p:tav>
                                        <p:tav tm="100000">
                                          <p:val>
                                            <p:strVal val="#ppt_h"/>
                                          </p:val>
                                        </p:tav>
                                      </p:tavLst>
                                    </p:anim>
                                    <p:animEffect transition="in" filter="fade">
                                      <p:cBhvr>
                                        <p:cTn id="50" dur="250"/>
                                        <p:tgtEl>
                                          <p:spTgt spid="7"/>
                                        </p:tgtEl>
                                      </p:cBhvr>
                                    </p:animEffect>
                                  </p:childTnLst>
                                </p:cTn>
                              </p:par>
                              <p:par>
                                <p:cTn id="51" presetID="53" presetClass="entr" presetSubtype="16" fill="hold" nodeType="withEffect">
                                  <p:stCondLst>
                                    <p:cond delay="750"/>
                                  </p:stCondLst>
                                  <p:childTnLst>
                                    <p:set>
                                      <p:cBhvr>
                                        <p:cTn id="52" dur="1" fill="hold">
                                          <p:stCondLst>
                                            <p:cond delay="0"/>
                                          </p:stCondLst>
                                        </p:cTn>
                                        <p:tgtEl>
                                          <p:spTgt spid="26"/>
                                        </p:tgtEl>
                                        <p:attrNameLst>
                                          <p:attrName>style.visibility</p:attrName>
                                        </p:attrNameLst>
                                      </p:cBhvr>
                                      <p:to>
                                        <p:strVal val="visible"/>
                                      </p:to>
                                    </p:set>
                                    <p:anim calcmode="lin" valueType="num">
                                      <p:cBhvr>
                                        <p:cTn id="53" dur="250" fill="hold"/>
                                        <p:tgtEl>
                                          <p:spTgt spid="26"/>
                                        </p:tgtEl>
                                        <p:attrNameLst>
                                          <p:attrName>ppt_w</p:attrName>
                                        </p:attrNameLst>
                                      </p:cBhvr>
                                      <p:tavLst>
                                        <p:tav tm="0">
                                          <p:val>
                                            <p:fltVal val="0"/>
                                          </p:val>
                                        </p:tav>
                                        <p:tav tm="100000">
                                          <p:val>
                                            <p:strVal val="#ppt_w"/>
                                          </p:val>
                                        </p:tav>
                                      </p:tavLst>
                                    </p:anim>
                                    <p:anim calcmode="lin" valueType="num">
                                      <p:cBhvr>
                                        <p:cTn id="54" dur="250" fill="hold"/>
                                        <p:tgtEl>
                                          <p:spTgt spid="26"/>
                                        </p:tgtEl>
                                        <p:attrNameLst>
                                          <p:attrName>ppt_h</p:attrName>
                                        </p:attrNameLst>
                                      </p:cBhvr>
                                      <p:tavLst>
                                        <p:tav tm="0">
                                          <p:val>
                                            <p:fltVal val="0"/>
                                          </p:val>
                                        </p:tav>
                                        <p:tav tm="100000">
                                          <p:val>
                                            <p:strVal val="#ppt_h"/>
                                          </p:val>
                                        </p:tav>
                                      </p:tavLst>
                                    </p:anim>
                                    <p:animEffect transition="in" filter="fade">
                                      <p:cBhvr>
                                        <p:cTn id="55" dur="250"/>
                                        <p:tgtEl>
                                          <p:spTgt spid="26"/>
                                        </p:tgtEl>
                                      </p:cBhvr>
                                    </p:animEffect>
                                  </p:childTnLst>
                                </p:cTn>
                              </p:par>
                            </p:childTnLst>
                          </p:cTn>
                        </p:par>
                        <p:par>
                          <p:cTn id="56" fill="hold">
                            <p:stCondLst>
                              <p:cond delay="0"/>
                            </p:stCondLst>
                            <p:childTnLst>
                              <p:par>
                                <p:cTn id="57" presetID="14" presetClass="entr" presetSubtype="10"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randombar(horizontal)">
                                      <p:cBhvr>
                                        <p:cTn id="59" dur="500"/>
                                        <p:tgtEl>
                                          <p:spTgt spid="29"/>
                                        </p:tgtEl>
                                      </p:cBhvr>
                                    </p:animEffect>
                                  </p:childTnLst>
                                </p:cTn>
                              </p:par>
                              <p:par>
                                <p:cTn id="60" presetID="14" presetClass="entr" presetSubtype="1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randombar(horizontal)">
                                      <p:cBhvr>
                                        <p:cTn id="62" dur="500"/>
                                        <p:tgtEl>
                                          <p:spTgt spid="20"/>
                                        </p:tgtEl>
                                      </p:cBhvr>
                                    </p:animEffect>
                                  </p:childTnLst>
                                </p:cTn>
                              </p:par>
                              <p:par>
                                <p:cTn id="63" presetID="14" presetClass="entr" presetSubtype="1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randombar(horizontal)">
                                      <p:cBhvr>
                                        <p:cTn id="65" dur="500"/>
                                        <p:tgtEl>
                                          <p:spTgt spid="19"/>
                                        </p:tgtEl>
                                      </p:cBhvr>
                                    </p:animEffect>
                                  </p:childTnLst>
                                </p:cTn>
                              </p:par>
                              <p:par>
                                <p:cTn id="66" presetID="14" presetClass="entr" presetSubtype="10"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randombar(horizontal)">
                                      <p:cBhvr>
                                        <p:cTn id="68" dur="500"/>
                                        <p:tgtEl>
                                          <p:spTgt spid="27"/>
                                        </p:tgtEl>
                                      </p:cBhvr>
                                    </p:animEffect>
                                  </p:childTnLst>
                                </p:cTn>
                              </p:par>
                              <p:par>
                                <p:cTn id="69" presetID="14" presetClass="entr" presetSubtype="1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randombar(horizontal)">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250" fill="hold"/>
                        <p:tgtEl>
                          <p:spTgt spid="15"/>
                        </p:tgtEl>
                        <p:attrNameLst>
                          <p:attrName>ppt_w</p:attrName>
                        </p:attrNameLst>
                      </p:cBhvr>
                      <p:tavLst>
                        <p:tav tm="0">
                          <p:val>
                            <p:strVal val="#ppt_w+.3"/>
                          </p:val>
                        </p:tav>
                        <p:tav tm="100000">
                          <p:val>
                            <p:strVal val="#ppt_w"/>
                          </p:val>
                        </p:tav>
                      </p:tavLst>
                    </p:anim>
                    <p:anim calcmode="lin" valueType="num">
                      <p:cBhvr>
                        <p:cTn dur="250" fill="hold"/>
                        <p:tgtEl>
                          <p:spTgt spid="15"/>
                        </p:tgtEl>
                        <p:attrNameLst>
                          <p:attrName>ppt_h</p:attrName>
                        </p:attrNameLst>
                      </p:cBhvr>
                      <p:tavLst>
                        <p:tav tm="0">
                          <p:val>
                            <p:strVal val="#ppt_h"/>
                          </p:val>
                        </p:tav>
                        <p:tav tm="100000">
                          <p:val>
                            <p:strVal val="#ppt_h"/>
                          </p:val>
                        </p:tav>
                      </p:tavLst>
                    </p:anim>
                    <p:animEffect transition="in" filter="fade">
                      <p:cBhvr>
                        <p:cTn dur="250"/>
                        <p:tgtEl>
                          <p:spTgt spid="15"/>
                        </p:tgtEl>
                      </p:cBhvr>
                    </p:animEffect>
                  </p:childTnLst>
                </p:cTn>
              </p:par>
            </p:tnLst>
          </p:tmpl>
        </p:tmplLst>
      </p:bldP>
      <p:bldP spid="23" grpId="0" animBg="1"/>
      <p:bldP spid="2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150" fill="hold"/>
                        <p:tgtEl>
                          <p:spTgt spid="21"/>
                        </p:tgtEl>
                        <p:attrNameLst>
                          <p:attrName>ppt_w</p:attrName>
                        </p:attrNameLst>
                      </p:cBhvr>
                      <p:tavLst>
                        <p:tav tm="0">
                          <p:val>
                            <p:strVal val="#ppt_w+.3"/>
                          </p:val>
                        </p:tav>
                        <p:tav tm="100000">
                          <p:val>
                            <p:strVal val="#ppt_w"/>
                          </p:val>
                        </p:tav>
                      </p:tavLst>
                    </p:anim>
                    <p:anim calcmode="lin" valueType="num">
                      <p:cBhvr>
                        <p:cTn dur="150" fill="hold"/>
                        <p:tgtEl>
                          <p:spTgt spid="21"/>
                        </p:tgtEl>
                        <p:attrNameLst>
                          <p:attrName>ppt_h</p:attrName>
                        </p:attrNameLst>
                      </p:cBhvr>
                      <p:tavLst>
                        <p:tav tm="0">
                          <p:val>
                            <p:strVal val="#ppt_h"/>
                          </p:val>
                        </p:tav>
                        <p:tav tm="100000">
                          <p:val>
                            <p:strVal val="#ppt_h"/>
                          </p:val>
                        </p:tav>
                      </p:tavLst>
                    </p:anim>
                    <p:animEffect transition="in" filter="fade">
                      <p:cBhvr>
                        <p:cTn dur="150"/>
                        <p:tgtEl>
                          <p:spTgt spid="21"/>
                        </p:tgtEl>
                      </p:cBhvr>
                    </p:animEffect>
                  </p:childTnLst>
                </p:cTn>
              </p:par>
            </p:tnLst>
          </p:tmpl>
        </p:tmplLst>
      </p:bldP>
      <p:bldP spid="22"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2"/>
                        </p:tgtEl>
                        <p:attrNameLst>
                          <p:attrName>style.visibility</p:attrName>
                        </p:attrNameLst>
                      </p:cBhvr>
                      <p:to>
                        <p:strVal val="visible"/>
                      </p:to>
                    </p:set>
                    <p:anim calcmode="lin" valueType="num">
                      <p:cBhvr>
                        <p:cTn dur="150" fill="hold"/>
                        <p:tgtEl>
                          <p:spTgt spid="22"/>
                        </p:tgtEl>
                        <p:attrNameLst>
                          <p:attrName>ppt_w</p:attrName>
                        </p:attrNameLst>
                      </p:cBhvr>
                      <p:tavLst>
                        <p:tav tm="0">
                          <p:val>
                            <p:strVal val="#ppt_w+.3"/>
                          </p:val>
                        </p:tav>
                        <p:tav tm="100000">
                          <p:val>
                            <p:strVal val="#ppt_w"/>
                          </p:val>
                        </p:tav>
                      </p:tavLst>
                    </p:anim>
                    <p:anim calcmode="lin" valueType="num">
                      <p:cBhvr>
                        <p:cTn dur="150" fill="hold"/>
                        <p:tgtEl>
                          <p:spTgt spid="22"/>
                        </p:tgtEl>
                        <p:attrNameLst>
                          <p:attrName>ppt_h</p:attrName>
                        </p:attrNameLst>
                      </p:cBhvr>
                      <p:tavLst>
                        <p:tav tm="0">
                          <p:val>
                            <p:strVal val="#ppt_h"/>
                          </p:val>
                        </p:tav>
                        <p:tav tm="100000">
                          <p:val>
                            <p:strVal val="#ppt_h"/>
                          </p:val>
                        </p:tav>
                      </p:tavLst>
                    </p:anim>
                    <p:animEffect transition="in" filter="fade">
                      <p:cBhvr>
                        <p:cTn dur="150"/>
                        <p:tgtEl>
                          <p:spTgt spid="22"/>
                        </p:tgtEl>
                      </p:cBhvr>
                    </p:animEffect>
                  </p:childTnLst>
                </p:cTn>
              </p:par>
            </p:tnLst>
          </p:tmpl>
        </p:tmplLst>
      </p:bldP>
      <p:bldP spid="24"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oint Left">
    <p:bg>
      <p:bgPr>
        <a:gradFill flip="none" rotWithShape="1">
          <a:gsLst>
            <a:gs pos="100000">
              <a:schemeClr val="tx2">
                <a:lumMod val="50000"/>
              </a:schemeClr>
            </a:gs>
            <a:gs pos="0">
              <a:schemeClr val="bg2">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9" name="Rectangle: Rounded Corners 28"/>
          <p:cNvSpPr/>
          <p:nvPr userDrawn="1"/>
        </p:nvSpPr>
        <p:spPr>
          <a:xfrm rot="16992024">
            <a:off x="1536566" y="934785"/>
            <a:ext cx="4481014" cy="4481014"/>
          </a:xfrm>
          <a:prstGeom prst="round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0" name="Rectangle: Rounded Corners 19"/>
          <p:cNvSpPr/>
          <p:nvPr userDrawn="1"/>
        </p:nvSpPr>
        <p:spPr>
          <a:xfrm rot="19511744">
            <a:off x="1600423" y="784771"/>
            <a:ext cx="5356674" cy="5356674"/>
          </a:xfrm>
          <a:prstGeom prst="roundRect">
            <a:avLst/>
          </a:prstGeom>
          <a:solidFill>
            <a:schemeClr val="tx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Text Placeholder 33"/>
          <p:cNvSpPr>
            <a:spLocks noGrp="1"/>
          </p:cNvSpPr>
          <p:nvPr>
            <p:ph type="body" sz="quarter" idx="15" hasCustomPrompt="1"/>
          </p:nvPr>
        </p:nvSpPr>
        <p:spPr>
          <a:xfrm>
            <a:off x="6470018" y="2683819"/>
            <a:ext cx="5171148" cy="1042926"/>
          </a:xfrm>
        </p:spPr>
        <p:txBody>
          <a:bodyPr anchor="t">
            <a:noAutofit/>
          </a:bodyPr>
          <a:lstStyle>
            <a:lvl1pPr marL="0" indent="0" algn="r">
              <a:lnSpc>
                <a:spcPct val="70000"/>
              </a:lnSpc>
              <a:buNone/>
              <a:defRPr sz="5400" b="1">
                <a:solidFill>
                  <a:schemeClr val="bg1"/>
                </a:solidFill>
                <a:latin typeface="Comfortaa" panose="00000500000000000000" pitchFamily="2" charset="0"/>
              </a:defRPr>
            </a:lvl1pPr>
          </a:lstStyle>
          <a:p>
            <a:pPr lvl="0"/>
            <a:r>
              <a:rPr lang="en-US" dirty="0"/>
              <a:t>TEXT HERE</a:t>
            </a:r>
            <a:endParaRPr lang="en-ID" dirty="0"/>
          </a:p>
        </p:txBody>
      </p:sp>
      <p:sp>
        <p:nvSpPr>
          <p:cNvPr id="33" name="Text Placeholder 33"/>
          <p:cNvSpPr>
            <a:spLocks noGrp="1"/>
          </p:cNvSpPr>
          <p:nvPr>
            <p:ph type="body" sz="quarter" idx="28" hasCustomPrompt="1"/>
          </p:nvPr>
        </p:nvSpPr>
        <p:spPr>
          <a:xfrm>
            <a:off x="6470018" y="263637"/>
            <a:ext cx="5171148" cy="2051524"/>
          </a:xfrm>
        </p:spPr>
        <p:txBody>
          <a:bodyPr anchor="t">
            <a:noAutofit/>
          </a:bodyPr>
          <a:lstStyle>
            <a:lvl1pPr marL="0" indent="0" algn="r">
              <a:lnSpc>
                <a:spcPct val="70000"/>
              </a:lnSpc>
              <a:buNone/>
              <a:defRPr sz="23900" b="1" spc="-100" baseline="0">
                <a:solidFill>
                  <a:schemeClr val="bg1">
                    <a:alpha val="10000"/>
                  </a:schemeClr>
                </a:solidFill>
                <a:latin typeface="Couture" panose="020B0804020202020204" pitchFamily="34" charset="0"/>
              </a:defRPr>
            </a:lvl1pPr>
          </a:lstStyle>
          <a:p>
            <a:pPr lvl="0"/>
            <a:r>
              <a:rPr lang="en-US" dirty="0"/>
              <a:t>1</a:t>
            </a:r>
            <a:endParaRPr lang="en-ID" dirty="0"/>
          </a:p>
        </p:txBody>
      </p:sp>
      <p:sp>
        <p:nvSpPr>
          <p:cNvPr id="34" name="Rectangle: Rounded Corners 33"/>
          <p:cNvSpPr/>
          <p:nvPr userDrawn="1"/>
        </p:nvSpPr>
        <p:spPr>
          <a:xfrm>
            <a:off x="674517" y="671636"/>
            <a:ext cx="1235526" cy="1235526"/>
          </a:xfrm>
          <a:prstGeom prst="roundRect">
            <a:avLst>
              <a:gd name="adj" fmla="val 9009"/>
            </a:avLst>
          </a:prstGeom>
          <a:noFill/>
          <a:ln w="92075">
            <a:solidFill>
              <a:schemeClr val="bg1">
                <a:lumMod val="90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Rectangle: Rounded Corners 34"/>
          <p:cNvSpPr/>
          <p:nvPr userDrawn="1"/>
        </p:nvSpPr>
        <p:spPr>
          <a:xfrm>
            <a:off x="4830814" y="4694441"/>
            <a:ext cx="1235526" cy="1235526"/>
          </a:xfrm>
          <a:prstGeom prst="roundRect">
            <a:avLst>
              <a:gd name="adj" fmla="val 9009"/>
            </a:avLst>
          </a:prstGeom>
          <a:noFill/>
          <a:ln w="92075">
            <a:solidFill>
              <a:schemeClr val="bg1">
                <a:lumMod val="90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Rectangle: Rounded Corners 35"/>
          <p:cNvSpPr/>
          <p:nvPr userDrawn="1"/>
        </p:nvSpPr>
        <p:spPr>
          <a:xfrm>
            <a:off x="1228766" y="965871"/>
            <a:ext cx="2281659" cy="2281659"/>
          </a:xfrm>
          <a:prstGeom prst="roundRect">
            <a:avLst>
              <a:gd name="adj" fmla="val 9009"/>
            </a:avLst>
          </a:prstGeom>
          <a:noFill/>
          <a:ln w="92075">
            <a:solidFill>
              <a:schemeClr val="bg1">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Picture Placeholder 29"/>
          <p:cNvSpPr>
            <a:spLocks noGrp="1"/>
          </p:cNvSpPr>
          <p:nvPr>
            <p:ph type="pic" sz="quarter" idx="27"/>
          </p:nvPr>
        </p:nvSpPr>
        <p:spPr>
          <a:xfrm>
            <a:off x="550835" y="626764"/>
            <a:ext cx="5364933" cy="5364933"/>
          </a:xfrm>
          <a:custGeom>
            <a:avLst/>
            <a:gdLst>
              <a:gd name="connsiteX0" fmla="*/ 4017827 w 6074420"/>
              <a:gd name="connsiteY0" fmla="*/ 306 h 6074420"/>
              <a:gd name="connsiteX1" fmla="*/ 4782817 w 6074420"/>
              <a:gd name="connsiteY1" fmla="*/ 537543 h 6074420"/>
              <a:gd name="connsiteX2" fmla="*/ 6015989 w 6074420"/>
              <a:gd name="connsiteY2" fmla="*/ 3687102 h 6074420"/>
              <a:gd name="connsiteX3" fmla="*/ 5536878 w 6074420"/>
              <a:gd name="connsiteY3" fmla="*/ 4782817 h 6074420"/>
              <a:gd name="connsiteX4" fmla="*/ 2387320 w 6074420"/>
              <a:gd name="connsiteY4" fmla="*/ 6015989 h 6074420"/>
              <a:gd name="connsiteX5" fmla="*/ 1291604 w 6074420"/>
              <a:gd name="connsiteY5" fmla="*/ 5536878 h 6074420"/>
              <a:gd name="connsiteX6" fmla="*/ 58432 w 6074420"/>
              <a:gd name="connsiteY6" fmla="*/ 2387320 h 6074420"/>
              <a:gd name="connsiteX7" fmla="*/ 537543 w 6074420"/>
              <a:gd name="connsiteY7" fmla="*/ 1291604 h 6074420"/>
              <a:gd name="connsiteX8" fmla="*/ 3687102 w 6074420"/>
              <a:gd name="connsiteY8" fmla="*/ 58432 h 6074420"/>
              <a:gd name="connsiteX9" fmla="*/ 4017827 w 6074420"/>
              <a:gd name="connsiteY9" fmla="*/ 306 h 6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74420" h="6074420">
                <a:moveTo>
                  <a:pt x="4017827" y="306"/>
                </a:moveTo>
                <a:cubicBezTo>
                  <a:pt x="4347244" y="9187"/>
                  <a:pt x="4655114" y="211386"/>
                  <a:pt x="4782817" y="537543"/>
                </a:cubicBezTo>
                <a:lnTo>
                  <a:pt x="6015989" y="3687102"/>
                </a:lnTo>
                <a:cubicBezTo>
                  <a:pt x="6186260" y="4121978"/>
                  <a:pt x="5971755" y="4612547"/>
                  <a:pt x="5536878" y="4782817"/>
                </a:cubicBezTo>
                <a:lnTo>
                  <a:pt x="2387320" y="6015989"/>
                </a:lnTo>
                <a:cubicBezTo>
                  <a:pt x="1952443" y="6186260"/>
                  <a:pt x="1461875" y="5971755"/>
                  <a:pt x="1291604" y="5536878"/>
                </a:cubicBezTo>
                <a:lnTo>
                  <a:pt x="58432" y="2387320"/>
                </a:lnTo>
                <a:cubicBezTo>
                  <a:pt x="-111839" y="1952443"/>
                  <a:pt x="102667" y="1461875"/>
                  <a:pt x="537543" y="1291604"/>
                </a:cubicBezTo>
                <a:lnTo>
                  <a:pt x="3687102" y="58432"/>
                </a:lnTo>
                <a:cubicBezTo>
                  <a:pt x="3795821" y="15864"/>
                  <a:pt x="3908021" y="-2655"/>
                  <a:pt x="4017827" y="306"/>
                </a:cubicBezTo>
                <a:close/>
              </a:path>
            </a:pathLst>
          </a:custGeom>
          <a:solidFill>
            <a:schemeClr val="tx2">
              <a:lumMod val="50000"/>
            </a:schemeClr>
          </a:solidFill>
        </p:spPr>
        <p:txBody>
          <a:bodyPr wrap="square">
            <a:noAutofit/>
          </a:bodyPr>
          <a:lstStyle/>
          <a:p>
            <a:endParaRPr lang="en-ID" dirty="0"/>
          </a:p>
        </p:txBody>
      </p:sp>
      <p:pic>
        <p:nvPicPr>
          <p:cNvPr id="10"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33160" y="5893126"/>
            <a:ext cx="1776883" cy="848736"/>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48925" y="72972"/>
            <a:ext cx="6185231" cy="28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1" descr="E:\Desain\PPT UNS\Slide 1 Corner.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9886817" y="5868236"/>
            <a:ext cx="2023200" cy="76800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8306706" y="5590211"/>
            <a:ext cx="1580111" cy="115165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50"/>
                                  </p:stCondLst>
                                  <p:iterate type="lt">
                                    <p:tmPct val="10000"/>
                                  </p:iterate>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p:cTn id="7" dur="250" fill="hold"/>
                                        <p:tgtEl>
                                          <p:spTgt spid="31">
                                            <p:txEl>
                                              <p:pRg st="0" end="0"/>
                                            </p:txEl>
                                          </p:spTgt>
                                        </p:tgtEl>
                                        <p:attrNameLst>
                                          <p:attrName>ppt_w</p:attrName>
                                        </p:attrNameLst>
                                      </p:cBhvr>
                                      <p:tavLst>
                                        <p:tav tm="0">
                                          <p:val>
                                            <p:strVal val="#ppt_w+.3"/>
                                          </p:val>
                                        </p:tav>
                                        <p:tav tm="100000">
                                          <p:val>
                                            <p:strVal val="#ppt_w"/>
                                          </p:val>
                                        </p:tav>
                                      </p:tavLst>
                                    </p:anim>
                                    <p:anim calcmode="lin" valueType="num">
                                      <p:cBhvr>
                                        <p:cTn id="8" dur="250" fill="hold"/>
                                        <p:tgtEl>
                                          <p:spTgt spid="31">
                                            <p:txEl>
                                              <p:pRg st="0" end="0"/>
                                            </p:txEl>
                                          </p:spTgt>
                                        </p:tgtEl>
                                        <p:attrNameLst>
                                          <p:attrName>ppt_h</p:attrName>
                                        </p:attrNameLst>
                                      </p:cBhvr>
                                      <p:tavLst>
                                        <p:tav tm="0">
                                          <p:val>
                                            <p:strVal val="#ppt_h"/>
                                          </p:val>
                                        </p:tav>
                                        <p:tav tm="100000">
                                          <p:val>
                                            <p:strVal val="#ppt_h"/>
                                          </p:val>
                                        </p:tav>
                                      </p:tavLst>
                                    </p:anim>
                                    <p:animEffect transition="in" filter="fade">
                                      <p:cBhvr>
                                        <p:cTn id="9" dur="250"/>
                                        <p:tgtEl>
                                          <p:spTgt spid="31">
                                            <p:txEl>
                                              <p:pRg st="0" end="0"/>
                                            </p:txEl>
                                          </p:spTgt>
                                        </p:tgtEl>
                                      </p:cBhvr>
                                    </p:animEffect>
                                  </p:childTnLst>
                                </p:cTn>
                              </p:par>
                              <p:par>
                                <p:cTn id="10" presetID="50" presetClass="entr" presetSubtype="0" decel="100000" fill="hold" grpId="0" nodeType="withEffect">
                                  <p:stCondLst>
                                    <p:cond delay="250"/>
                                  </p:stCondLst>
                                  <p:iterate type="lt">
                                    <p:tmPct val="10000"/>
                                  </p:iterate>
                                  <p:childTnLst>
                                    <p:set>
                                      <p:cBhvr>
                                        <p:cTn id="11" dur="1" fill="hold">
                                          <p:stCondLst>
                                            <p:cond delay="0"/>
                                          </p:stCondLst>
                                        </p:cTn>
                                        <p:tgtEl>
                                          <p:spTgt spid="33">
                                            <p:txEl>
                                              <p:pRg st="0" end="0"/>
                                            </p:txEl>
                                          </p:spTgt>
                                        </p:tgtEl>
                                        <p:attrNameLst>
                                          <p:attrName>style.visibility</p:attrName>
                                        </p:attrNameLst>
                                      </p:cBhvr>
                                      <p:to>
                                        <p:strVal val="visible"/>
                                      </p:to>
                                    </p:set>
                                    <p:anim calcmode="lin" valueType="num">
                                      <p:cBhvr>
                                        <p:cTn id="12" dur="250" fill="hold"/>
                                        <p:tgtEl>
                                          <p:spTgt spid="33">
                                            <p:txEl>
                                              <p:pRg st="0" end="0"/>
                                            </p:txEl>
                                          </p:spTgt>
                                        </p:tgtEl>
                                        <p:attrNameLst>
                                          <p:attrName>ppt_w</p:attrName>
                                        </p:attrNameLst>
                                      </p:cBhvr>
                                      <p:tavLst>
                                        <p:tav tm="0">
                                          <p:val>
                                            <p:strVal val="#ppt_w+.3"/>
                                          </p:val>
                                        </p:tav>
                                        <p:tav tm="100000">
                                          <p:val>
                                            <p:strVal val="#ppt_w"/>
                                          </p:val>
                                        </p:tav>
                                      </p:tavLst>
                                    </p:anim>
                                    <p:anim calcmode="lin" valueType="num">
                                      <p:cBhvr>
                                        <p:cTn id="13" dur="250" fill="hold"/>
                                        <p:tgtEl>
                                          <p:spTgt spid="33">
                                            <p:txEl>
                                              <p:pRg st="0" end="0"/>
                                            </p:txEl>
                                          </p:spTgt>
                                        </p:tgtEl>
                                        <p:attrNameLst>
                                          <p:attrName>ppt_h</p:attrName>
                                        </p:attrNameLst>
                                      </p:cBhvr>
                                      <p:tavLst>
                                        <p:tav tm="0">
                                          <p:val>
                                            <p:strVal val="#ppt_h"/>
                                          </p:val>
                                        </p:tav>
                                        <p:tav tm="100000">
                                          <p:val>
                                            <p:strVal val="#ppt_h"/>
                                          </p:val>
                                        </p:tav>
                                      </p:tavLst>
                                    </p:anim>
                                    <p:animEffect transition="in" filter="fade">
                                      <p:cBhvr>
                                        <p:cTn id="14" dur="250"/>
                                        <p:tgtEl>
                                          <p:spTgt spid="33">
                                            <p:txEl>
                                              <p:pRg st="0" end="0"/>
                                            </p:txEl>
                                          </p:spTgt>
                                        </p:tgtEl>
                                      </p:cBhvr>
                                    </p:animEffect>
                                  </p:childTnLst>
                                </p:cTn>
                              </p:par>
                              <p:par>
                                <p:cTn id="15" presetID="49" presetClass="entr" presetSubtype="0" decel="100000" fill="hold" grpId="0" nodeType="withEffect">
                                  <p:stCondLst>
                                    <p:cond delay="5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750" fill="hold"/>
                                        <p:tgtEl>
                                          <p:spTgt spid="29"/>
                                        </p:tgtEl>
                                        <p:attrNameLst>
                                          <p:attrName>ppt_w</p:attrName>
                                        </p:attrNameLst>
                                      </p:cBhvr>
                                      <p:tavLst>
                                        <p:tav tm="0">
                                          <p:val>
                                            <p:fltVal val="0"/>
                                          </p:val>
                                        </p:tav>
                                        <p:tav tm="100000">
                                          <p:val>
                                            <p:strVal val="#ppt_w"/>
                                          </p:val>
                                        </p:tav>
                                      </p:tavLst>
                                    </p:anim>
                                    <p:anim calcmode="lin" valueType="num">
                                      <p:cBhvr>
                                        <p:cTn id="18" dur="750" fill="hold"/>
                                        <p:tgtEl>
                                          <p:spTgt spid="29"/>
                                        </p:tgtEl>
                                        <p:attrNameLst>
                                          <p:attrName>ppt_h</p:attrName>
                                        </p:attrNameLst>
                                      </p:cBhvr>
                                      <p:tavLst>
                                        <p:tav tm="0">
                                          <p:val>
                                            <p:fltVal val="0"/>
                                          </p:val>
                                        </p:tav>
                                        <p:tav tm="100000">
                                          <p:val>
                                            <p:strVal val="#ppt_h"/>
                                          </p:val>
                                        </p:tav>
                                      </p:tavLst>
                                    </p:anim>
                                    <p:anim calcmode="lin" valueType="num">
                                      <p:cBhvr>
                                        <p:cTn id="19" dur="750" fill="hold"/>
                                        <p:tgtEl>
                                          <p:spTgt spid="29"/>
                                        </p:tgtEl>
                                        <p:attrNameLst>
                                          <p:attrName>style.rotation</p:attrName>
                                        </p:attrNameLst>
                                      </p:cBhvr>
                                      <p:tavLst>
                                        <p:tav tm="0">
                                          <p:val>
                                            <p:fltVal val="360"/>
                                          </p:val>
                                        </p:tav>
                                        <p:tav tm="100000">
                                          <p:val>
                                            <p:fltVal val="0"/>
                                          </p:val>
                                        </p:tav>
                                      </p:tavLst>
                                    </p:anim>
                                    <p:animEffect transition="in" filter="fade">
                                      <p:cBhvr>
                                        <p:cTn id="20" dur="750"/>
                                        <p:tgtEl>
                                          <p:spTgt spid="29"/>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360"/>
                                          </p:val>
                                        </p:tav>
                                        <p:tav tm="100000">
                                          <p:val>
                                            <p:fltVal val="0"/>
                                          </p:val>
                                        </p:tav>
                                      </p:tavLst>
                                    </p:anim>
                                    <p:animEffect transition="in" filter="fade">
                                      <p:cBhvr>
                                        <p:cTn id="26" dur="1000"/>
                                        <p:tgtEl>
                                          <p:spTgt spid="20"/>
                                        </p:tgtEl>
                                      </p:cBhvr>
                                    </p:animEffect>
                                  </p:childTnLst>
                                </p:cTn>
                              </p:par>
                              <p:par>
                                <p:cTn id="27" presetID="49" presetClass="entr" presetSubtype="0" decel="100000" fill="hold" grpId="0" nodeType="withEffect">
                                  <p:stCondLst>
                                    <p:cond delay="25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 calcmode="lin" valueType="num">
                                      <p:cBhvr>
                                        <p:cTn id="31" dur="500" fill="hold"/>
                                        <p:tgtEl>
                                          <p:spTgt spid="30"/>
                                        </p:tgtEl>
                                        <p:attrNameLst>
                                          <p:attrName>style.rotation</p:attrName>
                                        </p:attrNameLst>
                                      </p:cBhvr>
                                      <p:tavLst>
                                        <p:tav tm="0">
                                          <p:val>
                                            <p:fltVal val="360"/>
                                          </p:val>
                                        </p:tav>
                                        <p:tav tm="100000">
                                          <p:val>
                                            <p:fltVal val="0"/>
                                          </p:val>
                                        </p:tav>
                                      </p:tavLst>
                                    </p:anim>
                                    <p:animEffect transition="in" filter="fade">
                                      <p:cBhvr>
                                        <p:cTn id="32" dur="500"/>
                                        <p:tgtEl>
                                          <p:spTgt spid="30"/>
                                        </p:tgtEl>
                                      </p:cBhvr>
                                    </p:animEffect>
                                  </p:childTnLst>
                                </p:cTn>
                              </p:par>
                              <p:par>
                                <p:cTn id="33" presetID="53" presetClass="entr" presetSubtype="16" fill="hold" grpId="0" nodeType="withEffect">
                                  <p:stCondLst>
                                    <p:cond delay="50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Effect transition="in" filter="fade">
                                      <p:cBhvr>
                                        <p:cTn id="42" dur="500"/>
                                        <p:tgtEl>
                                          <p:spTgt spid="36"/>
                                        </p:tgtEl>
                                      </p:cBhvr>
                                    </p:animEffect>
                                  </p:childTnLst>
                                </p:cTn>
                              </p:par>
                              <p:par>
                                <p:cTn id="43" presetID="53" presetClass="entr" presetSubtype="16" fill="hold" grpId="0" nodeType="withEffect">
                                  <p:stCondLst>
                                    <p:cond delay="500"/>
                                  </p:stCondLst>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ppt_w</p:attrName>
                                        </p:attrNameLst>
                                      </p:cBhvr>
                                      <p:tavLst>
                                        <p:tav tm="0">
                                          <p:val>
                                            <p:fltVal val="0"/>
                                          </p:val>
                                        </p:tav>
                                        <p:tav tm="100000">
                                          <p:val>
                                            <p:strVal val="#ppt_w"/>
                                          </p:val>
                                        </p:tav>
                                      </p:tavLst>
                                    </p:anim>
                                    <p:anim calcmode="lin" valueType="num">
                                      <p:cBhvr>
                                        <p:cTn id="46" dur="500" fill="hold"/>
                                        <p:tgtEl>
                                          <p:spTgt spid="34"/>
                                        </p:tgtEl>
                                        <p:attrNameLst>
                                          <p:attrName>ppt_h</p:attrName>
                                        </p:attrNameLst>
                                      </p:cBhvr>
                                      <p:tavLst>
                                        <p:tav tm="0">
                                          <p:val>
                                            <p:fltVal val="0"/>
                                          </p:val>
                                        </p:tav>
                                        <p:tav tm="100000">
                                          <p:val>
                                            <p:strVal val="#ppt_h"/>
                                          </p:val>
                                        </p:tav>
                                      </p:tavLst>
                                    </p:anim>
                                    <p:animEffect transition="in" filter="fade">
                                      <p:cBhvr>
                                        <p:cTn id="47" dur="500"/>
                                        <p:tgtEl>
                                          <p:spTgt spid="34"/>
                                        </p:tgtEl>
                                      </p:cBhvr>
                                    </p:animEffect>
                                  </p:childTnLst>
                                </p:cTn>
                              </p:par>
                            </p:childTnLst>
                          </p:cTn>
                        </p:par>
                        <p:par>
                          <p:cTn id="48" fill="hold">
                            <p:stCondLst>
                              <p:cond delay="0"/>
                            </p:stCondLst>
                            <p:childTnLst>
                              <p:par>
                                <p:cTn id="49" presetID="14" presetClass="entr" presetSubtype="1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randombar(horizontal)">
                                      <p:cBhvr>
                                        <p:cTn id="51" dur="500"/>
                                        <p:tgtEl>
                                          <p:spTgt spid="13"/>
                                        </p:tgtEl>
                                      </p:cBhvr>
                                    </p:animEffect>
                                  </p:childTnLst>
                                </p:cTn>
                              </p:par>
                              <p:par>
                                <p:cTn id="52" presetID="14" presetClass="entr" presetSubtype="1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14" presetClass="entr" presetSubtype="1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randombar(horizont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animBg="1"/>
      <p:bldP spid="31"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31"/>
                        </p:tgtEl>
                        <p:attrNameLst>
                          <p:attrName>style.visibility</p:attrName>
                        </p:attrNameLst>
                      </p:cBhvr>
                      <p:to>
                        <p:strVal val="visible"/>
                      </p:to>
                    </p:set>
                    <p:anim calcmode="lin" valueType="num">
                      <p:cBhvr>
                        <p:cTn dur="250" fill="hold"/>
                        <p:tgtEl>
                          <p:spTgt spid="31"/>
                        </p:tgtEl>
                        <p:attrNameLst>
                          <p:attrName>ppt_w</p:attrName>
                        </p:attrNameLst>
                      </p:cBhvr>
                      <p:tavLst>
                        <p:tav tm="0">
                          <p:val>
                            <p:strVal val="#ppt_w+.3"/>
                          </p:val>
                        </p:tav>
                        <p:tav tm="100000">
                          <p:val>
                            <p:strVal val="#ppt_w"/>
                          </p:val>
                        </p:tav>
                      </p:tavLst>
                    </p:anim>
                    <p:anim calcmode="lin" valueType="num">
                      <p:cBhvr>
                        <p:cTn dur="250" fill="hold"/>
                        <p:tgtEl>
                          <p:spTgt spid="31"/>
                        </p:tgtEl>
                        <p:attrNameLst>
                          <p:attrName>ppt_h</p:attrName>
                        </p:attrNameLst>
                      </p:cBhvr>
                      <p:tavLst>
                        <p:tav tm="0">
                          <p:val>
                            <p:strVal val="#ppt_h"/>
                          </p:val>
                        </p:tav>
                        <p:tav tm="100000">
                          <p:val>
                            <p:strVal val="#ppt_h"/>
                          </p:val>
                        </p:tav>
                      </p:tavLst>
                    </p:anim>
                    <p:animEffect transition="in" filter="fade">
                      <p:cBhvr>
                        <p:cTn dur="250"/>
                        <p:tgtEl>
                          <p:spTgt spid="31"/>
                        </p:tgtEl>
                      </p:cBhvr>
                    </p:animEffect>
                  </p:childTnLst>
                </p:cTn>
              </p:par>
            </p:tnLst>
          </p:tmpl>
        </p:tmplLst>
      </p:bldP>
      <p:bldP spid="33"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33"/>
                        </p:tgtEl>
                        <p:attrNameLst>
                          <p:attrName>style.visibility</p:attrName>
                        </p:attrNameLst>
                      </p:cBhvr>
                      <p:to>
                        <p:strVal val="visible"/>
                      </p:to>
                    </p:set>
                    <p:anim calcmode="lin" valueType="num">
                      <p:cBhvr>
                        <p:cTn dur="250" fill="hold"/>
                        <p:tgtEl>
                          <p:spTgt spid="33"/>
                        </p:tgtEl>
                        <p:attrNameLst>
                          <p:attrName>ppt_w</p:attrName>
                        </p:attrNameLst>
                      </p:cBhvr>
                      <p:tavLst>
                        <p:tav tm="0">
                          <p:val>
                            <p:strVal val="#ppt_w+.3"/>
                          </p:val>
                        </p:tav>
                        <p:tav tm="100000">
                          <p:val>
                            <p:strVal val="#ppt_w"/>
                          </p:val>
                        </p:tav>
                      </p:tavLst>
                    </p:anim>
                    <p:anim calcmode="lin" valueType="num">
                      <p:cBhvr>
                        <p:cTn dur="250" fill="hold"/>
                        <p:tgtEl>
                          <p:spTgt spid="33"/>
                        </p:tgtEl>
                        <p:attrNameLst>
                          <p:attrName>ppt_h</p:attrName>
                        </p:attrNameLst>
                      </p:cBhvr>
                      <p:tavLst>
                        <p:tav tm="0">
                          <p:val>
                            <p:strVal val="#ppt_h"/>
                          </p:val>
                        </p:tav>
                        <p:tav tm="100000">
                          <p:val>
                            <p:strVal val="#ppt_h"/>
                          </p:val>
                        </p:tav>
                      </p:tavLst>
                    </p:anim>
                    <p:animEffect transition="in" filter="fade">
                      <p:cBhvr>
                        <p:cTn dur="250"/>
                        <p:tgtEl>
                          <p:spTgt spid="33"/>
                        </p:tgtEl>
                      </p:cBhvr>
                    </p:animEffect>
                  </p:childTnLst>
                </p:cTn>
              </p:par>
            </p:tnLst>
          </p:tmpl>
        </p:tmplLst>
      </p:bldP>
      <p:bldP spid="34" grpId="0" animBg="1"/>
      <p:bldP spid="35" grpId="0" animBg="1"/>
      <p:bldP spid="36" grpId="0" animBg="1"/>
      <p:bldP spid="30"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oint Right">
    <p:bg>
      <p:bgPr>
        <a:gradFill flip="none" rotWithShape="1">
          <a:gsLst>
            <a:gs pos="100000">
              <a:schemeClr val="tx2">
                <a:lumMod val="50000"/>
              </a:schemeClr>
            </a:gs>
            <a:gs pos="0">
              <a:schemeClr val="bg2">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9" name="Rectangle: Rounded Corners 28"/>
          <p:cNvSpPr/>
          <p:nvPr userDrawn="1"/>
        </p:nvSpPr>
        <p:spPr>
          <a:xfrm rot="16992024">
            <a:off x="6404933" y="934785"/>
            <a:ext cx="4481014" cy="4481014"/>
          </a:xfrm>
          <a:prstGeom prst="round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0" name="Rectangle: Rounded Corners 19"/>
          <p:cNvSpPr/>
          <p:nvPr userDrawn="1"/>
        </p:nvSpPr>
        <p:spPr>
          <a:xfrm rot="19511744">
            <a:off x="5785736" y="784771"/>
            <a:ext cx="5356674" cy="5356674"/>
          </a:xfrm>
          <a:prstGeom prst="roundRect">
            <a:avLst/>
          </a:prstGeom>
          <a:solidFill>
            <a:schemeClr val="tx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Text Placeholder 33"/>
          <p:cNvSpPr>
            <a:spLocks noGrp="1"/>
          </p:cNvSpPr>
          <p:nvPr>
            <p:ph type="body" sz="quarter" idx="15" hasCustomPrompt="1"/>
          </p:nvPr>
        </p:nvSpPr>
        <p:spPr>
          <a:xfrm>
            <a:off x="419503" y="2683819"/>
            <a:ext cx="5171148" cy="1042926"/>
          </a:xfrm>
        </p:spPr>
        <p:txBody>
          <a:bodyPr anchor="t">
            <a:noAutofit/>
          </a:bodyPr>
          <a:lstStyle>
            <a:lvl1pPr marL="0" indent="0" algn="l">
              <a:lnSpc>
                <a:spcPct val="70000"/>
              </a:lnSpc>
              <a:buNone/>
              <a:defRPr sz="5400" b="1">
                <a:solidFill>
                  <a:schemeClr val="bg1"/>
                </a:solidFill>
                <a:latin typeface="Comfortaa" panose="00000500000000000000" pitchFamily="2" charset="0"/>
              </a:defRPr>
            </a:lvl1pPr>
          </a:lstStyle>
          <a:p>
            <a:pPr lvl="0"/>
            <a:r>
              <a:rPr lang="en-US" dirty="0"/>
              <a:t>TEXT HERE</a:t>
            </a:r>
            <a:endParaRPr lang="en-ID" dirty="0"/>
          </a:p>
        </p:txBody>
      </p:sp>
      <p:sp>
        <p:nvSpPr>
          <p:cNvPr id="33" name="Text Placeholder 33"/>
          <p:cNvSpPr>
            <a:spLocks noGrp="1"/>
          </p:cNvSpPr>
          <p:nvPr>
            <p:ph type="body" sz="quarter" idx="28" hasCustomPrompt="1"/>
          </p:nvPr>
        </p:nvSpPr>
        <p:spPr>
          <a:xfrm>
            <a:off x="419503" y="263637"/>
            <a:ext cx="5171148" cy="2051524"/>
          </a:xfrm>
        </p:spPr>
        <p:txBody>
          <a:bodyPr anchor="t">
            <a:noAutofit/>
          </a:bodyPr>
          <a:lstStyle>
            <a:lvl1pPr marL="0" indent="0" algn="l">
              <a:lnSpc>
                <a:spcPct val="70000"/>
              </a:lnSpc>
              <a:buNone/>
              <a:defRPr sz="23900" b="1" spc="-100" baseline="0">
                <a:solidFill>
                  <a:schemeClr val="bg1">
                    <a:alpha val="10000"/>
                  </a:schemeClr>
                </a:solidFill>
                <a:latin typeface="Couture" panose="020B0804020202020204" pitchFamily="34" charset="0"/>
              </a:defRPr>
            </a:lvl1pPr>
          </a:lstStyle>
          <a:p>
            <a:pPr lvl="0"/>
            <a:r>
              <a:rPr lang="en-US" dirty="0"/>
              <a:t>1</a:t>
            </a:r>
            <a:endParaRPr lang="en-ID" dirty="0"/>
          </a:p>
        </p:txBody>
      </p:sp>
      <p:sp>
        <p:nvSpPr>
          <p:cNvPr id="34" name="Rectangle: Rounded Corners 33"/>
          <p:cNvSpPr/>
          <p:nvPr userDrawn="1"/>
        </p:nvSpPr>
        <p:spPr>
          <a:xfrm>
            <a:off x="5984631" y="482348"/>
            <a:ext cx="1235526" cy="1235526"/>
          </a:xfrm>
          <a:prstGeom prst="roundRect">
            <a:avLst>
              <a:gd name="adj" fmla="val 9009"/>
            </a:avLst>
          </a:prstGeom>
          <a:noFill/>
          <a:ln w="92075">
            <a:solidFill>
              <a:schemeClr val="bg1">
                <a:lumMod val="90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Rectangle: Rounded Corners 34"/>
          <p:cNvSpPr/>
          <p:nvPr userDrawn="1"/>
        </p:nvSpPr>
        <p:spPr>
          <a:xfrm>
            <a:off x="6754864" y="5232380"/>
            <a:ext cx="1235526" cy="1235526"/>
          </a:xfrm>
          <a:prstGeom prst="roundRect">
            <a:avLst>
              <a:gd name="adj" fmla="val 9009"/>
            </a:avLst>
          </a:prstGeom>
          <a:noFill/>
          <a:ln w="92075">
            <a:solidFill>
              <a:schemeClr val="bg1">
                <a:lumMod val="90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Rectangle: Rounded Corners 35"/>
          <p:cNvSpPr/>
          <p:nvPr userDrawn="1"/>
        </p:nvSpPr>
        <p:spPr>
          <a:xfrm>
            <a:off x="6274697" y="1147043"/>
            <a:ext cx="2281659" cy="2281659"/>
          </a:xfrm>
          <a:prstGeom prst="roundRect">
            <a:avLst>
              <a:gd name="adj" fmla="val 9009"/>
            </a:avLst>
          </a:prstGeom>
          <a:noFill/>
          <a:ln w="92075">
            <a:solidFill>
              <a:schemeClr val="bg1">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Picture Placeholder 29"/>
          <p:cNvSpPr>
            <a:spLocks noGrp="1"/>
          </p:cNvSpPr>
          <p:nvPr>
            <p:ph type="pic" sz="quarter" idx="27"/>
          </p:nvPr>
        </p:nvSpPr>
        <p:spPr>
          <a:xfrm>
            <a:off x="6227707" y="626764"/>
            <a:ext cx="5364933" cy="5364933"/>
          </a:xfrm>
          <a:custGeom>
            <a:avLst/>
            <a:gdLst>
              <a:gd name="connsiteX0" fmla="*/ 4017827 w 6074420"/>
              <a:gd name="connsiteY0" fmla="*/ 306 h 6074420"/>
              <a:gd name="connsiteX1" fmla="*/ 4782817 w 6074420"/>
              <a:gd name="connsiteY1" fmla="*/ 537543 h 6074420"/>
              <a:gd name="connsiteX2" fmla="*/ 6015989 w 6074420"/>
              <a:gd name="connsiteY2" fmla="*/ 3687102 h 6074420"/>
              <a:gd name="connsiteX3" fmla="*/ 5536878 w 6074420"/>
              <a:gd name="connsiteY3" fmla="*/ 4782817 h 6074420"/>
              <a:gd name="connsiteX4" fmla="*/ 2387320 w 6074420"/>
              <a:gd name="connsiteY4" fmla="*/ 6015989 h 6074420"/>
              <a:gd name="connsiteX5" fmla="*/ 1291604 w 6074420"/>
              <a:gd name="connsiteY5" fmla="*/ 5536878 h 6074420"/>
              <a:gd name="connsiteX6" fmla="*/ 58432 w 6074420"/>
              <a:gd name="connsiteY6" fmla="*/ 2387320 h 6074420"/>
              <a:gd name="connsiteX7" fmla="*/ 537543 w 6074420"/>
              <a:gd name="connsiteY7" fmla="*/ 1291604 h 6074420"/>
              <a:gd name="connsiteX8" fmla="*/ 3687102 w 6074420"/>
              <a:gd name="connsiteY8" fmla="*/ 58432 h 6074420"/>
              <a:gd name="connsiteX9" fmla="*/ 4017827 w 6074420"/>
              <a:gd name="connsiteY9" fmla="*/ 306 h 6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74420" h="6074420">
                <a:moveTo>
                  <a:pt x="4017827" y="306"/>
                </a:moveTo>
                <a:cubicBezTo>
                  <a:pt x="4347244" y="9187"/>
                  <a:pt x="4655114" y="211386"/>
                  <a:pt x="4782817" y="537543"/>
                </a:cubicBezTo>
                <a:lnTo>
                  <a:pt x="6015989" y="3687102"/>
                </a:lnTo>
                <a:cubicBezTo>
                  <a:pt x="6186260" y="4121978"/>
                  <a:pt x="5971755" y="4612547"/>
                  <a:pt x="5536878" y="4782817"/>
                </a:cubicBezTo>
                <a:lnTo>
                  <a:pt x="2387320" y="6015989"/>
                </a:lnTo>
                <a:cubicBezTo>
                  <a:pt x="1952443" y="6186260"/>
                  <a:pt x="1461875" y="5971755"/>
                  <a:pt x="1291604" y="5536878"/>
                </a:cubicBezTo>
                <a:lnTo>
                  <a:pt x="58432" y="2387320"/>
                </a:lnTo>
                <a:cubicBezTo>
                  <a:pt x="-111839" y="1952443"/>
                  <a:pt x="102667" y="1461875"/>
                  <a:pt x="537543" y="1291604"/>
                </a:cubicBezTo>
                <a:lnTo>
                  <a:pt x="3687102" y="58432"/>
                </a:lnTo>
                <a:cubicBezTo>
                  <a:pt x="3795821" y="15864"/>
                  <a:pt x="3908021" y="-2655"/>
                  <a:pt x="4017827" y="306"/>
                </a:cubicBezTo>
                <a:close/>
              </a:path>
            </a:pathLst>
          </a:custGeom>
          <a:solidFill>
            <a:schemeClr val="tx2">
              <a:lumMod val="50000"/>
            </a:schemeClr>
          </a:solidFill>
        </p:spPr>
        <p:txBody>
          <a:bodyPr wrap="square">
            <a:noAutofit/>
          </a:bodyPr>
          <a:lstStyle/>
          <a:p>
            <a:endParaRPr lang="en-ID" dirty="0"/>
          </a:p>
        </p:txBody>
      </p:sp>
      <p:pic>
        <p:nvPicPr>
          <p:cNvPr id="10"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48925" y="5776027"/>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5886707" y="72972"/>
            <a:ext cx="6185231" cy="28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rot="20208841">
            <a:off x="2040802" y="5910896"/>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1" descr="E:\Desain\PPT UNS\Slide 1 Corner.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9886817" y="5868236"/>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50"/>
                                  </p:stCondLst>
                                  <p:iterate type="lt">
                                    <p:tmPct val="10000"/>
                                  </p:iterate>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p:cTn id="7" dur="250" fill="hold"/>
                                        <p:tgtEl>
                                          <p:spTgt spid="31">
                                            <p:txEl>
                                              <p:pRg st="0" end="0"/>
                                            </p:txEl>
                                          </p:spTgt>
                                        </p:tgtEl>
                                        <p:attrNameLst>
                                          <p:attrName>ppt_w</p:attrName>
                                        </p:attrNameLst>
                                      </p:cBhvr>
                                      <p:tavLst>
                                        <p:tav tm="0">
                                          <p:val>
                                            <p:strVal val="#ppt_w+.3"/>
                                          </p:val>
                                        </p:tav>
                                        <p:tav tm="100000">
                                          <p:val>
                                            <p:strVal val="#ppt_w"/>
                                          </p:val>
                                        </p:tav>
                                      </p:tavLst>
                                    </p:anim>
                                    <p:anim calcmode="lin" valueType="num">
                                      <p:cBhvr>
                                        <p:cTn id="8" dur="250" fill="hold"/>
                                        <p:tgtEl>
                                          <p:spTgt spid="31">
                                            <p:txEl>
                                              <p:pRg st="0" end="0"/>
                                            </p:txEl>
                                          </p:spTgt>
                                        </p:tgtEl>
                                        <p:attrNameLst>
                                          <p:attrName>ppt_h</p:attrName>
                                        </p:attrNameLst>
                                      </p:cBhvr>
                                      <p:tavLst>
                                        <p:tav tm="0">
                                          <p:val>
                                            <p:strVal val="#ppt_h"/>
                                          </p:val>
                                        </p:tav>
                                        <p:tav tm="100000">
                                          <p:val>
                                            <p:strVal val="#ppt_h"/>
                                          </p:val>
                                        </p:tav>
                                      </p:tavLst>
                                    </p:anim>
                                    <p:animEffect transition="in" filter="fade">
                                      <p:cBhvr>
                                        <p:cTn id="9" dur="250"/>
                                        <p:tgtEl>
                                          <p:spTgt spid="31">
                                            <p:txEl>
                                              <p:pRg st="0" end="0"/>
                                            </p:txEl>
                                          </p:spTgt>
                                        </p:tgtEl>
                                      </p:cBhvr>
                                    </p:animEffect>
                                  </p:childTnLst>
                                </p:cTn>
                              </p:par>
                              <p:par>
                                <p:cTn id="10" presetID="50" presetClass="entr" presetSubtype="0" decel="100000" fill="hold" grpId="0" nodeType="withEffect">
                                  <p:stCondLst>
                                    <p:cond delay="250"/>
                                  </p:stCondLst>
                                  <p:iterate type="lt">
                                    <p:tmPct val="10000"/>
                                  </p:iterate>
                                  <p:childTnLst>
                                    <p:set>
                                      <p:cBhvr>
                                        <p:cTn id="11" dur="1" fill="hold">
                                          <p:stCondLst>
                                            <p:cond delay="0"/>
                                          </p:stCondLst>
                                        </p:cTn>
                                        <p:tgtEl>
                                          <p:spTgt spid="33">
                                            <p:txEl>
                                              <p:pRg st="0" end="0"/>
                                            </p:txEl>
                                          </p:spTgt>
                                        </p:tgtEl>
                                        <p:attrNameLst>
                                          <p:attrName>style.visibility</p:attrName>
                                        </p:attrNameLst>
                                      </p:cBhvr>
                                      <p:to>
                                        <p:strVal val="visible"/>
                                      </p:to>
                                    </p:set>
                                    <p:anim calcmode="lin" valueType="num">
                                      <p:cBhvr>
                                        <p:cTn id="12" dur="250" fill="hold"/>
                                        <p:tgtEl>
                                          <p:spTgt spid="33">
                                            <p:txEl>
                                              <p:pRg st="0" end="0"/>
                                            </p:txEl>
                                          </p:spTgt>
                                        </p:tgtEl>
                                        <p:attrNameLst>
                                          <p:attrName>ppt_w</p:attrName>
                                        </p:attrNameLst>
                                      </p:cBhvr>
                                      <p:tavLst>
                                        <p:tav tm="0">
                                          <p:val>
                                            <p:strVal val="#ppt_w+.3"/>
                                          </p:val>
                                        </p:tav>
                                        <p:tav tm="100000">
                                          <p:val>
                                            <p:strVal val="#ppt_w"/>
                                          </p:val>
                                        </p:tav>
                                      </p:tavLst>
                                    </p:anim>
                                    <p:anim calcmode="lin" valueType="num">
                                      <p:cBhvr>
                                        <p:cTn id="13" dur="250" fill="hold"/>
                                        <p:tgtEl>
                                          <p:spTgt spid="33">
                                            <p:txEl>
                                              <p:pRg st="0" end="0"/>
                                            </p:txEl>
                                          </p:spTgt>
                                        </p:tgtEl>
                                        <p:attrNameLst>
                                          <p:attrName>ppt_h</p:attrName>
                                        </p:attrNameLst>
                                      </p:cBhvr>
                                      <p:tavLst>
                                        <p:tav tm="0">
                                          <p:val>
                                            <p:strVal val="#ppt_h"/>
                                          </p:val>
                                        </p:tav>
                                        <p:tav tm="100000">
                                          <p:val>
                                            <p:strVal val="#ppt_h"/>
                                          </p:val>
                                        </p:tav>
                                      </p:tavLst>
                                    </p:anim>
                                    <p:animEffect transition="in" filter="fade">
                                      <p:cBhvr>
                                        <p:cTn id="14" dur="250"/>
                                        <p:tgtEl>
                                          <p:spTgt spid="33">
                                            <p:txEl>
                                              <p:pRg st="0" end="0"/>
                                            </p:txEl>
                                          </p:spTgt>
                                        </p:tgtEl>
                                      </p:cBhvr>
                                    </p:animEffect>
                                  </p:childTnLst>
                                </p:cTn>
                              </p:par>
                              <p:par>
                                <p:cTn id="15" presetID="49" presetClass="entr" presetSubtype="0" decel="100000" fill="hold" grpId="0" nodeType="withEffect">
                                  <p:stCondLst>
                                    <p:cond delay="5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750" fill="hold"/>
                                        <p:tgtEl>
                                          <p:spTgt spid="29"/>
                                        </p:tgtEl>
                                        <p:attrNameLst>
                                          <p:attrName>ppt_w</p:attrName>
                                        </p:attrNameLst>
                                      </p:cBhvr>
                                      <p:tavLst>
                                        <p:tav tm="0">
                                          <p:val>
                                            <p:fltVal val="0"/>
                                          </p:val>
                                        </p:tav>
                                        <p:tav tm="100000">
                                          <p:val>
                                            <p:strVal val="#ppt_w"/>
                                          </p:val>
                                        </p:tav>
                                      </p:tavLst>
                                    </p:anim>
                                    <p:anim calcmode="lin" valueType="num">
                                      <p:cBhvr>
                                        <p:cTn id="18" dur="750" fill="hold"/>
                                        <p:tgtEl>
                                          <p:spTgt spid="29"/>
                                        </p:tgtEl>
                                        <p:attrNameLst>
                                          <p:attrName>ppt_h</p:attrName>
                                        </p:attrNameLst>
                                      </p:cBhvr>
                                      <p:tavLst>
                                        <p:tav tm="0">
                                          <p:val>
                                            <p:fltVal val="0"/>
                                          </p:val>
                                        </p:tav>
                                        <p:tav tm="100000">
                                          <p:val>
                                            <p:strVal val="#ppt_h"/>
                                          </p:val>
                                        </p:tav>
                                      </p:tavLst>
                                    </p:anim>
                                    <p:anim calcmode="lin" valueType="num">
                                      <p:cBhvr>
                                        <p:cTn id="19" dur="750" fill="hold"/>
                                        <p:tgtEl>
                                          <p:spTgt spid="29"/>
                                        </p:tgtEl>
                                        <p:attrNameLst>
                                          <p:attrName>style.rotation</p:attrName>
                                        </p:attrNameLst>
                                      </p:cBhvr>
                                      <p:tavLst>
                                        <p:tav tm="0">
                                          <p:val>
                                            <p:fltVal val="360"/>
                                          </p:val>
                                        </p:tav>
                                        <p:tav tm="100000">
                                          <p:val>
                                            <p:fltVal val="0"/>
                                          </p:val>
                                        </p:tav>
                                      </p:tavLst>
                                    </p:anim>
                                    <p:animEffect transition="in" filter="fade">
                                      <p:cBhvr>
                                        <p:cTn id="20" dur="750"/>
                                        <p:tgtEl>
                                          <p:spTgt spid="29"/>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360"/>
                                          </p:val>
                                        </p:tav>
                                        <p:tav tm="100000">
                                          <p:val>
                                            <p:fltVal val="0"/>
                                          </p:val>
                                        </p:tav>
                                      </p:tavLst>
                                    </p:anim>
                                    <p:animEffect transition="in" filter="fade">
                                      <p:cBhvr>
                                        <p:cTn id="26" dur="1000"/>
                                        <p:tgtEl>
                                          <p:spTgt spid="20"/>
                                        </p:tgtEl>
                                      </p:cBhvr>
                                    </p:animEffect>
                                  </p:childTnLst>
                                </p:cTn>
                              </p:par>
                              <p:par>
                                <p:cTn id="27" presetID="49" presetClass="entr" presetSubtype="0" decel="100000" fill="hold" grpId="0" nodeType="withEffect">
                                  <p:stCondLst>
                                    <p:cond delay="25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 calcmode="lin" valueType="num">
                                      <p:cBhvr>
                                        <p:cTn id="31" dur="500" fill="hold"/>
                                        <p:tgtEl>
                                          <p:spTgt spid="30"/>
                                        </p:tgtEl>
                                        <p:attrNameLst>
                                          <p:attrName>style.rotation</p:attrName>
                                        </p:attrNameLst>
                                      </p:cBhvr>
                                      <p:tavLst>
                                        <p:tav tm="0">
                                          <p:val>
                                            <p:fltVal val="360"/>
                                          </p:val>
                                        </p:tav>
                                        <p:tav tm="100000">
                                          <p:val>
                                            <p:fltVal val="0"/>
                                          </p:val>
                                        </p:tav>
                                      </p:tavLst>
                                    </p:anim>
                                    <p:animEffect transition="in" filter="fade">
                                      <p:cBhvr>
                                        <p:cTn id="32" dur="500"/>
                                        <p:tgtEl>
                                          <p:spTgt spid="30"/>
                                        </p:tgtEl>
                                      </p:cBhvr>
                                    </p:animEffect>
                                  </p:childTnLst>
                                </p:cTn>
                              </p:par>
                              <p:par>
                                <p:cTn id="33" presetID="53" presetClass="entr" presetSubtype="16" fill="hold" grpId="0" nodeType="withEffect">
                                  <p:stCondLst>
                                    <p:cond delay="50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Effect transition="in" filter="fade">
                                      <p:cBhvr>
                                        <p:cTn id="42" dur="500"/>
                                        <p:tgtEl>
                                          <p:spTgt spid="36"/>
                                        </p:tgtEl>
                                      </p:cBhvr>
                                    </p:animEffect>
                                  </p:childTnLst>
                                </p:cTn>
                              </p:par>
                              <p:par>
                                <p:cTn id="43" presetID="53" presetClass="entr" presetSubtype="16" fill="hold" grpId="0" nodeType="withEffect">
                                  <p:stCondLst>
                                    <p:cond delay="500"/>
                                  </p:stCondLst>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ppt_w</p:attrName>
                                        </p:attrNameLst>
                                      </p:cBhvr>
                                      <p:tavLst>
                                        <p:tav tm="0">
                                          <p:val>
                                            <p:fltVal val="0"/>
                                          </p:val>
                                        </p:tav>
                                        <p:tav tm="100000">
                                          <p:val>
                                            <p:strVal val="#ppt_w"/>
                                          </p:val>
                                        </p:tav>
                                      </p:tavLst>
                                    </p:anim>
                                    <p:anim calcmode="lin" valueType="num">
                                      <p:cBhvr>
                                        <p:cTn id="46" dur="500" fill="hold"/>
                                        <p:tgtEl>
                                          <p:spTgt spid="34"/>
                                        </p:tgtEl>
                                        <p:attrNameLst>
                                          <p:attrName>ppt_h</p:attrName>
                                        </p:attrNameLst>
                                      </p:cBhvr>
                                      <p:tavLst>
                                        <p:tav tm="0">
                                          <p:val>
                                            <p:fltVal val="0"/>
                                          </p:val>
                                        </p:tav>
                                        <p:tav tm="100000">
                                          <p:val>
                                            <p:strVal val="#ppt_h"/>
                                          </p:val>
                                        </p:tav>
                                      </p:tavLst>
                                    </p:anim>
                                    <p:animEffect transition="in" filter="fade">
                                      <p:cBhvr>
                                        <p:cTn id="47" dur="500"/>
                                        <p:tgtEl>
                                          <p:spTgt spid="34"/>
                                        </p:tgtEl>
                                      </p:cBhvr>
                                    </p:animEffect>
                                  </p:childTnLst>
                                </p:cTn>
                              </p:par>
                            </p:childTnLst>
                          </p:cTn>
                        </p:par>
                        <p:par>
                          <p:cTn id="48" fill="hold">
                            <p:stCondLst>
                              <p:cond delay="0"/>
                            </p:stCondLst>
                            <p:childTnLst>
                              <p:par>
                                <p:cTn id="49" presetID="14" presetClass="entr" presetSubtype="1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par>
                                <p:cTn id="52" presetID="14" presetClass="entr" presetSubtype="1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14" presetClass="entr" presetSubtype="1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randombar(horizontal)">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animBg="1"/>
      <p:bldP spid="31"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31"/>
                        </p:tgtEl>
                        <p:attrNameLst>
                          <p:attrName>style.visibility</p:attrName>
                        </p:attrNameLst>
                      </p:cBhvr>
                      <p:to>
                        <p:strVal val="visible"/>
                      </p:to>
                    </p:set>
                    <p:anim calcmode="lin" valueType="num">
                      <p:cBhvr>
                        <p:cTn dur="250" fill="hold"/>
                        <p:tgtEl>
                          <p:spTgt spid="31"/>
                        </p:tgtEl>
                        <p:attrNameLst>
                          <p:attrName>ppt_w</p:attrName>
                        </p:attrNameLst>
                      </p:cBhvr>
                      <p:tavLst>
                        <p:tav tm="0">
                          <p:val>
                            <p:strVal val="#ppt_w+.3"/>
                          </p:val>
                        </p:tav>
                        <p:tav tm="100000">
                          <p:val>
                            <p:strVal val="#ppt_w"/>
                          </p:val>
                        </p:tav>
                      </p:tavLst>
                    </p:anim>
                    <p:anim calcmode="lin" valueType="num">
                      <p:cBhvr>
                        <p:cTn dur="250" fill="hold"/>
                        <p:tgtEl>
                          <p:spTgt spid="31"/>
                        </p:tgtEl>
                        <p:attrNameLst>
                          <p:attrName>ppt_h</p:attrName>
                        </p:attrNameLst>
                      </p:cBhvr>
                      <p:tavLst>
                        <p:tav tm="0">
                          <p:val>
                            <p:strVal val="#ppt_h"/>
                          </p:val>
                        </p:tav>
                        <p:tav tm="100000">
                          <p:val>
                            <p:strVal val="#ppt_h"/>
                          </p:val>
                        </p:tav>
                      </p:tavLst>
                    </p:anim>
                    <p:animEffect transition="in" filter="fade">
                      <p:cBhvr>
                        <p:cTn dur="250"/>
                        <p:tgtEl>
                          <p:spTgt spid="31"/>
                        </p:tgtEl>
                      </p:cBhvr>
                    </p:animEffect>
                  </p:childTnLst>
                </p:cTn>
              </p:par>
            </p:tnLst>
          </p:tmpl>
        </p:tmplLst>
      </p:bldP>
      <p:bldP spid="33"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33"/>
                        </p:tgtEl>
                        <p:attrNameLst>
                          <p:attrName>style.visibility</p:attrName>
                        </p:attrNameLst>
                      </p:cBhvr>
                      <p:to>
                        <p:strVal val="visible"/>
                      </p:to>
                    </p:set>
                    <p:anim calcmode="lin" valueType="num">
                      <p:cBhvr>
                        <p:cTn dur="250" fill="hold"/>
                        <p:tgtEl>
                          <p:spTgt spid="33"/>
                        </p:tgtEl>
                        <p:attrNameLst>
                          <p:attrName>ppt_w</p:attrName>
                        </p:attrNameLst>
                      </p:cBhvr>
                      <p:tavLst>
                        <p:tav tm="0">
                          <p:val>
                            <p:strVal val="#ppt_w+.3"/>
                          </p:val>
                        </p:tav>
                        <p:tav tm="100000">
                          <p:val>
                            <p:strVal val="#ppt_w"/>
                          </p:val>
                        </p:tav>
                      </p:tavLst>
                    </p:anim>
                    <p:anim calcmode="lin" valueType="num">
                      <p:cBhvr>
                        <p:cTn dur="250" fill="hold"/>
                        <p:tgtEl>
                          <p:spTgt spid="33"/>
                        </p:tgtEl>
                        <p:attrNameLst>
                          <p:attrName>ppt_h</p:attrName>
                        </p:attrNameLst>
                      </p:cBhvr>
                      <p:tavLst>
                        <p:tav tm="0">
                          <p:val>
                            <p:strVal val="#ppt_h"/>
                          </p:val>
                        </p:tav>
                        <p:tav tm="100000">
                          <p:val>
                            <p:strVal val="#ppt_h"/>
                          </p:val>
                        </p:tav>
                      </p:tavLst>
                    </p:anim>
                    <p:animEffect transition="in" filter="fade">
                      <p:cBhvr>
                        <p:cTn dur="250"/>
                        <p:tgtEl>
                          <p:spTgt spid="33"/>
                        </p:tgtEl>
                      </p:cBhvr>
                    </p:animEffect>
                  </p:childTnLst>
                </p:cTn>
              </p:par>
            </p:tnLst>
          </p:tmpl>
        </p:tmplLst>
      </p:bldP>
      <p:bldP spid="34" grpId="0" animBg="1"/>
      <p:bldP spid="35" grpId="0" animBg="1"/>
      <p:bldP spid="36" grpId="0" animBg="1"/>
      <p:bldP spid="30"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WOT Small">
    <p:spTree>
      <p:nvGrpSpPr>
        <p:cNvPr id="1" name=""/>
        <p:cNvGrpSpPr/>
        <p:nvPr/>
      </p:nvGrpSpPr>
      <p:grpSpPr>
        <a:xfrm>
          <a:off x="0" y="0"/>
          <a:ext cx="0" cy="0"/>
          <a:chOff x="0" y="0"/>
          <a:chExt cx="0" cy="0"/>
        </a:xfrm>
      </p:grpSpPr>
      <p:sp>
        <p:nvSpPr>
          <p:cNvPr id="21" name="Text Placeholder 33"/>
          <p:cNvSpPr>
            <a:spLocks noGrp="1"/>
          </p:cNvSpPr>
          <p:nvPr>
            <p:ph type="body" sz="quarter" idx="24" hasCustomPrompt="1"/>
          </p:nvPr>
        </p:nvSpPr>
        <p:spPr>
          <a:xfrm>
            <a:off x="1110331" y="4344254"/>
            <a:ext cx="2343436" cy="1802937"/>
          </a:xfrm>
        </p:spPr>
        <p:txBody>
          <a:bodyPr anchor="t">
            <a:noAutofit/>
          </a:bodyPr>
          <a:lstStyle>
            <a:lvl1pPr marL="0" indent="0" algn="ctr">
              <a:lnSpc>
                <a:spcPct val="100000"/>
              </a:lnSpc>
              <a:buNone/>
              <a:defRPr sz="2400" b="0" i="1" baseline="0">
                <a:solidFill>
                  <a:schemeClr val="tx1"/>
                </a:solidFill>
                <a:latin typeface="+mn-lt"/>
              </a:defRPr>
            </a:lvl1pPr>
          </a:lstStyle>
          <a:p>
            <a:pPr lvl="0"/>
            <a:r>
              <a:rPr lang="en-US" dirty="0"/>
              <a:t>Lorem ipsum dolor sit </a:t>
            </a:r>
            <a:r>
              <a:rPr lang="en-US" dirty="0" err="1"/>
              <a:t>amet</a:t>
            </a:r>
            <a:endParaRPr lang="en-ID" dirty="0"/>
          </a:p>
        </p:txBody>
      </p:sp>
      <p:sp>
        <p:nvSpPr>
          <p:cNvPr id="19" name="Rectangle: Rounded Corners 18"/>
          <p:cNvSpPr/>
          <p:nvPr userDrawn="1"/>
        </p:nvSpPr>
        <p:spPr>
          <a:xfrm rot="2700000">
            <a:off x="1762960" y="2881512"/>
            <a:ext cx="1038178" cy="1038178"/>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 Placeholder 33"/>
          <p:cNvSpPr>
            <a:spLocks noGrp="1"/>
          </p:cNvSpPr>
          <p:nvPr>
            <p:ph type="body" sz="quarter" idx="14" hasCustomPrompt="1"/>
          </p:nvPr>
        </p:nvSpPr>
        <p:spPr>
          <a:xfrm>
            <a:off x="1547946" y="2986990"/>
            <a:ext cx="1468206" cy="827222"/>
          </a:xfrm>
        </p:spPr>
        <p:txBody>
          <a:bodyPr anchor="ctr">
            <a:noAutofit/>
          </a:bodyPr>
          <a:lstStyle>
            <a:lvl1pPr marL="0" indent="0" algn="ctr">
              <a:lnSpc>
                <a:spcPct val="100000"/>
              </a:lnSpc>
              <a:buNone/>
              <a:defRPr sz="6000" b="1" baseline="0">
                <a:solidFill>
                  <a:schemeClr val="bg1"/>
                </a:solidFill>
                <a:latin typeface="Comfortaa" panose="00000500000000000000" pitchFamily="2" charset="0"/>
              </a:defRPr>
            </a:lvl1pPr>
          </a:lstStyle>
          <a:p>
            <a:pPr lvl="0"/>
            <a:r>
              <a:rPr lang="en-US" dirty="0"/>
              <a:t>S</a:t>
            </a:r>
            <a:endParaRPr lang="en-ID" dirty="0"/>
          </a:p>
        </p:txBody>
      </p:sp>
      <p:cxnSp>
        <p:nvCxnSpPr>
          <p:cNvPr id="20" name="Straight Connector 19"/>
          <p:cNvCxnSpPr/>
          <p:nvPr userDrawn="1"/>
        </p:nvCxnSpPr>
        <p:spPr>
          <a:xfrm>
            <a:off x="1332703" y="4239479"/>
            <a:ext cx="1898693" cy="0"/>
          </a:xfrm>
          <a:prstGeom prst="line">
            <a:avLst/>
          </a:prstGeom>
          <a:ln w="53975" cap="rnd">
            <a:solidFill>
              <a:schemeClr val="tx2">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33"/>
          <p:cNvSpPr>
            <a:spLocks noGrp="1"/>
          </p:cNvSpPr>
          <p:nvPr>
            <p:ph type="body" sz="quarter" idx="25" hasCustomPrompt="1"/>
          </p:nvPr>
        </p:nvSpPr>
        <p:spPr>
          <a:xfrm>
            <a:off x="3653103" y="4344253"/>
            <a:ext cx="2343436" cy="1802937"/>
          </a:xfrm>
        </p:spPr>
        <p:txBody>
          <a:bodyPr anchor="t">
            <a:noAutofit/>
          </a:bodyPr>
          <a:lstStyle>
            <a:lvl1pPr marL="0" indent="0" algn="ctr">
              <a:lnSpc>
                <a:spcPct val="100000"/>
              </a:lnSpc>
              <a:buNone/>
              <a:defRPr sz="2400" b="0" i="1" baseline="0">
                <a:solidFill>
                  <a:schemeClr val="tx1"/>
                </a:solidFill>
                <a:latin typeface="+mn-lt"/>
              </a:defRPr>
            </a:lvl1pPr>
          </a:lstStyle>
          <a:p>
            <a:pPr lvl="0"/>
            <a:r>
              <a:rPr lang="en-US" dirty="0"/>
              <a:t>Lorem ipsum dolor sit </a:t>
            </a:r>
            <a:r>
              <a:rPr lang="en-US" dirty="0" err="1"/>
              <a:t>amet</a:t>
            </a:r>
            <a:endParaRPr lang="en-ID" dirty="0"/>
          </a:p>
        </p:txBody>
      </p:sp>
      <p:sp>
        <p:nvSpPr>
          <p:cNvPr id="28" name="Rectangle: Rounded Corners 27"/>
          <p:cNvSpPr/>
          <p:nvPr userDrawn="1"/>
        </p:nvSpPr>
        <p:spPr>
          <a:xfrm rot="2700000">
            <a:off x="4305732" y="2881511"/>
            <a:ext cx="1038178" cy="1038178"/>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Text Placeholder 33"/>
          <p:cNvSpPr>
            <a:spLocks noGrp="1"/>
          </p:cNvSpPr>
          <p:nvPr>
            <p:ph type="body" sz="quarter" idx="26" hasCustomPrompt="1"/>
          </p:nvPr>
        </p:nvSpPr>
        <p:spPr>
          <a:xfrm>
            <a:off x="4090718" y="2986989"/>
            <a:ext cx="1468206" cy="827222"/>
          </a:xfrm>
        </p:spPr>
        <p:txBody>
          <a:bodyPr anchor="ctr">
            <a:noAutofit/>
          </a:bodyPr>
          <a:lstStyle>
            <a:lvl1pPr marL="0" indent="0" algn="ctr">
              <a:lnSpc>
                <a:spcPct val="100000"/>
              </a:lnSpc>
              <a:buNone/>
              <a:defRPr sz="6000" b="1" baseline="0">
                <a:solidFill>
                  <a:schemeClr val="bg1"/>
                </a:solidFill>
                <a:latin typeface="Comfortaa" panose="00000500000000000000" pitchFamily="2" charset="0"/>
              </a:defRPr>
            </a:lvl1pPr>
          </a:lstStyle>
          <a:p>
            <a:pPr lvl="0"/>
            <a:r>
              <a:rPr lang="en-US" dirty="0"/>
              <a:t>W</a:t>
            </a:r>
            <a:endParaRPr lang="en-ID" dirty="0"/>
          </a:p>
        </p:txBody>
      </p:sp>
      <p:cxnSp>
        <p:nvCxnSpPr>
          <p:cNvPr id="30" name="Straight Connector 29"/>
          <p:cNvCxnSpPr/>
          <p:nvPr userDrawn="1"/>
        </p:nvCxnSpPr>
        <p:spPr>
          <a:xfrm>
            <a:off x="3875475" y="4239478"/>
            <a:ext cx="1898693" cy="0"/>
          </a:xfrm>
          <a:prstGeom prst="line">
            <a:avLst/>
          </a:prstGeom>
          <a:ln w="53975" cap="rnd">
            <a:solidFill>
              <a:schemeClr val="tx2">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31" name="Text Placeholder 33"/>
          <p:cNvSpPr>
            <a:spLocks noGrp="1"/>
          </p:cNvSpPr>
          <p:nvPr>
            <p:ph type="body" sz="quarter" idx="27" hasCustomPrompt="1"/>
          </p:nvPr>
        </p:nvSpPr>
        <p:spPr>
          <a:xfrm>
            <a:off x="6195875" y="4344252"/>
            <a:ext cx="2343436" cy="1802937"/>
          </a:xfrm>
        </p:spPr>
        <p:txBody>
          <a:bodyPr anchor="t">
            <a:noAutofit/>
          </a:bodyPr>
          <a:lstStyle>
            <a:lvl1pPr marL="0" indent="0" algn="ctr">
              <a:lnSpc>
                <a:spcPct val="100000"/>
              </a:lnSpc>
              <a:buNone/>
              <a:defRPr sz="2400" b="0" i="1" baseline="0">
                <a:solidFill>
                  <a:schemeClr val="tx1"/>
                </a:solidFill>
                <a:latin typeface="+mn-lt"/>
              </a:defRPr>
            </a:lvl1pPr>
          </a:lstStyle>
          <a:p>
            <a:pPr lvl="0"/>
            <a:r>
              <a:rPr lang="en-US" dirty="0"/>
              <a:t>Lorem ipsum dolor sit </a:t>
            </a:r>
            <a:r>
              <a:rPr lang="en-US" dirty="0" err="1"/>
              <a:t>amet</a:t>
            </a:r>
            <a:endParaRPr lang="en-ID" dirty="0"/>
          </a:p>
        </p:txBody>
      </p:sp>
      <p:sp>
        <p:nvSpPr>
          <p:cNvPr id="32" name="Rectangle: Rounded Corners 31"/>
          <p:cNvSpPr/>
          <p:nvPr userDrawn="1"/>
        </p:nvSpPr>
        <p:spPr>
          <a:xfrm rot="2700000">
            <a:off x="6848504" y="2881510"/>
            <a:ext cx="1038178" cy="1038178"/>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Text Placeholder 33"/>
          <p:cNvSpPr>
            <a:spLocks noGrp="1"/>
          </p:cNvSpPr>
          <p:nvPr>
            <p:ph type="body" sz="quarter" idx="28" hasCustomPrompt="1"/>
          </p:nvPr>
        </p:nvSpPr>
        <p:spPr>
          <a:xfrm>
            <a:off x="6633490" y="2986988"/>
            <a:ext cx="1468206" cy="827222"/>
          </a:xfrm>
        </p:spPr>
        <p:txBody>
          <a:bodyPr anchor="ctr">
            <a:noAutofit/>
          </a:bodyPr>
          <a:lstStyle>
            <a:lvl1pPr marL="0" indent="0" algn="ctr">
              <a:lnSpc>
                <a:spcPct val="100000"/>
              </a:lnSpc>
              <a:buNone/>
              <a:defRPr sz="6000" b="1" baseline="0">
                <a:solidFill>
                  <a:schemeClr val="bg1"/>
                </a:solidFill>
                <a:latin typeface="Comfortaa" panose="00000500000000000000" pitchFamily="2" charset="0"/>
              </a:defRPr>
            </a:lvl1pPr>
          </a:lstStyle>
          <a:p>
            <a:pPr lvl="0"/>
            <a:r>
              <a:rPr lang="en-US" dirty="0"/>
              <a:t>O</a:t>
            </a:r>
            <a:endParaRPr lang="en-ID" dirty="0"/>
          </a:p>
        </p:txBody>
      </p:sp>
      <p:cxnSp>
        <p:nvCxnSpPr>
          <p:cNvPr id="34" name="Straight Connector 33"/>
          <p:cNvCxnSpPr/>
          <p:nvPr userDrawn="1"/>
        </p:nvCxnSpPr>
        <p:spPr>
          <a:xfrm>
            <a:off x="6418247" y="4239477"/>
            <a:ext cx="1898693" cy="0"/>
          </a:xfrm>
          <a:prstGeom prst="line">
            <a:avLst/>
          </a:prstGeom>
          <a:ln w="53975" cap="rnd">
            <a:solidFill>
              <a:schemeClr val="tx2">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33"/>
          <p:cNvSpPr>
            <a:spLocks noGrp="1"/>
          </p:cNvSpPr>
          <p:nvPr>
            <p:ph type="body" sz="quarter" idx="29" hasCustomPrompt="1"/>
          </p:nvPr>
        </p:nvSpPr>
        <p:spPr>
          <a:xfrm>
            <a:off x="8738647" y="4344251"/>
            <a:ext cx="2343436" cy="1802937"/>
          </a:xfrm>
        </p:spPr>
        <p:txBody>
          <a:bodyPr anchor="t">
            <a:noAutofit/>
          </a:bodyPr>
          <a:lstStyle>
            <a:lvl1pPr marL="0" indent="0" algn="ctr">
              <a:lnSpc>
                <a:spcPct val="100000"/>
              </a:lnSpc>
              <a:buNone/>
              <a:defRPr sz="2400" b="0" i="1" baseline="0">
                <a:solidFill>
                  <a:schemeClr val="tx1"/>
                </a:solidFill>
                <a:latin typeface="+mn-lt"/>
              </a:defRPr>
            </a:lvl1pPr>
          </a:lstStyle>
          <a:p>
            <a:pPr lvl="0"/>
            <a:r>
              <a:rPr lang="en-US" dirty="0"/>
              <a:t>Lorem ipsum dolor sit </a:t>
            </a:r>
            <a:r>
              <a:rPr lang="en-US" dirty="0" err="1"/>
              <a:t>amet</a:t>
            </a:r>
            <a:endParaRPr lang="en-ID" dirty="0"/>
          </a:p>
        </p:txBody>
      </p:sp>
      <p:sp>
        <p:nvSpPr>
          <p:cNvPr id="36" name="Rectangle: Rounded Corners 35"/>
          <p:cNvSpPr/>
          <p:nvPr userDrawn="1"/>
        </p:nvSpPr>
        <p:spPr>
          <a:xfrm rot="2700000">
            <a:off x="9391276" y="2881509"/>
            <a:ext cx="1038178" cy="1038178"/>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Text Placeholder 33"/>
          <p:cNvSpPr>
            <a:spLocks noGrp="1"/>
          </p:cNvSpPr>
          <p:nvPr>
            <p:ph type="body" sz="quarter" idx="30" hasCustomPrompt="1"/>
          </p:nvPr>
        </p:nvSpPr>
        <p:spPr>
          <a:xfrm>
            <a:off x="9176262" y="2986987"/>
            <a:ext cx="1468206" cy="827222"/>
          </a:xfrm>
        </p:spPr>
        <p:txBody>
          <a:bodyPr anchor="ctr">
            <a:noAutofit/>
          </a:bodyPr>
          <a:lstStyle>
            <a:lvl1pPr marL="0" indent="0" algn="ctr">
              <a:lnSpc>
                <a:spcPct val="100000"/>
              </a:lnSpc>
              <a:buNone/>
              <a:defRPr sz="6000" b="1" baseline="0">
                <a:solidFill>
                  <a:schemeClr val="bg1"/>
                </a:solidFill>
                <a:latin typeface="Comfortaa" panose="00000500000000000000" pitchFamily="2" charset="0"/>
              </a:defRPr>
            </a:lvl1pPr>
          </a:lstStyle>
          <a:p>
            <a:pPr lvl="0"/>
            <a:r>
              <a:rPr lang="en-US" dirty="0"/>
              <a:t>T</a:t>
            </a:r>
            <a:endParaRPr lang="en-ID" dirty="0"/>
          </a:p>
        </p:txBody>
      </p:sp>
      <p:cxnSp>
        <p:nvCxnSpPr>
          <p:cNvPr id="38" name="Straight Connector 37"/>
          <p:cNvCxnSpPr/>
          <p:nvPr userDrawn="1"/>
        </p:nvCxnSpPr>
        <p:spPr>
          <a:xfrm>
            <a:off x="8961019" y="4239476"/>
            <a:ext cx="1898693" cy="0"/>
          </a:xfrm>
          <a:prstGeom prst="line">
            <a:avLst/>
          </a:prstGeom>
          <a:ln w="53975" cap="rnd">
            <a:solidFill>
              <a:schemeClr val="tx2">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31"/>
          </p:nvPr>
        </p:nvSpPr>
        <p:spPr>
          <a:xfrm>
            <a:off x="0" y="0"/>
            <a:ext cx="12192000" cy="2346325"/>
          </a:xfrm>
        </p:spPr>
        <p:txBody>
          <a:bodyPr/>
          <a:lstStyle/>
          <a:p>
            <a:endParaRPr lang="en-ID"/>
          </a:p>
        </p:txBody>
      </p:sp>
      <p:sp>
        <p:nvSpPr>
          <p:cNvPr id="17" name="Text Placeholder 16"/>
          <p:cNvSpPr>
            <a:spLocks noGrp="1"/>
          </p:cNvSpPr>
          <p:nvPr>
            <p:ph type="body" sz="quarter" idx="32" hasCustomPrompt="1"/>
          </p:nvPr>
        </p:nvSpPr>
        <p:spPr>
          <a:xfrm>
            <a:off x="0" y="-1"/>
            <a:ext cx="12192000" cy="2346325"/>
          </a:xfrm>
          <a:solidFill>
            <a:schemeClr val="tx2">
              <a:lumMod val="50000"/>
              <a:alpha val="83000"/>
            </a:schemeClr>
          </a:solidFill>
        </p:spPr>
        <p:txBody>
          <a:bodyPr/>
          <a:lstStyle>
            <a:lvl1pPr marL="0" indent="0">
              <a:buNone/>
              <a:defRPr/>
            </a:lvl1pPr>
          </a:lstStyle>
          <a:p>
            <a:pPr lvl="0"/>
            <a:r>
              <a:rPr lang="en-US" dirty="0"/>
              <a:t> </a:t>
            </a:r>
            <a:endParaRPr lang="en-ID" dirty="0"/>
          </a:p>
        </p:txBody>
      </p:sp>
      <p:pic>
        <p:nvPicPr>
          <p:cNvPr id="23" name="Picture 3" descr="E:\Desain\PPT UNS\Twibon edit.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descr="E:\Desain\PPT UNS\Active.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 descr="E:\Desain\PPT UNS\green campus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6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60000" fill="hold" grpId="0" nodeType="withEffect">
                                  <p:stCondLst>
                                    <p:cond delay="0"/>
                                  </p:stCondLst>
                                  <p:childTnLst>
                                    <p:set>
                                      <p:cBhvr>
                                        <p:cTn id="10" dur="1" fill="hold">
                                          <p:stCondLst>
                                            <p:cond delay="0"/>
                                          </p:stCondLst>
                                        </p:cTn>
                                        <p:tgtEl>
                                          <p:spTgt spid="17">
                                            <p:bg/>
                                          </p:spTgt>
                                        </p:tgtEl>
                                        <p:attrNameLst>
                                          <p:attrName>style.visibility</p:attrName>
                                        </p:attrNameLst>
                                      </p:cBhvr>
                                      <p:to>
                                        <p:strVal val="visible"/>
                                      </p:to>
                                    </p:set>
                                    <p:anim calcmode="lin" valueType="num">
                                      <p:cBhvr additive="base">
                                        <p:cTn id="11" dur="500" fill="hold"/>
                                        <p:tgtEl>
                                          <p:spTgt spid="17">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bg/>
                                          </p:spTgt>
                                        </p:tgtEl>
                                        <p:attrNameLst>
                                          <p:attrName>ppt_y</p:attrName>
                                        </p:attrNameLst>
                                      </p:cBhvr>
                                      <p:tavLst>
                                        <p:tav tm="0">
                                          <p:val>
                                            <p:strVal val="0-#ppt_h/2"/>
                                          </p:val>
                                        </p:tav>
                                        <p:tav tm="100000">
                                          <p:val>
                                            <p:strVal val="#ppt_y"/>
                                          </p:val>
                                        </p:tav>
                                      </p:tavLst>
                                    </p:anim>
                                  </p:childTnLst>
                                </p:cTn>
                              </p:par>
                              <p:par>
                                <p:cTn id="13" presetID="2" presetClass="entr" presetSubtype="1" decel="60000"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0-#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iterate type="lt">
                                    <p:tmPct val="10000"/>
                                  </p:iterate>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cBhvr>
                                        <p:cTn id="30" dur="2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31" dur="2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32" dur="250"/>
                                        <p:tgtEl>
                                          <p:spTgt spid="15">
                                            <p:txEl>
                                              <p:pRg st="0" end="0"/>
                                            </p:txEl>
                                          </p:spTgt>
                                        </p:tgtEl>
                                      </p:cBhvr>
                                    </p:animEffect>
                                  </p:childTnLst>
                                </p:cTn>
                              </p:par>
                              <p:par>
                                <p:cTn id="33" presetID="50" presetClass="entr" presetSubtype="0" decel="100000" fill="hold" grpId="0" nodeType="withEffect">
                                  <p:stCondLst>
                                    <p:cond delay="750"/>
                                  </p:stCondLst>
                                  <p:iterate type="lt">
                                    <p:tmPct val="10000"/>
                                  </p:iterate>
                                  <p:childTnLst>
                                    <p:set>
                                      <p:cBhvr>
                                        <p:cTn id="34" dur="1" fill="hold">
                                          <p:stCondLst>
                                            <p:cond delay="0"/>
                                          </p:stCondLst>
                                        </p:cTn>
                                        <p:tgtEl>
                                          <p:spTgt spid="21">
                                            <p:txEl>
                                              <p:pRg st="0" end="0"/>
                                            </p:txEl>
                                          </p:spTgt>
                                        </p:tgtEl>
                                        <p:attrNameLst>
                                          <p:attrName>style.visibility</p:attrName>
                                        </p:attrNameLst>
                                      </p:cBhvr>
                                      <p:to>
                                        <p:strVal val="visible"/>
                                      </p:to>
                                    </p:set>
                                    <p:anim calcmode="lin" valueType="num">
                                      <p:cBhvr>
                                        <p:cTn id="35" dur="1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36" dur="1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37" dur="150"/>
                                        <p:tgtEl>
                                          <p:spTgt spid="21">
                                            <p:txEl>
                                              <p:pRg st="0" end="0"/>
                                            </p:txEl>
                                          </p:spTgt>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 calcmode="lin" valueType="num">
                                      <p:cBhvr>
                                        <p:cTn id="42" dur="500" fill="hold"/>
                                        <p:tgtEl>
                                          <p:spTgt spid="19"/>
                                        </p:tgtEl>
                                        <p:attrNameLst>
                                          <p:attrName>style.rotation</p:attrName>
                                        </p:attrNameLst>
                                      </p:cBhvr>
                                      <p:tavLst>
                                        <p:tav tm="0">
                                          <p:val>
                                            <p:fltVal val="360"/>
                                          </p:val>
                                        </p:tav>
                                        <p:tav tm="100000">
                                          <p:val>
                                            <p:fltVal val="0"/>
                                          </p:val>
                                        </p:tav>
                                      </p:tavLst>
                                    </p:anim>
                                    <p:animEffect transition="in" filter="fade">
                                      <p:cBhvr>
                                        <p:cTn id="43" dur="500"/>
                                        <p:tgtEl>
                                          <p:spTgt spid="19"/>
                                        </p:tgtEl>
                                      </p:cBhvr>
                                    </p:animEffect>
                                  </p:childTnLst>
                                </p:cTn>
                              </p:par>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iterate type="lt">
                                    <p:tmPct val="10000"/>
                                  </p:iterate>
                                  <p:childTnLst>
                                    <p:set>
                                      <p:cBhvr>
                                        <p:cTn id="50" dur="1" fill="hold">
                                          <p:stCondLst>
                                            <p:cond delay="0"/>
                                          </p:stCondLst>
                                        </p:cTn>
                                        <p:tgtEl>
                                          <p:spTgt spid="29">
                                            <p:txEl>
                                              <p:pRg st="0" end="0"/>
                                            </p:txEl>
                                          </p:spTgt>
                                        </p:tgtEl>
                                        <p:attrNameLst>
                                          <p:attrName>style.visibility</p:attrName>
                                        </p:attrNameLst>
                                      </p:cBhvr>
                                      <p:to>
                                        <p:strVal val="visible"/>
                                      </p:to>
                                    </p:set>
                                    <p:anim calcmode="lin" valueType="num">
                                      <p:cBhvr>
                                        <p:cTn id="51" dur="250" fill="hold"/>
                                        <p:tgtEl>
                                          <p:spTgt spid="29">
                                            <p:txEl>
                                              <p:pRg st="0" end="0"/>
                                            </p:txEl>
                                          </p:spTgt>
                                        </p:tgtEl>
                                        <p:attrNameLst>
                                          <p:attrName>ppt_w</p:attrName>
                                        </p:attrNameLst>
                                      </p:cBhvr>
                                      <p:tavLst>
                                        <p:tav tm="0">
                                          <p:val>
                                            <p:strVal val="#ppt_w+.3"/>
                                          </p:val>
                                        </p:tav>
                                        <p:tav tm="100000">
                                          <p:val>
                                            <p:strVal val="#ppt_w"/>
                                          </p:val>
                                        </p:tav>
                                      </p:tavLst>
                                    </p:anim>
                                    <p:anim calcmode="lin" valueType="num">
                                      <p:cBhvr>
                                        <p:cTn id="52" dur="250" fill="hold"/>
                                        <p:tgtEl>
                                          <p:spTgt spid="29">
                                            <p:txEl>
                                              <p:pRg st="0" end="0"/>
                                            </p:txEl>
                                          </p:spTgt>
                                        </p:tgtEl>
                                        <p:attrNameLst>
                                          <p:attrName>ppt_h</p:attrName>
                                        </p:attrNameLst>
                                      </p:cBhvr>
                                      <p:tavLst>
                                        <p:tav tm="0">
                                          <p:val>
                                            <p:strVal val="#ppt_h"/>
                                          </p:val>
                                        </p:tav>
                                        <p:tav tm="100000">
                                          <p:val>
                                            <p:strVal val="#ppt_h"/>
                                          </p:val>
                                        </p:tav>
                                      </p:tavLst>
                                    </p:anim>
                                    <p:animEffect transition="in" filter="fade">
                                      <p:cBhvr>
                                        <p:cTn id="53" dur="250"/>
                                        <p:tgtEl>
                                          <p:spTgt spid="29">
                                            <p:txEl>
                                              <p:pRg st="0" end="0"/>
                                            </p:txEl>
                                          </p:spTgt>
                                        </p:tgtEl>
                                      </p:cBhvr>
                                    </p:animEffect>
                                  </p:childTnLst>
                                </p:cTn>
                              </p:par>
                              <p:par>
                                <p:cTn id="54" presetID="50" presetClass="entr" presetSubtype="0" decel="100000" fill="hold" grpId="0" nodeType="withEffect">
                                  <p:stCondLst>
                                    <p:cond delay="750"/>
                                  </p:stCondLst>
                                  <p:iterate type="lt">
                                    <p:tmPct val="10000"/>
                                  </p:iterate>
                                  <p:childTnLst>
                                    <p:set>
                                      <p:cBhvr>
                                        <p:cTn id="55" dur="1" fill="hold">
                                          <p:stCondLst>
                                            <p:cond delay="0"/>
                                          </p:stCondLst>
                                        </p:cTn>
                                        <p:tgtEl>
                                          <p:spTgt spid="27">
                                            <p:txEl>
                                              <p:pRg st="0" end="0"/>
                                            </p:txEl>
                                          </p:spTgt>
                                        </p:tgtEl>
                                        <p:attrNameLst>
                                          <p:attrName>style.visibility</p:attrName>
                                        </p:attrNameLst>
                                      </p:cBhvr>
                                      <p:to>
                                        <p:strVal val="visible"/>
                                      </p:to>
                                    </p:set>
                                    <p:anim calcmode="lin" valueType="num">
                                      <p:cBhvr>
                                        <p:cTn id="56" dur="150" fill="hold"/>
                                        <p:tgtEl>
                                          <p:spTgt spid="27">
                                            <p:txEl>
                                              <p:pRg st="0" end="0"/>
                                            </p:txEl>
                                          </p:spTgt>
                                        </p:tgtEl>
                                        <p:attrNameLst>
                                          <p:attrName>ppt_w</p:attrName>
                                        </p:attrNameLst>
                                      </p:cBhvr>
                                      <p:tavLst>
                                        <p:tav tm="0">
                                          <p:val>
                                            <p:strVal val="#ppt_w+.3"/>
                                          </p:val>
                                        </p:tav>
                                        <p:tav tm="100000">
                                          <p:val>
                                            <p:strVal val="#ppt_w"/>
                                          </p:val>
                                        </p:tav>
                                      </p:tavLst>
                                    </p:anim>
                                    <p:anim calcmode="lin" valueType="num">
                                      <p:cBhvr>
                                        <p:cTn id="57" dur="150" fill="hold"/>
                                        <p:tgtEl>
                                          <p:spTgt spid="27">
                                            <p:txEl>
                                              <p:pRg st="0" end="0"/>
                                            </p:txEl>
                                          </p:spTgt>
                                        </p:tgtEl>
                                        <p:attrNameLst>
                                          <p:attrName>ppt_h</p:attrName>
                                        </p:attrNameLst>
                                      </p:cBhvr>
                                      <p:tavLst>
                                        <p:tav tm="0">
                                          <p:val>
                                            <p:strVal val="#ppt_h"/>
                                          </p:val>
                                        </p:tav>
                                        <p:tav tm="100000">
                                          <p:val>
                                            <p:strVal val="#ppt_h"/>
                                          </p:val>
                                        </p:tav>
                                      </p:tavLst>
                                    </p:anim>
                                    <p:animEffect transition="in" filter="fade">
                                      <p:cBhvr>
                                        <p:cTn id="58" dur="150"/>
                                        <p:tgtEl>
                                          <p:spTgt spid="27">
                                            <p:txEl>
                                              <p:pRg st="0" end="0"/>
                                            </p:txEl>
                                          </p:spTgt>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500" fill="hold"/>
                                        <p:tgtEl>
                                          <p:spTgt spid="28"/>
                                        </p:tgtEl>
                                        <p:attrNameLst>
                                          <p:attrName>ppt_w</p:attrName>
                                        </p:attrNameLst>
                                      </p:cBhvr>
                                      <p:tavLst>
                                        <p:tav tm="0">
                                          <p:val>
                                            <p:fltVal val="0"/>
                                          </p:val>
                                        </p:tav>
                                        <p:tav tm="100000">
                                          <p:val>
                                            <p:strVal val="#ppt_w"/>
                                          </p:val>
                                        </p:tav>
                                      </p:tavLst>
                                    </p:anim>
                                    <p:anim calcmode="lin" valueType="num">
                                      <p:cBhvr>
                                        <p:cTn id="62" dur="500" fill="hold"/>
                                        <p:tgtEl>
                                          <p:spTgt spid="28"/>
                                        </p:tgtEl>
                                        <p:attrNameLst>
                                          <p:attrName>ppt_h</p:attrName>
                                        </p:attrNameLst>
                                      </p:cBhvr>
                                      <p:tavLst>
                                        <p:tav tm="0">
                                          <p:val>
                                            <p:fltVal val="0"/>
                                          </p:val>
                                        </p:tav>
                                        <p:tav tm="100000">
                                          <p:val>
                                            <p:strVal val="#ppt_h"/>
                                          </p:val>
                                        </p:tav>
                                      </p:tavLst>
                                    </p:anim>
                                    <p:anim calcmode="lin" valueType="num">
                                      <p:cBhvr>
                                        <p:cTn id="63" dur="500" fill="hold"/>
                                        <p:tgtEl>
                                          <p:spTgt spid="28"/>
                                        </p:tgtEl>
                                        <p:attrNameLst>
                                          <p:attrName>style.rotation</p:attrName>
                                        </p:attrNameLst>
                                      </p:cBhvr>
                                      <p:tavLst>
                                        <p:tav tm="0">
                                          <p:val>
                                            <p:fltVal val="360"/>
                                          </p:val>
                                        </p:tav>
                                        <p:tav tm="100000">
                                          <p:val>
                                            <p:fltVal val="0"/>
                                          </p:val>
                                        </p:tav>
                                      </p:tavLst>
                                    </p:anim>
                                    <p:animEffect transition="in" filter="fade">
                                      <p:cBhvr>
                                        <p:cTn id="64" dur="500"/>
                                        <p:tgtEl>
                                          <p:spTgt spid="28"/>
                                        </p:tgtEl>
                                      </p:cBhvr>
                                    </p:animEffect>
                                  </p:childTnLst>
                                </p:cTn>
                              </p:par>
                              <p:par>
                                <p:cTn id="65" presetID="10"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50" presetClass="entr" presetSubtype="0" decel="100000" fill="hold" grpId="0" nodeType="clickEffect">
                                  <p:stCondLst>
                                    <p:cond delay="0"/>
                                  </p:stCondLst>
                                  <p:iterate type="lt">
                                    <p:tmPct val="10000"/>
                                  </p:iterate>
                                  <p:childTnLst>
                                    <p:set>
                                      <p:cBhvr>
                                        <p:cTn id="71" dur="1" fill="hold">
                                          <p:stCondLst>
                                            <p:cond delay="0"/>
                                          </p:stCondLst>
                                        </p:cTn>
                                        <p:tgtEl>
                                          <p:spTgt spid="33">
                                            <p:txEl>
                                              <p:pRg st="0" end="0"/>
                                            </p:txEl>
                                          </p:spTgt>
                                        </p:tgtEl>
                                        <p:attrNameLst>
                                          <p:attrName>style.visibility</p:attrName>
                                        </p:attrNameLst>
                                      </p:cBhvr>
                                      <p:to>
                                        <p:strVal val="visible"/>
                                      </p:to>
                                    </p:set>
                                    <p:anim calcmode="lin" valueType="num">
                                      <p:cBhvr>
                                        <p:cTn id="72" dur="250" fill="hold"/>
                                        <p:tgtEl>
                                          <p:spTgt spid="33">
                                            <p:txEl>
                                              <p:pRg st="0" end="0"/>
                                            </p:txEl>
                                          </p:spTgt>
                                        </p:tgtEl>
                                        <p:attrNameLst>
                                          <p:attrName>ppt_w</p:attrName>
                                        </p:attrNameLst>
                                      </p:cBhvr>
                                      <p:tavLst>
                                        <p:tav tm="0">
                                          <p:val>
                                            <p:strVal val="#ppt_w+.3"/>
                                          </p:val>
                                        </p:tav>
                                        <p:tav tm="100000">
                                          <p:val>
                                            <p:strVal val="#ppt_w"/>
                                          </p:val>
                                        </p:tav>
                                      </p:tavLst>
                                    </p:anim>
                                    <p:anim calcmode="lin" valueType="num">
                                      <p:cBhvr>
                                        <p:cTn id="73" dur="250" fill="hold"/>
                                        <p:tgtEl>
                                          <p:spTgt spid="33">
                                            <p:txEl>
                                              <p:pRg st="0" end="0"/>
                                            </p:txEl>
                                          </p:spTgt>
                                        </p:tgtEl>
                                        <p:attrNameLst>
                                          <p:attrName>ppt_h</p:attrName>
                                        </p:attrNameLst>
                                      </p:cBhvr>
                                      <p:tavLst>
                                        <p:tav tm="0">
                                          <p:val>
                                            <p:strVal val="#ppt_h"/>
                                          </p:val>
                                        </p:tav>
                                        <p:tav tm="100000">
                                          <p:val>
                                            <p:strVal val="#ppt_h"/>
                                          </p:val>
                                        </p:tav>
                                      </p:tavLst>
                                    </p:anim>
                                    <p:animEffect transition="in" filter="fade">
                                      <p:cBhvr>
                                        <p:cTn id="74" dur="250"/>
                                        <p:tgtEl>
                                          <p:spTgt spid="33">
                                            <p:txEl>
                                              <p:pRg st="0" end="0"/>
                                            </p:txEl>
                                          </p:spTgt>
                                        </p:tgtEl>
                                      </p:cBhvr>
                                    </p:animEffect>
                                  </p:childTnLst>
                                </p:cTn>
                              </p:par>
                              <p:par>
                                <p:cTn id="75" presetID="50" presetClass="entr" presetSubtype="0" decel="100000" fill="hold" grpId="0" nodeType="withEffect">
                                  <p:stCondLst>
                                    <p:cond delay="750"/>
                                  </p:stCondLst>
                                  <p:iterate type="lt">
                                    <p:tmPct val="10000"/>
                                  </p:iterate>
                                  <p:childTnLst>
                                    <p:set>
                                      <p:cBhvr>
                                        <p:cTn id="76" dur="1" fill="hold">
                                          <p:stCondLst>
                                            <p:cond delay="0"/>
                                          </p:stCondLst>
                                        </p:cTn>
                                        <p:tgtEl>
                                          <p:spTgt spid="31">
                                            <p:txEl>
                                              <p:pRg st="0" end="0"/>
                                            </p:txEl>
                                          </p:spTgt>
                                        </p:tgtEl>
                                        <p:attrNameLst>
                                          <p:attrName>style.visibility</p:attrName>
                                        </p:attrNameLst>
                                      </p:cBhvr>
                                      <p:to>
                                        <p:strVal val="visible"/>
                                      </p:to>
                                    </p:set>
                                    <p:anim calcmode="lin" valueType="num">
                                      <p:cBhvr>
                                        <p:cTn id="77" dur="150" fill="hold"/>
                                        <p:tgtEl>
                                          <p:spTgt spid="31">
                                            <p:txEl>
                                              <p:pRg st="0" end="0"/>
                                            </p:txEl>
                                          </p:spTgt>
                                        </p:tgtEl>
                                        <p:attrNameLst>
                                          <p:attrName>ppt_w</p:attrName>
                                        </p:attrNameLst>
                                      </p:cBhvr>
                                      <p:tavLst>
                                        <p:tav tm="0">
                                          <p:val>
                                            <p:strVal val="#ppt_w+.3"/>
                                          </p:val>
                                        </p:tav>
                                        <p:tav tm="100000">
                                          <p:val>
                                            <p:strVal val="#ppt_w"/>
                                          </p:val>
                                        </p:tav>
                                      </p:tavLst>
                                    </p:anim>
                                    <p:anim calcmode="lin" valueType="num">
                                      <p:cBhvr>
                                        <p:cTn id="78" dur="150" fill="hold"/>
                                        <p:tgtEl>
                                          <p:spTgt spid="31">
                                            <p:txEl>
                                              <p:pRg st="0" end="0"/>
                                            </p:txEl>
                                          </p:spTgt>
                                        </p:tgtEl>
                                        <p:attrNameLst>
                                          <p:attrName>ppt_h</p:attrName>
                                        </p:attrNameLst>
                                      </p:cBhvr>
                                      <p:tavLst>
                                        <p:tav tm="0">
                                          <p:val>
                                            <p:strVal val="#ppt_h"/>
                                          </p:val>
                                        </p:tav>
                                        <p:tav tm="100000">
                                          <p:val>
                                            <p:strVal val="#ppt_h"/>
                                          </p:val>
                                        </p:tav>
                                      </p:tavLst>
                                    </p:anim>
                                    <p:animEffect transition="in" filter="fade">
                                      <p:cBhvr>
                                        <p:cTn id="79" dur="150"/>
                                        <p:tgtEl>
                                          <p:spTgt spid="31">
                                            <p:txEl>
                                              <p:pRg st="0" end="0"/>
                                            </p:txEl>
                                          </p:spTgt>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fltVal val="0"/>
                                          </p:val>
                                        </p:tav>
                                        <p:tav tm="100000">
                                          <p:val>
                                            <p:strVal val="#ppt_w"/>
                                          </p:val>
                                        </p:tav>
                                      </p:tavLst>
                                    </p:anim>
                                    <p:anim calcmode="lin" valueType="num">
                                      <p:cBhvr>
                                        <p:cTn id="83" dur="500" fill="hold"/>
                                        <p:tgtEl>
                                          <p:spTgt spid="32"/>
                                        </p:tgtEl>
                                        <p:attrNameLst>
                                          <p:attrName>ppt_h</p:attrName>
                                        </p:attrNameLst>
                                      </p:cBhvr>
                                      <p:tavLst>
                                        <p:tav tm="0">
                                          <p:val>
                                            <p:fltVal val="0"/>
                                          </p:val>
                                        </p:tav>
                                        <p:tav tm="100000">
                                          <p:val>
                                            <p:strVal val="#ppt_h"/>
                                          </p:val>
                                        </p:tav>
                                      </p:tavLst>
                                    </p:anim>
                                    <p:anim calcmode="lin" valueType="num">
                                      <p:cBhvr>
                                        <p:cTn id="84" dur="500" fill="hold"/>
                                        <p:tgtEl>
                                          <p:spTgt spid="32"/>
                                        </p:tgtEl>
                                        <p:attrNameLst>
                                          <p:attrName>style.rotation</p:attrName>
                                        </p:attrNameLst>
                                      </p:cBhvr>
                                      <p:tavLst>
                                        <p:tav tm="0">
                                          <p:val>
                                            <p:fltVal val="360"/>
                                          </p:val>
                                        </p:tav>
                                        <p:tav tm="100000">
                                          <p:val>
                                            <p:fltVal val="0"/>
                                          </p:val>
                                        </p:tav>
                                      </p:tavLst>
                                    </p:anim>
                                    <p:animEffect transition="in" filter="fade">
                                      <p:cBhvr>
                                        <p:cTn id="85" dur="500"/>
                                        <p:tgtEl>
                                          <p:spTgt spid="32"/>
                                        </p:tgtEl>
                                      </p:cBhvr>
                                    </p:animEffect>
                                  </p:childTnLst>
                                </p:cTn>
                              </p:par>
                              <p:par>
                                <p:cTn id="86" presetID="10" presetClass="entr" presetSubtype="0" fill="hold"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presetSubtype="0" decel="100000" fill="hold" grpId="0" nodeType="clickEffect">
                                  <p:stCondLst>
                                    <p:cond delay="0"/>
                                  </p:stCondLst>
                                  <p:iterate type="lt">
                                    <p:tmPct val="10000"/>
                                  </p:iterate>
                                  <p:childTnLst>
                                    <p:set>
                                      <p:cBhvr>
                                        <p:cTn id="92" dur="1" fill="hold">
                                          <p:stCondLst>
                                            <p:cond delay="0"/>
                                          </p:stCondLst>
                                        </p:cTn>
                                        <p:tgtEl>
                                          <p:spTgt spid="37">
                                            <p:txEl>
                                              <p:pRg st="0" end="0"/>
                                            </p:txEl>
                                          </p:spTgt>
                                        </p:tgtEl>
                                        <p:attrNameLst>
                                          <p:attrName>style.visibility</p:attrName>
                                        </p:attrNameLst>
                                      </p:cBhvr>
                                      <p:to>
                                        <p:strVal val="visible"/>
                                      </p:to>
                                    </p:set>
                                    <p:anim calcmode="lin" valueType="num">
                                      <p:cBhvr>
                                        <p:cTn id="93" dur="250" fill="hold"/>
                                        <p:tgtEl>
                                          <p:spTgt spid="37">
                                            <p:txEl>
                                              <p:pRg st="0" end="0"/>
                                            </p:txEl>
                                          </p:spTgt>
                                        </p:tgtEl>
                                        <p:attrNameLst>
                                          <p:attrName>ppt_w</p:attrName>
                                        </p:attrNameLst>
                                      </p:cBhvr>
                                      <p:tavLst>
                                        <p:tav tm="0">
                                          <p:val>
                                            <p:strVal val="#ppt_w+.3"/>
                                          </p:val>
                                        </p:tav>
                                        <p:tav tm="100000">
                                          <p:val>
                                            <p:strVal val="#ppt_w"/>
                                          </p:val>
                                        </p:tav>
                                      </p:tavLst>
                                    </p:anim>
                                    <p:anim calcmode="lin" valueType="num">
                                      <p:cBhvr>
                                        <p:cTn id="94" dur="250" fill="hold"/>
                                        <p:tgtEl>
                                          <p:spTgt spid="37">
                                            <p:txEl>
                                              <p:pRg st="0" end="0"/>
                                            </p:txEl>
                                          </p:spTgt>
                                        </p:tgtEl>
                                        <p:attrNameLst>
                                          <p:attrName>ppt_h</p:attrName>
                                        </p:attrNameLst>
                                      </p:cBhvr>
                                      <p:tavLst>
                                        <p:tav tm="0">
                                          <p:val>
                                            <p:strVal val="#ppt_h"/>
                                          </p:val>
                                        </p:tav>
                                        <p:tav tm="100000">
                                          <p:val>
                                            <p:strVal val="#ppt_h"/>
                                          </p:val>
                                        </p:tav>
                                      </p:tavLst>
                                    </p:anim>
                                    <p:animEffect transition="in" filter="fade">
                                      <p:cBhvr>
                                        <p:cTn id="95" dur="250"/>
                                        <p:tgtEl>
                                          <p:spTgt spid="37">
                                            <p:txEl>
                                              <p:pRg st="0" end="0"/>
                                            </p:txEl>
                                          </p:spTgt>
                                        </p:tgtEl>
                                      </p:cBhvr>
                                    </p:animEffect>
                                  </p:childTnLst>
                                </p:cTn>
                              </p:par>
                              <p:par>
                                <p:cTn id="96" presetID="50" presetClass="entr" presetSubtype="0" decel="100000" fill="hold" grpId="0" nodeType="withEffect">
                                  <p:stCondLst>
                                    <p:cond delay="750"/>
                                  </p:stCondLst>
                                  <p:iterate type="lt">
                                    <p:tmPct val="10000"/>
                                  </p:iterate>
                                  <p:childTnLst>
                                    <p:set>
                                      <p:cBhvr>
                                        <p:cTn id="97" dur="1" fill="hold">
                                          <p:stCondLst>
                                            <p:cond delay="0"/>
                                          </p:stCondLst>
                                        </p:cTn>
                                        <p:tgtEl>
                                          <p:spTgt spid="35">
                                            <p:txEl>
                                              <p:pRg st="0" end="0"/>
                                            </p:txEl>
                                          </p:spTgt>
                                        </p:tgtEl>
                                        <p:attrNameLst>
                                          <p:attrName>style.visibility</p:attrName>
                                        </p:attrNameLst>
                                      </p:cBhvr>
                                      <p:to>
                                        <p:strVal val="visible"/>
                                      </p:to>
                                    </p:set>
                                    <p:anim calcmode="lin" valueType="num">
                                      <p:cBhvr>
                                        <p:cTn id="98" dur="150" fill="hold"/>
                                        <p:tgtEl>
                                          <p:spTgt spid="35">
                                            <p:txEl>
                                              <p:pRg st="0" end="0"/>
                                            </p:txEl>
                                          </p:spTgt>
                                        </p:tgtEl>
                                        <p:attrNameLst>
                                          <p:attrName>ppt_w</p:attrName>
                                        </p:attrNameLst>
                                      </p:cBhvr>
                                      <p:tavLst>
                                        <p:tav tm="0">
                                          <p:val>
                                            <p:strVal val="#ppt_w+.3"/>
                                          </p:val>
                                        </p:tav>
                                        <p:tav tm="100000">
                                          <p:val>
                                            <p:strVal val="#ppt_w"/>
                                          </p:val>
                                        </p:tav>
                                      </p:tavLst>
                                    </p:anim>
                                    <p:anim calcmode="lin" valueType="num">
                                      <p:cBhvr>
                                        <p:cTn id="99" dur="150" fill="hold"/>
                                        <p:tgtEl>
                                          <p:spTgt spid="35">
                                            <p:txEl>
                                              <p:pRg st="0" end="0"/>
                                            </p:txEl>
                                          </p:spTgt>
                                        </p:tgtEl>
                                        <p:attrNameLst>
                                          <p:attrName>ppt_h</p:attrName>
                                        </p:attrNameLst>
                                      </p:cBhvr>
                                      <p:tavLst>
                                        <p:tav tm="0">
                                          <p:val>
                                            <p:strVal val="#ppt_h"/>
                                          </p:val>
                                        </p:tav>
                                        <p:tav tm="100000">
                                          <p:val>
                                            <p:strVal val="#ppt_h"/>
                                          </p:val>
                                        </p:tav>
                                      </p:tavLst>
                                    </p:anim>
                                    <p:animEffect transition="in" filter="fade">
                                      <p:cBhvr>
                                        <p:cTn id="100" dur="150"/>
                                        <p:tgtEl>
                                          <p:spTgt spid="35">
                                            <p:txEl>
                                              <p:pRg st="0" end="0"/>
                                            </p:txEl>
                                          </p:spTgt>
                                        </p:tgtEl>
                                      </p:cBhvr>
                                    </p:animEffect>
                                  </p:childTnLst>
                                </p:cTn>
                              </p:par>
                              <p:par>
                                <p:cTn id="101" presetID="49" presetClass="entr" presetSubtype="0" decel="100000"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p:cTn id="103" dur="500" fill="hold"/>
                                        <p:tgtEl>
                                          <p:spTgt spid="36"/>
                                        </p:tgtEl>
                                        <p:attrNameLst>
                                          <p:attrName>ppt_w</p:attrName>
                                        </p:attrNameLst>
                                      </p:cBhvr>
                                      <p:tavLst>
                                        <p:tav tm="0">
                                          <p:val>
                                            <p:fltVal val="0"/>
                                          </p:val>
                                        </p:tav>
                                        <p:tav tm="100000">
                                          <p:val>
                                            <p:strVal val="#ppt_w"/>
                                          </p:val>
                                        </p:tav>
                                      </p:tavLst>
                                    </p:anim>
                                    <p:anim calcmode="lin" valueType="num">
                                      <p:cBhvr>
                                        <p:cTn id="104" dur="500" fill="hold"/>
                                        <p:tgtEl>
                                          <p:spTgt spid="36"/>
                                        </p:tgtEl>
                                        <p:attrNameLst>
                                          <p:attrName>ppt_h</p:attrName>
                                        </p:attrNameLst>
                                      </p:cBhvr>
                                      <p:tavLst>
                                        <p:tav tm="0">
                                          <p:val>
                                            <p:fltVal val="0"/>
                                          </p:val>
                                        </p:tav>
                                        <p:tav tm="100000">
                                          <p:val>
                                            <p:strVal val="#ppt_h"/>
                                          </p:val>
                                        </p:tav>
                                      </p:tavLst>
                                    </p:anim>
                                    <p:anim calcmode="lin" valueType="num">
                                      <p:cBhvr>
                                        <p:cTn id="105" dur="500" fill="hold"/>
                                        <p:tgtEl>
                                          <p:spTgt spid="36"/>
                                        </p:tgtEl>
                                        <p:attrNameLst>
                                          <p:attrName>style.rotation</p:attrName>
                                        </p:attrNameLst>
                                      </p:cBhvr>
                                      <p:tavLst>
                                        <p:tav tm="0">
                                          <p:val>
                                            <p:fltVal val="360"/>
                                          </p:val>
                                        </p:tav>
                                        <p:tav tm="100000">
                                          <p:val>
                                            <p:fltVal val="0"/>
                                          </p:val>
                                        </p:tav>
                                      </p:tavLst>
                                    </p:anim>
                                    <p:animEffect transition="in" filter="fade">
                                      <p:cBhvr>
                                        <p:cTn id="106" dur="500"/>
                                        <p:tgtEl>
                                          <p:spTgt spid="36"/>
                                        </p:tgtEl>
                                      </p:cBhvr>
                                    </p:animEffect>
                                  </p:childTnLst>
                                </p:cTn>
                              </p:par>
                              <p:par>
                                <p:cTn id="107" presetID="10" presetClass="entr" presetSubtype="0" fill="hold" nodeType="with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fade">
                                      <p:cBhvr>
                                        <p:cTn id="10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150" fill="hold"/>
                        <p:tgtEl>
                          <p:spTgt spid="21"/>
                        </p:tgtEl>
                        <p:attrNameLst>
                          <p:attrName>ppt_w</p:attrName>
                        </p:attrNameLst>
                      </p:cBhvr>
                      <p:tavLst>
                        <p:tav tm="0">
                          <p:val>
                            <p:strVal val="#ppt_w+.3"/>
                          </p:val>
                        </p:tav>
                        <p:tav tm="100000">
                          <p:val>
                            <p:strVal val="#ppt_w"/>
                          </p:val>
                        </p:tav>
                      </p:tavLst>
                    </p:anim>
                    <p:anim calcmode="lin" valueType="num">
                      <p:cBhvr>
                        <p:cTn dur="150" fill="hold"/>
                        <p:tgtEl>
                          <p:spTgt spid="21"/>
                        </p:tgtEl>
                        <p:attrNameLst>
                          <p:attrName>ppt_h</p:attrName>
                        </p:attrNameLst>
                      </p:cBhvr>
                      <p:tavLst>
                        <p:tav tm="0">
                          <p:val>
                            <p:strVal val="#ppt_h"/>
                          </p:val>
                        </p:tav>
                        <p:tav tm="100000">
                          <p:val>
                            <p:strVal val="#ppt_h"/>
                          </p:val>
                        </p:tav>
                      </p:tavLst>
                    </p:anim>
                    <p:animEffect transition="in" filter="fade">
                      <p:cBhvr>
                        <p:cTn dur="150"/>
                        <p:tgtEl>
                          <p:spTgt spid="21"/>
                        </p:tgtEl>
                      </p:cBhvr>
                    </p:animEffect>
                  </p:childTnLst>
                </p:cTn>
              </p:par>
            </p:tnLst>
          </p:tmpl>
        </p:tmplLst>
      </p:bldP>
      <p:bldP spid="19" grpId="0" animBg="1"/>
      <p:bldP spid="15"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250" fill="hold"/>
                        <p:tgtEl>
                          <p:spTgt spid="15"/>
                        </p:tgtEl>
                        <p:attrNameLst>
                          <p:attrName>ppt_w</p:attrName>
                        </p:attrNameLst>
                      </p:cBhvr>
                      <p:tavLst>
                        <p:tav tm="0">
                          <p:val>
                            <p:strVal val="#ppt_w+.3"/>
                          </p:val>
                        </p:tav>
                        <p:tav tm="100000">
                          <p:val>
                            <p:strVal val="#ppt_w"/>
                          </p:val>
                        </p:tav>
                      </p:tavLst>
                    </p:anim>
                    <p:anim calcmode="lin" valueType="num">
                      <p:cBhvr>
                        <p:cTn dur="250" fill="hold"/>
                        <p:tgtEl>
                          <p:spTgt spid="15"/>
                        </p:tgtEl>
                        <p:attrNameLst>
                          <p:attrName>ppt_h</p:attrName>
                        </p:attrNameLst>
                      </p:cBhvr>
                      <p:tavLst>
                        <p:tav tm="0">
                          <p:val>
                            <p:strVal val="#ppt_h"/>
                          </p:val>
                        </p:tav>
                        <p:tav tm="100000">
                          <p:val>
                            <p:strVal val="#ppt_h"/>
                          </p:val>
                        </p:tav>
                      </p:tavLst>
                    </p:anim>
                    <p:animEffect transition="in" filter="fade">
                      <p:cBhvr>
                        <p:cTn dur="250"/>
                        <p:tgtEl>
                          <p:spTgt spid="15"/>
                        </p:tgtEl>
                      </p:cBhvr>
                    </p:animEffect>
                  </p:childTnLst>
                </p:cTn>
              </p:par>
            </p:tnLst>
          </p:tmpl>
        </p:tmplLst>
      </p:bldP>
      <p:bldP spid="27"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7"/>
                        </p:tgtEl>
                        <p:attrNameLst>
                          <p:attrName>style.visibility</p:attrName>
                        </p:attrNameLst>
                      </p:cBhvr>
                      <p:to>
                        <p:strVal val="visible"/>
                      </p:to>
                    </p:set>
                    <p:anim calcmode="lin" valueType="num">
                      <p:cBhvr>
                        <p:cTn dur="150" fill="hold"/>
                        <p:tgtEl>
                          <p:spTgt spid="27"/>
                        </p:tgtEl>
                        <p:attrNameLst>
                          <p:attrName>ppt_w</p:attrName>
                        </p:attrNameLst>
                      </p:cBhvr>
                      <p:tavLst>
                        <p:tav tm="0">
                          <p:val>
                            <p:strVal val="#ppt_w+.3"/>
                          </p:val>
                        </p:tav>
                        <p:tav tm="100000">
                          <p:val>
                            <p:strVal val="#ppt_w"/>
                          </p:val>
                        </p:tav>
                      </p:tavLst>
                    </p:anim>
                    <p:anim calcmode="lin" valueType="num">
                      <p:cBhvr>
                        <p:cTn dur="150" fill="hold"/>
                        <p:tgtEl>
                          <p:spTgt spid="27"/>
                        </p:tgtEl>
                        <p:attrNameLst>
                          <p:attrName>ppt_h</p:attrName>
                        </p:attrNameLst>
                      </p:cBhvr>
                      <p:tavLst>
                        <p:tav tm="0">
                          <p:val>
                            <p:strVal val="#ppt_h"/>
                          </p:val>
                        </p:tav>
                        <p:tav tm="100000">
                          <p:val>
                            <p:strVal val="#ppt_h"/>
                          </p:val>
                        </p:tav>
                      </p:tavLst>
                    </p:anim>
                    <p:animEffect transition="in" filter="fade">
                      <p:cBhvr>
                        <p:cTn dur="150"/>
                        <p:tgtEl>
                          <p:spTgt spid="27"/>
                        </p:tgtEl>
                      </p:cBhvr>
                    </p:animEffect>
                  </p:childTnLst>
                </p:cTn>
              </p:par>
            </p:tnLst>
          </p:tmpl>
        </p:tmplLst>
      </p:bldP>
      <p:bldP spid="28" grpId="0" animBg="1"/>
      <p:bldP spid="29"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p:cTn dur="250" fill="hold"/>
                        <p:tgtEl>
                          <p:spTgt spid="29"/>
                        </p:tgtEl>
                        <p:attrNameLst>
                          <p:attrName>ppt_w</p:attrName>
                        </p:attrNameLst>
                      </p:cBhvr>
                      <p:tavLst>
                        <p:tav tm="0">
                          <p:val>
                            <p:strVal val="#ppt_w+.3"/>
                          </p:val>
                        </p:tav>
                        <p:tav tm="100000">
                          <p:val>
                            <p:strVal val="#ppt_w"/>
                          </p:val>
                        </p:tav>
                      </p:tavLst>
                    </p:anim>
                    <p:anim calcmode="lin" valueType="num">
                      <p:cBhvr>
                        <p:cTn dur="250" fill="hold"/>
                        <p:tgtEl>
                          <p:spTgt spid="29"/>
                        </p:tgtEl>
                        <p:attrNameLst>
                          <p:attrName>ppt_h</p:attrName>
                        </p:attrNameLst>
                      </p:cBhvr>
                      <p:tavLst>
                        <p:tav tm="0">
                          <p:val>
                            <p:strVal val="#ppt_h"/>
                          </p:val>
                        </p:tav>
                        <p:tav tm="100000">
                          <p:val>
                            <p:strVal val="#ppt_h"/>
                          </p:val>
                        </p:tav>
                      </p:tavLst>
                    </p:anim>
                    <p:animEffect transition="in" filter="fade">
                      <p:cBhvr>
                        <p:cTn dur="250"/>
                        <p:tgtEl>
                          <p:spTgt spid="29"/>
                        </p:tgtEl>
                      </p:cBhvr>
                    </p:animEffect>
                  </p:childTnLst>
                </p:cTn>
              </p:par>
            </p:tnLst>
          </p:tmpl>
        </p:tmplLst>
      </p:bldP>
      <p:bldP spid="31"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1"/>
                        </p:tgtEl>
                        <p:attrNameLst>
                          <p:attrName>style.visibility</p:attrName>
                        </p:attrNameLst>
                      </p:cBhvr>
                      <p:to>
                        <p:strVal val="visible"/>
                      </p:to>
                    </p:set>
                    <p:anim calcmode="lin" valueType="num">
                      <p:cBhvr>
                        <p:cTn dur="150" fill="hold"/>
                        <p:tgtEl>
                          <p:spTgt spid="31"/>
                        </p:tgtEl>
                        <p:attrNameLst>
                          <p:attrName>ppt_w</p:attrName>
                        </p:attrNameLst>
                      </p:cBhvr>
                      <p:tavLst>
                        <p:tav tm="0">
                          <p:val>
                            <p:strVal val="#ppt_w+.3"/>
                          </p:val>
                        </p:tav>
                        <p:tav tm="100000">
                          <p:val>
                            <p:strVal val="#ppt_w"/>
                          </p:val>
                        </p:tav>
                      </p:tavLst>
                    </p:anim>
                    <p:anim calcmode="lin" valueType="num">
                      <p:cBhvr>
                        <p:cTn dur="150" fill="hold"/>
                        <p:tgtEl>
                          <p:spTgt spid="31"/>
                        </p:tgtEl>
                        <p:attrNameLst>
                          <p:attrName>ppt_h</p:attrName>
                        </p:attrNameLst>
                      </p:cBhvr>
                      <p:tavLst>
                        <p:tav tm="0">
                          <p:val>
                            <p:strVal val="#ppt_h"/>
                          </p:val>
                        </p:tav>
                        <p:tav tm="100000">
                          <p:val>
                            <p:strVal val="#ppt_h"/>
                          </p:val>
                        </p:tav>
                      </p:tavLst>
                    </p:anim>
                    <p:animEffect transition="in" filter="fade">
                      <p:cBhvr>
                        <p:cTn dur="150"/>
                        <p:tgtEl>
                          <p:spTgt spid="31"/>
                        </p:tgtEl>
                      </p:cBhvr>
                    </p:animEffect>
                  </p:childTnLst>
                </p:cTn>
              </p:par>
            </p:tnLst>
          </p:tmpl>
        </p:tmplLst>
      </p:bldP>
      <p:bldP spid="32" grpId="0" animBg="1"/>
      <p:bldP spid="33"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33"/>
                        </p:tgtEl>
                        <p:attrNameLst>
                          <p:attrName>style.visibility</p:attrName>
                        </p:attrNameLst>
                      </p:cBhvr>
                      <p:to>
                        <p:strVal val="visible"/>
                      </p:to>
                    </p:set>
                    <p:anim calcmode="lin" valueType="num">
                      <p:cBhvr>
                        <p:cTn dur="250" fill="hold"/>
                        <p:tgtEl>
                          <p:spTgt spid="33"/>
                        </p:tgtEl>
                        <p:attrNameLst>
                          <p:attrName>ppt_w</p:attrName>
                        </p:attrNameLst>
                      </p:cBhvr>
                      <p:tavLst>
                        <p:tav tm="0">
                          <p:val>
                            <p:strVal val="#ppt_w+.3"/>
                          </p:val>
                        </p:tav>
                        <p:tav tm="100000">
                          <p:val>
                            <p:strVal val="#ppt_w"/>
                          </p:val>
                        </p:tav>
                      </p:tavLst>
                    </p:anim>
                    <p:anim calcmode="lin" valueType="num">
                      <p:cBhvr>
                        <p:cTn dur="250" fill="hold"/>
                        <p:tgtEl>
                          <p:spTgt spid="33"/>
                        </p:tgtEl>
                        <p:attrNameLst>
                          <p:attrName>ppt_h</p:attrName>
                        </p:attrNameLst>
                      </p:cBhvr>
                      <p:tavLst>
                        <p:tav tm="0">
                          <p:val>
                            <p:strVal val="#ppt_h"/>
                          </p:val>
                        </p:tav>
                        <p:tav tm="100000">
                          <p:val>
                            <p:strVal val="#ppt_h"/>
                          </p:val>
                        </p:tav>
                      </p:tavLst>
                    </p:anim>
                    <p:animEffect transition="in" filter="fade">
                      <p:cBhvr>
                        <p:cTn dur="250"/>
                        <p:tgtEl>
                          <p:spTgt spid="33"/>
                        </p:tgtEl>
                      </p:cBhvr>
                    </p:animEffect>
                  </p:childTnLst>
                </p:cTn>
              </p:par>
            </p:tnLst>
          </p:tmpl>
        </p:tmplLst>
      </p:bldP>
      <p:bldP spid="35"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5"/>
                        </p:tgtEl>
                        <p:attrNameLst>
                          <p:attrName>style.visibility</p:attrName>
                        </p:attrNameLst>
                      </p:cBhvr>
                      <p:to>
                        <p:strVal val="visible"/>
                      </p:to>
                    </p:set>
                    <p:anim calcmode="lin" valueType="num">
                      <p:cBhvr>
                        <p:cTn dur="150" fill="hold"/>
                        <p:tgtEl>
                          <p:spTgt spid="35"/>
                        </p:tgtEl>
                        <p:attrNameLst>
                          <p:attrName>ppt_w</p:attrName>
                        </p:attrNameLst>
                      </p:cBhvr>
                      <p:tavLst>
                        <p:tav tm="0">
                          <p:val>
                            <p:strVal val="#ppt_w+.3"/>
                          </p:val>
                        </p:tav>
                        <p:tav tm="100000">
                          <p:val>
                            <p:strVal val="#ppt_w"/>
                          </p:val>
                        </p:tav>
                      </p:tavLst>
                    </p:anim>
                    <p:anim calcmode="lin" valueType="num">
                      <p:cBhvr>
                        <p:cTn dur="150" fill="hold"/>
                        <p:tgtEl>
                          <p:spTgt spid="35"/>
                        </p:tgtEl>
                        <p:attrNameLst>
                          <p:attrName>ppt_h</p:attrName>
                        </p:attrNameLst>
                      </p:cBhvr>
                      <p:tavLst>
                        <p:tav tm="0">
                          <p:val>
                            <p:strVal val="#ppt_h"/>
                          </p:val>
                        </p:tav>
                        <p:tav tm="100000">
                          <p:val>
                            <p:strVal val="#ppt_h"/>
                          </p:val>
                        </p:tav>
                      </p:tavLst>
                    </p:anim>
                    <p:animEffect transition="in" filter="fade">
                      <p:cBhvr>
                        <p:cTn dur="150"/>
                        <p:tgtEl>
                          <p:spTgt spid="35"/>
                        </p:tgtEl>
                      </p:cBhvr>
                    </p:animEffect>
                  </p:childTnLst>
                </p:cTn>
              </p:par>
            </p:tnLst>
          </p:tmpl>
        </p:tmplLst>
      </p:bldP>
      <p:bldP spid="36" grpId="0" animBg="1"/>
      <p:bldP spid="37"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37"/>
                        </p:tgtEl>
                        <p:attrNameLst>
                          <p:attrName>style.visibility</p:attrName>
                        </p:attrNameLst>
                      </p:cBhvr>
                      <p:to>
                        <p:strVal val="visible"/>
                      </p:to>
                    </p:set>
                    <p:anim calcmode="lin" valueType="num">
                      <p:cBhvr>
                        <p:cTn dur="250" fill="hold"/>
                        <p:tgtEl>
                          <p:spTgt spid="37"/>
                        </p:tgtEl>
                        <p:attrNameLst>
                          <p:attrName>ppt_w</p:attrName>
                        </p:attrNameLst>
                      </p:cBhvr>
                      <p:tavLst>
                        <p:tav tm="0">
                          <p:val>
                            <p:strVal val="#ppt_w+.3"/>
                          </p:val>
                        </p:tav>
                        <p:tav tm="100000">
                          <p:val>
                            <p:strVal val="#ppt_w"/>
                          </p:val>
                        </p:tav>
                      </p:tavLst>
                    </p:anim>
                    <p:anim calcmode="lin" valueType="num">
                      <p:cBhvr>
                        <p:cTn dur="250" fill="hold"/>
                        <p:tgtEl>
                          <p:spTgt spid="37"/>
                        </p:tgtEl>
                        <p:attrNameLst>
                          <p:attrName>ppt_h</p:attrName>
                        </p:attrNameLst>
                      </p:cBhvr>
                      <p:tavLst>
                        <p:tav tm="0">
                          <p:val>
                            <p:strVal val="#ppt_h"/>
                          </p:val>
                        </p:tav>
                        <p:tav tm="100000">
                          <p:val>
                            <p:strVal val="#ppt_h"/>
                          </p:val>
                        </p:tav>
                      </p:tavLst>
                    </p:anim>
                    <p:animEffect transition="in" filter="fade">
                      <p:cBhvr>
                        <p:cTn dur="250"/>
                        <p:tgtEl>
                          <p:spTgt spid="37"/>
                        </p:tgtEl>
                      </p:cBhvr>
                    </p:animEffect>
                  </p:childTnLst>
                </p:cTn>
              </p:par>
            </p:tnLst>
          </p:tmpl>
        </p:tmplLst>
      </p:bldP>
      <p:bldP spid="8" grpId="0"/>
      <p:bldP spid="17" grpId="0" build="p" animBg="1">
        <p:tmplLst>
          <p:tmpl>
            <p:tnLst>
              <p:par>
                <p:cTn presetID="2" presetClass="entr" presetSubtype="1" decel="6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6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WOT Big">
    <p:spTree>
      <p:nvGrpSpPr>
        <p:cNvPr id="1" name=""/>
        <p:cNvGrpSpPr/>
        <p:nvPr/>
      </p:nvGrpSpPr>
      <p:grpSpPr>
        <a:xfrm>
          <a:off x="0" y="0"/>
          <a:ext cx="0" cy="0"/>
          <a:chOff x="0" y="0"/>
          <a:chExt cx="0" cy="0"/>
        </a:xfrm>
      </p:grpSpPr>
      <p:sp>
        <p:nvSpPr>
          <p:cNvPr id="7" name="Text Placeholder 33"/>
          <p:cNvSpPr>
            <a:spLocks noGrp="1"/>
          </p:cNvSpPr>
          <p:nvPr>
            <p:ph type="body" sz="quarter" idx="15" hasCustomPrompt="1"/>
          </p:nvPr>
        </p:nvSpPr>
        <p:spPr>
          <a:xfrm>
            <a:off x="5172159" y="3945192"/>
            <a:ext cx="6066111" cy="1042926"/>
          </a:xfrm>
        </p:spPr>
        <p:txBody>
          <a:bodyPr anchor="b">
            <a:noAutofit/>
          </a:bodyPr>
          <a:lstStyle>
            <a:lvl1pPr marL="0" indent="0" algn="l">
              <a:lnSpc>
                <a:spcPct val="70000"/>
              </a:lnSpc>
              <a:buNone/>
              <a:defRPr sz="5400" b="1">
                <a:solidFill>
                  <a:schemeClr val="tx2">
                    <a:lumMod val="50000"/>
                  </a:schemeClr>
                </a:solidFill>
                <a:latin typeface="Comfortaa" panose="00000500000000000000" pitchFamily="2" charset="0"/>
              </a:defRPr>
            </a:lvl1pPr>
          </a:lstStyle>
          <a:p>
            <a:pPr lvl="0"/>
            <a:r>
              <a:rPr lang="en-US" dirty="0"/>
              <a:t>TEXT HERE</a:t>
            </a:r>
            <a:endParaRPr lang="en-ID" dirty="0"/>
          </a:p>
        </p:txBody>
      </p:sp>
      <p:sp>
        <p:nvSpPr>
          <p:cNvPr id="8" name="Text Placeholder 33"/>
          <p:cNvSpPr>
            <a:spLocks noGrp="1"/>
          </p:cNvSpPr>
          <p:nvPr>
            <p:ph type="body" sz="quarter" idx="24" hasCustomPrompt="1"/>
          </p:nvPr>
        </p:nvSpPr>
        <p:spPr>
          <a:xfrm>
            <a:off x="5172159" y="5055063"/>
            <a:ext cx="6066110" cy="1802937"/>
          </a:xfrm>
        </p:spPr>
        <p:txBody>
          <a:bodyPr anchor="t">
            <a:noAutofit/>
          </a:bodyPr>
          <a:lstStyle>
            <a:lvl1pPr marL="0" indent="0" algn="l">
              <a:lnSpc>
                <a:spcPct val="70000"/>
              </a:lnSpc>
              <a:buNone/>
              <a:defRPr sz="2400" b="0" i="1" baseline="0">
                <a:solidFill>
                  <a:schemeClr val="tx1"/>
                </a:solidFill>
                <a:latin typeface="+mn-lt"/>
              </a:defRPr>
            </a:lvl1pPr>
          </a:lstStyle>
          <a:p>
            <a:pPr lvl="0"/>
            <a:r>
              <a:rPr lang="en-US" dirty="0"/>
              <a:t>Lorem ipsum dolor sit amet, consectetuer adipiscing elit. Maecenas porttitor congue massa. </a:t>
            </a:r>
            <a:endParaRPr lang="en-ID" dirty="0"/>
          </a:p>
        </p:txBody>
      </p:sp>
      <p:sp>
        <p:nvSpPr>
          <p:cNvPr id="10" name="Picture Placeholder 9"/>
          <p:cNvSpPr>
            <a:spLocks noGrp="1"/>
          </p:cNvSpPr>
          <p:nvPr>
            <p:ph type="pic" sz="quarter" idx="29"/>
          </p:nvPr>
        </p:nvSpPr>
        <p:spPr>
          <a:xfrm>
            <a:off x="0" y="0"/>
            <a:ext cx="12192000" cy="3944938"/>
          </a:xfrm>
        </p:spPr>
        <p:txBody>
          <a:bodyPr/>
          <a:lstStyle/>
          <a:p>
            <a:endParaRPr lang="en-ID"/>
          </a:p>
        </p:txBody>
      </p:sp>
      <p:sp>
        <p:nvSpPr>
          <p:cNvPr id="12" name="Text Placeholder 11"/>
          <p:cNvSpPr>
            <a:spLocks noGrp="1"/>
          </p:cNvSpPr>
          <p:nvPr>
            <p:ph type="body" sz="quarter" idx="30" hasCustomPrompt="1"/>
          </p:nvPr>
        </p:nvSpPr>
        <p:spPr>
          <a:xfrm>
            <a:off x="0" y="-66675"/>
            <a:ext cx="12192000" cy="4011613"/>
          </a:xfrm>
          <a:solidFill>
            <a:schemeClr val="tx2">
              <a:lumMod val="50000"/>
              <a:alpha val="78000"/>
            </a:schemeClr>
          </a:solidFill>
        </p:spPr>
        <p:txBody>
          <a:bodyPr/>
          <a:lstStyle>
            <a:lvl1pPr marL="0" indent="0">
              <a:buNone/>
              <a:defRPr/>
            </a:lvl1pPr>
          </a:lstStyle>
          <a:p>
            <a:pPr lvl="0"/>
            <a:r>
              <a:rPr lang="en-US" dirty="0"/>
              <a:t> </a:t>
            </a:r>
            <a:endParaRPr lang="en-ID" dirty="0"/>
          </a:p>
        </p:txBody>
      </p:sp>
      <p:sp>
        <p:nvSpPr>
          <p:cNvPr id="6" name="Text Placeholder 33"/>
          <p:cNvSpPr>
            <a:spLocks noGrp="1"/>
          </p:cNvSpPr>
          <p:nvPr>
            <p:ph type="body" sz="quarter" idx="28" hasCustomPrompt="1"/>
          </p:nvPr>
        </p:nvSpPr>
        <p:spPr>
          <a:xfrm>
            <a:off x="-4801106" y="1061883"/>
            <a:ext cx="9602212" cy="5766619"/>
          </a:xfrm>
        </p:spPr>
        <p:txBody>
          <a:bodyPr anchor="ctr">
            <a:noAutofit/>
          </a:bodyPr>
          <a:lstStyle>
            <a:lvl1pPr marL="0" indent="0" algn="r">
              <a:lnSpc>
                <a:spcPct val="70000"/>
              </a:lnSpc>
              <a:buNone/>
              <a:defRPr sz="71400" b="1" spc="-100" baseline="0">
                <a:solidFill>
                  <a:schemeClr val="tx2">
                    <a:lumMod val="50000"/>
                    <a:alpha val="70000"/>
                  </a:schemeClr>
                </a:solidFill>
                <a:latin typeface="Couture" panose="020B0804020202020204" pitchFamily="34" charset="0"/>
              </a:defRPr>
            </a:lvl1pPr>
          </a:lstStyle>
          <a:p>
            <a:pPr lvl="0"/>
            <a:r>
              <a:rPr lang="en-US" dirty="0"/>
              <a:t>S</a:t>
            </a:r>
            <a:endParaRPr lang="en-ID"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8000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decel="80000" fill="hold" grpId="0" nodeType="withEffect">
                                  <p:stCondLst>
                                    <p:cond delay="0"/>
                                  </p:stCondLst>
                                  <p:childTnLst>
                                    <p:set>
                                      <p:cBhvr>
                                        <p:cTn id="10" dur="1" fill="hold">
                                          <p:stCondLst>
                                            <p:cond delay="0"/>
                                          </p:stCondLst>
                                        </p:cTn>
                                        <p:tgtEl>
                                          <p:spTgt spid="12">
                                            <p:bg/>
                                          </p:spTgt>
                                        </p:tgtEl>
                                        <p:attrNameLst>
                                          <p:attrName>style.visibility</p:attrName>
                                        </p:attrNameLst>
                                      </p:cBhvr>
                                      <p:to>
                                        <p:strVal val="visible"/>
                                      </p:to>
                                    </p:set>
                                    <p:anim calcmode="lin" valueType="num">
                                      <p:cBhvr additive="base">
                                        <p:cTn id="11"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bg/>
                                          </p:spTgt>
                                        </p:tgtEl>
                                        <p:attrNameLst>
                                          <p:attrName>ppt_y</p:attrName>
                                        </p:attrNameLst>
                                      </p:cBhvr>
                                      <p:tavLst>
                                        <p:tav tm="0">
                                          <p:val>
                                            <p:strVal val="0-#ppt_h/2"/>
                                          </p:val>
                                        </p:tav>
                                        <p:tav tm="100000">
                                          <p:val>
                                            <p:strVal val="#ppt_y"/>
                                          </p:val>
                                        </p:tav>
                                      </p:tavLst>
                                    </p:anim>
                                  </p:childTnLst>
                                </p:cTn>
                              </p:par>
                              <p:par>
                                <p:cTn id="13" presetID="2" presetClass="entr" presetSubtype="1" decel="8000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25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6">
                                            <p:txEl>
                                              <p:pRg st="0" end="0"/>
                                            </p:txEl>
                                          </p:spTgt>
                                        </p:tgtEl>
                                      </p:cBhvr>
                                    </p:animEffect>
                                  </p:childTnLst>
                                </p:cTn>
                              </p:par>
                              <p:par>
                                <p:cTn id="22" presetID="50" presetClass="entr" presetSubtype="0" decel="100000" fill="hold" grpId="0" nodeType="withEffect">
                                  <p:stCondLst>
                                    <p:cond delay="250"/>
                                  </p:stCondLst>
                                  <p:iterate type="lt">
                                    <p:tmPct val="10000"/>
                                  </p:iterate>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25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25" dur="25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6" dur="25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iterate type="lt">
                                    <p:tmPct val="10000"/>
                                  </p:iterate>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p:cTn id="31" dur="150" fill="hold"/>
                                        <p:tgtEl>
                                          <p:spTgt spid="8">
                                            <p:txEl>
                                              <p:pRg st="0" end="0"/>
                                            </p:txEl>
                                          </p:spTgt>
                                        </p:tgtEl>
                                        <p:attrNameLst>
                                          <p:attrName>ppt_w</p:attrName>
                                        </p:attrNameLst>
                                      </p:cBhvr>
                                      <p:tavLst>
                                        <p:tav tm="0">
                                          <p:val>
                                            <p:strVal val="#ppt_w+.3"/>
                                          </p:val>
                                        </p:tav>
                                        <p:tav tm="100000">
                                          <p:val>
                                            <p:strVal val="#ppt_w"/>
                                          </p:val>
                                        </p:tav>
                                      </p:tavLst>
                                    </p:anim>
                                    <p:anim calcmode="lin" valueType="num">
                                      <p:cBhvr>
                                        <p:cTn id="32" dur="15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33" dur="1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7"/>
                        </p:tgtEl>
                        <p:attrNameLst>
                          <p:attrName>style.visibility</p:attrName>
                        </p:attrNameLst>
                      </p:cBhvr>
                      <p:to>
                        <p:strVal val="visible"/>
                      </p:to>
                    </p:set>
                    <p:anim calcmode="lin" valueType="num">
                      <p:cBhvr>
                        <p:cTn dur="250" fill="hold"/>
                        <p:tgtEl>
                          <p:spTgt spid="7"/>
                        </p:tgtEl>
                        <p:attrNameLst>
                          <p:attrName>ppt_w</p:attrName>
                        </p:attrNameLst>
                      </p:cBhvr>
                      <p:tavLst>
                        <p:tav tm="0">
                          <p:val>
                            <p:strVal val="#ppt_w+.3"/>
                          </p:val>
                        </p:tav>
                        <p:tav tm="100000">
                          <p:val>
                            <p:strVal val="#ppt_w"/>
                          </p:val>
                        </p:tav>
                      </p:tavLst>
                    </p:anim>
                    <p:anim calcmode="lin" valueType="num">
                      <p:cBhvr>
                        <p:cTn dur="250" fill="hold"/>
                        <p:tgtEl>
                          <p:spTgt spid="7"/>
                        </p:tgtEl>
                        <p:attrNameLst>
                          <p:attrName>ppt_h</p:attrName>
                        </p:attrNameLst>
                      </p:cBhvr>
                      <p:tavLst>
                        <p:tav tm="0">
                          <p:val>
                            <p:strVal val="#ppt_h"/>
                          </p:val>
                        </p:tav>
                        <p:tav tm="100000">
                          <p:val>
                            <p:strVal val="#ppt_h"/>
                          </p:val>
                        </p:tav>
                      </p:tavLst>
                    </p:anim>
                    <p:animEffect transition="in" filter="fade">
                      <p:cBhvr>
                        <p:cTn dur="250"/>
                        <p:tgtEl>
                          <p:spTgt spid="7"/>
                        </p:tgtEl>
                      </p:cBhvr>
                    </p:animEffect>
                  </p:childTnLst>
                </p:cTn>
              </p:par>
            </p:tnLst>
          </p:tmpl>
        </p:tmplLst>
      </p:bldP>
      <p:bldP spid="8"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calcmode="lin" valueType="num">
                      <p:cBhvr>
                        <p:cTn dur="150" fill="hold"/>
                        <p:tgtEl>
                          <p:spTgt spid="8"/>
                        </p:tgtEl>
                        <p:attrNameLst>
                          <p:attrName>ppt_w</p:attrName>
                        </p:attrNameLst>
                      </p:cBhvr>
                      <p:tavLst>
                        <p:tav tm="0">
                          <p:val>
                            <p:strVal val="#ppt_w+.3"/>
                          </p:val>
                        </p:tav>
                        <p:tav tm="100000">
                          <p:val>
                            <p:strVal val="#ppt_w"/>
                          </p:val>
                        </p:tav>
                      </p:tavLst>
                    </p:anim>
                    <p:anim calcmode="lin" valueType="num">
                      <p:cBhvr>
                        <p:cTn dur="150" fill="hold"/>
                        <p:tgtEl>
                          <p:spTgt spid="8"/>
                        </p:tgtEl>
                        <p:attrNameLst>
                          <p:attrName>ppt_h</p:attrName>
                        </p:attrNameLst>
                      </p:cBhvr>
                      <p:tavLst>
                        <p:tav tm="0">
                          <p:val>
                            <p:strVal val="#ppt_h"/>
                          </p:val>
                        </p:tav>
                        <p:tav tm="100000">
                          <p:val>
                            <p:strVal val="#ppt_h"/>
                          </p:val>
                        </p:tav>
                      </p:tavLst>
                    </p:anim>
                    <p:animEffect transition="in" filter="fade">
                      <p:cBhvr>
                        <p:cTn dur="150"/>
                        <p:tgtEl>
                          <p:spTgt spid="8"/>
                        </p:tgtEl>
                      </p:cBhvr>
                    </p:animEffect>
                  </p:childTnLst>
                </p:cTn>
              </p:par>
            </p:tnLst>
          </p:tmpl>
        </p:tmplLst>
      </p:bldP>
      <p:bldP spid="10" grpId="0"/>
      <p:bldP spid="12" grpId="0" build="p" animBg="1">
        <p:tmplLst>
          <p:tmpl>
            <p:tnLst>
              <p:par>
                <p:cTn presetID="2" presetClass="entr" presetSubtype="1" decel="8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8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6"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6"/>
                        </p:tgtEl>
                        <p:attrNameLst>
                          <p:attrName>style.visibility</p:attrName>
                        </p:attrNameLst>
                      </p:cBhvr>
                      <p:to>
                        <p:strVal val="visible"/>
                      </p:to>
                    </p:set>
                    <p:anim calcmode="lin" valueType="num">
                      <p:cBhvr>
                        <p:cTn dur="250" fill="hold"/>
                        <p:tgtEl>
                          <p:spTgt spid="6"/>
                        </p:tgtEl>
                        <p:attrNameLst>
                          <p:attrName>ppt_w</p:attrName>
                        </p:attrNameLst>
                      </p:cBhvr>
                      <p:tavLst>
                        <p:tav tm="0">
                          <p:val>
                            <p:strVal val="#ppt_w+.3"/>
                          </p:val>
                        </p:tav>
                        <p:tav tm="100000">
                          <p:val>
                            <p:strVal val="#ppt_w"/>
                          </p:val>
                        </p:tav>
                      </p:tavLst>
                    </p:anim>
                    <p:anim calcmode="lin" valueType="num">
                      <p:cBhvr>
                        <p:cTn dur="250" fill="hold"/>
                        <p:tgtEl>
                          <p:spTgt spid="6"/>
                        </p:tgtEl>
                        <p:attrNameLst>
                          <p:attrName>ppt_h</p:attrName>
                        </p:attrNameLst>
                      </p:cBhvr>
                      <p:tavLst>
                        <p:tav tm="0">
                          <p:val>
                            <p:strVal val="#ppt_h"/>
                          </p:val>
                        </p:tav>
                        <p:tav tm="100000">
                          <p:val>
                            <p:strVal val="#ppt_h"/>
                          </p:val>
                        </p:tav>
                      </p:tavLst>
                    </p:anim>
                    <p:animEffect transition="in" filter="fade">
                      <p:cBhvr>
                        <p:cTn dur="250"/>
                        <p:tgtEl>
                          <p:spTgt spid="6"/>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alue 3">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VALUE</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33"/>
          <p:cNvSpPr>
            <a:spLocks noGrp="1"/>
          </p:cNvSpPr>
          <p:nvPr>
            <p:ph type="body" sz="quarter" idx="24" hasCustomPrompt="1"/>
          </p:nvPr>
        </p:nvSpPr>
        <p:spPr>
          <a:xfrm>
            <a:off x="2378693" y="4140539"/>
            <a:ext cx="2343436" cy="1802937"/>
          </a:xfrm>
        </p:spPr>
        <p:txBody>
          <a:bodyPr anchor="t">
            <a:noAutofit/>
          </a:bodyPr>
          <a:lstStyle>
            <a:lvl1pPr marL="0" indent="0" algn="ctr">
              <a:lnSpc>
                <a:spcPct val="70000"/>
              </a:lnSpc>
              <a:buNone/>
              <a:defRPr sz="1800" b="0" i="1" baseline="0">
                <a:solidFill>
                  <a:schemeClr val="tx1"/>
                </a:solidFill>
                <a:latin typeface="+mn-lt"/>
              </a:defRPr>
            </a:lvl1pPr>
          </a:lstStyle>
          <a:p>
            <a:pPr lvl="0"/>
            <a:r>
              <a:rPr lang="en-US" dirty="0"/>
              <a:t>Lorem ipsum dolor sit </a:t>
            </a:r>
            <a:r>
              <a:rPr lang="en-US" dirty="0" err="1"/>
              <a:t>amet</a:t>
            </a:r>
            <a:endParaRPr lang="en-ID" dirty="0"/>
          </a:p>
        </p:txBody>
      </p:sp>
      <p:sp>
        <p:nvSpPr>
          <p:cNvPr id="17" name="Text Placeholder 33"/>
          <p:cNvSpPr>
            <a:spLocks noGrp="1"/>
          </p:cNvSpPr>
          <p:nvPr>
            <p:ph type="body" sz="quarter" idx="14" hasCustomPrompt="1"/>
          </p:nvPr>
        </p:nvSpPr>
        <p:spPr>
          <a:xfrm>
            <a:off x="2378693" y="3581669"/>
            <a:ext cx="2343436" cy="476794"/>
          </a:xfrm>
        </p:spPr>
        <p:txBody>
          <a:bodyPr anchor="t">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TEXT</a:t>
            </a:r>
            <a:endParaRPr lang="en-ID" dirty="0"/>
          </a:p>
        </p:txBody>
      </p:sp>
      <p:cxnSp>
        <p:nvCxnSpPr>
          <p:cNvPr id="18" name="Straight Connector 17"/>
          <p:cNvCxnSpPr/>
          <p:nvPr userDrawn="1"/>
        </p:nvCxnSpPr>
        <p:spPr>
          <a:xfrm>
            <a:off x="2601065" y="3429003"/>
            <a:ext cx="1898693" cy="0"/>
          </a:xfrm>
          <a:prstGeom prst="line">
            <a:avLst/>
          </a:prstGeom>
          <a:ln w="53975" cap="rnd">
            <a:solidFill>
              <a:schemeClr val="tx2">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33"/>
          <p:cNvSpPr>
            <a:spLocks noGrp="1"/>
          </p:cNvSpPr>
          <p:nvPr>
            <p:ph type="body" sz="quarter" idx="25" hasCustomPrompt="1"/>
          </p:nvPr>
        </p:nvSpPr>
        <p:spPr>
          <a:xfrm>
            <a:off x="4921465" y="4140538"/>
            <a:ext cx="2343436" cy="1802937"/>
          </a:xfrm>
        </p:spPr>
        <p:txBody>
          <a:bodyPr anchor="t">
            <a:noAutofit/>
          </a:bodyPr>
          <a:lstStyle>
            <a:lvl1pPr marL="0" indent="0" algn="ctr">
              <a:lnSpc>
                <a:spcPct val="70000"/>
              </a:lnSpc>
              <a:buNone/>
              <a:defRPr sz="1800" b="0" i="1" baseline="0">
                <a:solidFill>
                  <a:schemeClr val="tx1"/>
                </a:solidFill>
                <a:latin typeface="+mn-lt"/>
              </a:defRPr>
            </a:lvl1pPr>
          </a:lstStyle>
          <a:p>
            <a:pPr lvl="0"/>
            <a:r>
              <a:rPr lang="en-US" dirty="0"/>
              <a:t>Lorem ipsum dolor sit </a:t>
            </a:r>
            <a:r>
              <a:rPr lang="en-US" dirty="0" err="1"/>
              <a:t>amet</a:t>
            </a:r>
            <a:endParaRPr lang="en-ID" dirty="0"/>
          </a:p>
        </p:txBody>
      </p:sp>
      <p:sp>
        <p:nvSpPr>
          <p:cNvPr id="21" name="Text Placeholder 33"/>
          <p:cNvSpPr>
            <a:spLocks noGrp="1"/>
          </p:cNvSpPr>
          <p:nvPr>
            <p:ph type="body" sz="quarter" idx="26" hasCustomPrompt="1"/>
          </p:nvPr>
        </p:nvSpPr>
        <p:spPr>
          <a:xfrm>
            <a:off x="4921465" y="3581668"/>
            <a:ext cx="2343436" cy="476794"/>
          </a:xfrm>
        </p:spPr>
        <p:txBody>
          <a:bodyPr anchor="t">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TEXT</a:t>
            </a:r>
            <a:endParaRPr lang="en-ID" dirty="0"/>
          </a:p>
        </p:txBody>
      </p:sp>
      <p:cxnSp>
        <p:nvCxnSpPr>
          <p:cNvPr id="22" name="Straight Connector 21"/>
          <p:cNvCxnSpPr/>
          <p:nvPr userDrawn="1"/>
        </p:nvCxnSpPr>
        <p:spPr>
          <a:xfrm>
            <a:off x="5143837" y="3429002"/>
            <a:ext cx="1898693" cy="0"/>
          </a:xfrm>
          <a:prstGeom prst="line">
            <a:avLst/>
          </a:prstGeom>
          <a:ln w="53975" cap="rnd">
            <a:solidFill>
              <a:schemeClr val="tx2">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33"/>
          <p:cNvSpPr>
            <a:spLocks noGrp="1"/>
          </p:cNvSpPr>
          <p:nvPr>
            <p:ph type="body" sz="quarter" idx="27" hasCustomPrompt="1"/>
          </p:nvPr>
        </p:nvSpPr>
        <p:spPr>
          <a:xfrm>
            <a:off x="7464237" y="4140537"/>
            <a:ext cx="2343436" cy="1802937"/>
          </a:xfrm>
        </p:spPr>
        <p:txBody>
          <a:bodyPr anchor="t">
            <a:noAutofit/>
          </a:bodyPr>
          <a:lstStyle>
            <a:lvl1pPr marL="0" indent="0" algn="ctr">
              <a:lnSpc>
                <a:spcPct val="70000"/>
              </a:lnSpc>
              <a:buNone/>
              <a:defRPr sz="1800" b="0" i="1" baseline="0">
                <a:solidFill>
                  <a:schemeClr val="tx1"/>
                </a:solidFill>
                <a:latin typeface="+mn-lt"/>
              </a:defRPr>
            </a:lvl1pPr>
          </a:lstStyle>
          <a:p>
            <a:pPr lvl="0"/>
            <a:r>
              <a:rPr lang="en-US" dirty="0"/>
              <a:t>Lorem ipsum dolor sit </a:t>
            </a:r>
            <a:r>
              <a:rPr lang="en-US" dirty="0" err="1"/>
              <a:t>amet</a:t>
            </a:r>
            <a:endParaRPr lang="en-ID" dirty="0"/>
          </a:p>
        </p:txBody>
      </p:sp>
      <p:sp>
        <p:nvSpPr>
          <p:cNvPr id="25" name="Text Placeholder 33"/>
          <p:cNvSpPr>
            <a:spLocks noGrp="1"/>
          </p:cNvSpPr>
          <p:nvPr>
            <p:ph type="body" sz="quarter" idx="28" hasCustomPrompt="1"/>
          </p:nvPr>
        </p:nvSpPr>
        <p:spPr>
          <a:xfrm>
            <a:off x="7464237" y="3581667"/>
            <a:ext cx="2343436" cy="476794"/>
          </a:xfrm>
        </p:spPr>
        <p:txBody>
          <a:bodyPr anchor="t">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TEXT</a:t>
            </a:r>
            <a:endParaRPr lang="en-ID" dirty="0"/>
          </a:p>
        </p:txBody>
      </p:sp>
      <p:cxnSp>
        <p:nvCxnSpPr>
          <p:cNvPr id="26" name="Straight Connector 25"/>
          <p:cNvCxnSpPr/>
          <p:nvPr userDrawn="1"/>
        </p:nvCxnSpPr>
        <p:spPr>
          <a:xfrm>
            <a:off x="7686609" y="3429001"/>
            <a:ext cx="1898693" cy="0"/>
          </a:xfrm>
          <a:prstGeom prst="line">
            <a:avLst/>
          </a:prstGeom>
          <a:ln w="53975" cap="rnd">
            <a:solidFill>
              <a:schemeClr val="tx2">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5" name="Star: 5 Points 4"/>
          <p:cNvSpPr/>
          <p:nvPr userDrawn="1"/>
        </p:nvSpPr>
        <p:spPr>
          <a:xfrm>
            <a:off x="3067805" y="2284813"/>
            <a:ext cx="965212" cy="965212"/>
          </a:xfrm>
          <a:prstGeom prst="star5">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Star: 5 Points 30"/>
          <p:cNvSpPr/>
          <p:nvPr userDrawn="1"/>
        </p:nvSpPr>
        <p:spPr>
          <a:xfrm>
            <a:off x="5610577" y="2284813"/>
            <a:ext cx="965212" cy="965212"/>
          </a:xfrm>
          <a:prstGeom prst="star5">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Star: 5 Points 31"/>
          <p:cNvSpPr/>
          <p:nvPr userDrawn="1"/>
        </p:nvSpPr>
        <p:spPr>
          <a:xfrm>
            <a:off x="8153349" y="2284813"/>
            <a:ext cx="965212" cy="965212"/>
          </a:xfrm>
          <a:prstGeom prst="star5">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4"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par>
                                <p:cTn id="29" presetID="14" presetClass="entr" presetSubtype="1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par>
                                <p:cTn id="32" presetID="14" presetClass="entr" presetSubtype="1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iterate type="lt">
                                    <p:tmPct val="10000"/>
                                  </p:iterate>
                                  <p:childTnLst>
                                    <p:set>
                                      <p:cBhvr>
                                        <p:cTn id="41" dur="1" fill="hold">
                                          <p:stCondLst>
                                            <p:cond delay="0"/>
                                          </p:stCondLst>
                                        </p:cTn>
                                        <p:tgtEl>
                                          <p:spTgt spid="17">
                                            <p:txEl>
                                              <p:pRg st="0" end="0"/>
                                            </p:txEl>
                                          </p:spTgt>
                                        </p:tgtEl>
                                        <p:attrNameLst>
                                          <p:attrName>style.visibility</p:attrName>
                                        </p:attrNameLst>
                                      </p:cBhvr>
                                      <p:to>
                                        <p:strVal val="visible"/>
                                      </p:to>
                                    </p:set>
                                    <p:anim calcmode="lin" valueType="num">
                                      <p:cBhvr>
                                        <p:cTn id="42" dur="250" fill="hold"/>
                                        <p:tgtEl>
                                          <p:spTgt spid="17">
                                            <p:txEl>
                                              <p:pRg st="0" end="0"/>
                                            </p:txEl>
                                          </p:spTgt>
                                        </p:tgtEl>
                                        <p:attrNameLst>
                                          <p:attrName>ppt_w</p:attrName>
                                        </p:attrNameLst>
                                      </p:cBhvr>
                                      <p:tavLst>
                                        <p:tav tm="0">
                                          <p:val>
                                            <p:strVal val="#ppt_w+.3"/>
                                          </p:val>
                                        </p:tav>
                                        <p:tav tm="100000">
                                          <p:val>
                                            <p:strVal val="#ppt_w"/>
                                          </p:val>
                                        </p:tav>
                                      </p:tavLst>
                                    </p:anim>
                                    <p:anim calcmode="lin" valueType="num">
                                      <p:cBhvr>
                                        <p:cTn id="43" dur="250" fill="hold"/>
                                        <p:tgtEl>
                                          <p:spTgt spid="17">
                                            <p:txEl>
                                              <p:pRg st="0" end="0"/>
                                            </p:txEl>
                                          </p:spTgt>
                                        </p:tgtEl>
                                        <p:attrNameLst>
                                          <p:attrName>ppt_h</p:attrName>
                                        </p:attrNameLst>
                                      </p:cBhvr>
                                      <p:tavLst>
                                        <p:tav tm="0">
                                          <p:val>
                                            <p:strVal val="#ppt_h"/>
                                          </p:val>
                                        </p:tav>
                                        <p:tav tm="100000">
                                          <p:val>
                                            <p:strVal val="#ppt_h"/>
                                          </p:val>
                                        </p:tav>
                                      </p:tavLst>
                                    </p:anim>
                                    <p:animEffect transition="in" filter="fade">
                                      <p:cBhvr>
                                        <p:cTn id="44" dur="250"/>
                                        <p:tgtEl>
                                          <p:spTgt spid="17">
                                            <p:txEl>
                                              <p:pRg st="0" end="0"/>
                                            </p:txEl>
                                          </p:spTgt>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 calcmode="lin" valueType="num">
                                      <p:cBhvr>
                                        <p:cTn id="49" dur="500" fill="hold"/>
                                        <p:tgtEl>
                                          <p:spTgt spid="5"/>
                                        </p:tgtEl>
                                        <p:attrNameLst>
                                          <p:attrName>style.rotation</p:attrName>
                                        </p:attrNameLst>
                                      </p:cBhvr>
                                      <p:tavLst>
                                        <p:tav tm="0">
                                          <p:val>
                                            <p:fltVal val="360"/>
                                          </p:val>
                                        </p:tav>
                                        <p:tav tm="100000">
                                          <p:val>
                                            <p:fltVal val="0"/>
                                          </p:val>
                                        </p:tav>
                                      </p:tavLst>
                                    </p:anim>
                                    <p:animEffect transition="in" filter="fade">
                                      <p:cBhvr>
                                        <p:cTn id="50" dur="500"/>
                                        <p:tgtEl>
                                          <p:spTgt spid="5"/>
                                        </p:tgtEl>
                                      </p:cBhvr>
                                    </p:animEffect>
                                  </p:childTnLst>
                                </p:cTn>
                              </p:par>
                              <p:par>
                                <p:cTn id="51" presetID="50" presetClass="entr" presetSubtype="0" decel="100000" fill="hold" grpId="0" nodeType="withEffect">
                                  <p:stCondLst>
                                    <p:cond delay="250"/>
                                  </p:stCondLst>
                                  <p:iterate type="lt">
                                    <p:tmPct val="10000"/>
                                  </p:iterate>
                                  <p:childTnLst>
                                    <p:set>
                                      <p:cBhvr>
                                        <p:cTn id="52" dur="1" fill="hold">
                                          <p:stCondLst>
                                            <p:cond delay="0"/>
                                          </p:stCondLst>
                                        </p:cTn>
                                        <p:tgtEl>
                                          <p:spTgt spid="15">
                                            <p:txEl>
                                              <p:pRg st="0" end="0"/>
                                            </p:txEl>
                                          </p:spTgt>
                                        </p:tgtEl>
                                        <p:attrNameLst>
                                          <p:attrName>style.visibility</p:attrName>
                                        </p:attrNameLst>
                                      </p:cBhvr>
                                      <p:to>
                                        <p:strVal val="visible"/>
                                      </p:to>
                                    </p:set>
                                    <p:anim calcmode="lin" valueType="num">
                                      <p:cBhvr>
                                        <p:cTn id="53" dur="1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54" dur="1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55" dur="150"/>
                                        <p:tgtEl>
                                          <p:spTgt spid="15">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iterate type="lt">
                                    <p:tmPct val="10000"/>
                                  </p:iterate>
                                  <p:childTnLst>
                                    <p:set>
                                      <p:cBhvr>
                                        <p:cTn id="62" dur="1" fill="hold">
                                          <p:stCondLst>
                                            <p:cond delay="0"/>
                                          </p:stCondLst>
                                        </p:cTn>
                                        <p:tgtEl>
                                          <p:spTgt spid="21">
                                            <p:txEl>
                                              <p:pRg st="0" end="0"/>
                                            </p:txEl>
                                          </p:spTgt>
                                        </p:tgtEl>
                                        <p:attrNameLst>
                                          <p:attrName>style.visibility</p:attrName>
                                        </p:attrNameLst>
                                      </p:cBhvr>
                                      <p:to>
                                        <p:strVal val="visible"/>
                                      </p:to>
                                    </p:set>
                                    <p:anim calcmode="lin" valueType="num">
                                      <p:cBhvr>
                                        <p:cTn id="63" dur="2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64" dur="2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65" dur="250"/>
                                        <p:tgtEl>
                                          <p:spTgt spid="21">
                                            <p:txEl>
                                              <p:pRg st="0" end="0"/>
                                            </p:txEl>
                                          </p:spTgt>
                                        </p:tgtEl>
                                      </p:cBhvr>
                                    </p:animEffect>
                                  </p:childTnLst>
                                </p:cTn>
                              </p:par>
                              <p:par>
                                <p:cTn id="66" presetID="49" presetClass="entr" presetSubtype="0" decel="10000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 calcmode="lin" valueType="num">
                                      <p:cBhvr>
                                        <p:cTn id="70" dur="500" fill="hold"/>
                                        <p:tgtEl>
                                          <p:spTgt spid="31"/>
                                        </p:tgtEl>
                                        <p:attrNameLst>
                                          <p:attrName>style.rotation</p:attrName>
                                        </p:attrNameLst>
                                      </p:cBhvr>
                                      <p:tavLst>
                                        <p:tav tm="0">
                                          <p:val>
                                            <p:fltVal val="360"/>
                                          </p:val>
                                        </p:tav>
                                        <p:tav tm="100000">
                                          <p:val>
                                            <p:fltVal val="0"/>
                                          </p:val>
                                        </p:tav>
                                      </p:tavLst>
                                    </p:anim>
                                    <p:animEffect transition="in" filter="fade">
                                      <p:cBhvr>
                                        <p:cTn id="71" dur="500"/>
                                        <p:tgtEl>
                                          <p:spTgt spid="31"/>
                                        </p:tgtEl>
                                      </p:cBhvr>
                                    </p:animEffect>
                                  </p:childTnLst>
                                </p:cTn>
                              </p:par>
                              <p:par>
                                <p:cTn id="72" presetID="50" presetClass="entr" presetSubtype="0" decel="100000" fill="hold" grpId="0" nodeType="withEffect">
                                  <p:stCondLst>
                                    <p:cond delay="250"/>
                                  </p:stCondLst>
                                  <p:iterate type="lt">
                                    <p:tmPct val="10000"/>
                                  </p:iterate>
                                  <p:childTnLst>
                                    <p:set>
                                      <p:cBhvr>
                                        <p:cTn id="73" dur="1" fill="hold">
                                          <p:stCondLst>
                                            <p:cond delay="0"/>
                                          </p:stCondLst>
                                        </p:cTn>
                                        <p:tgtEl>
                                          <p:spTgt spid="19">
                                            <p:txEl>
                                              <p:pRg st="0" end="0"/>
                                            </p:txEl>
                                          </p:spTgt>
                                        </p:tgtEl>
                                        <p:attrNameLst>
                                          <p:attrName>style.visibility</p:attrName>
                                        </p:attrNameLst>
                                      </p:cBhvr>
                                      <p:to>
                                        <p:strVal val="visible"/>
                                      </p:to>
                                    </p:set>
                                    <p:anim calcmode="lin" valueType="num">
                                      <p:cBhvr>
                                        <p:cTn id="74" dur="150" fill="hold"/>
                                        <p:tgtEl>
                                          <p:spTgt spid="19">
                                            <p:txEl>
                                              <p:pRg st="0" end="0"/>
                                            </p:txEl>
                                          </p:spTgt>
                                        </p:tgtEl>
                                        <p:attrNameLst>
                                          <p:attrName>ppt_w</p:attrName>
                                        </p:attrNameLst>
                                      </p:cBhvr>
                                      <p:tavLst>
                                        <p:tav tm="0">
                                          <p:val>
                                            <p:strVal val="#ppt_w+.3"/>
                                          </p:val>
                                        </p:tav>
                                        <p:tav tm="100000">
                                          <p:val>
                                            <p:strVal val="#ppt_w"/>
                                          </p:val>
                                        </p:tav>
                                      </p:tavLst>
                                    </p:anim>
                                    <p:anim calcmode="lin" valueType="num">
                                      <p:cBhvr>
                                        <p:cTn id="75" dur="15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76" dur="150"/>
                                        <p:tgtEl>
                                          <p:spTgt spid="19">
                                            <p:txEl>
                                              <p:pRg st="0" end="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grpId="0" nodeType="clickEffect">
                                  <p:stCondLst>
                                    <p:cond delay="0"/>
                                  </p:stCondLst>
                                  <p:iterate type="lt">
                                    <p:tmPct val="10000"/>
                                  </p:iterate>
                                  <p:childTnLst>
                                    <p:set>
                                      <p:cBhvr>
                                        <p:cTn id="83" dur="1" fill="hold">
                                          <p:stCondLst>
                                            <p:cond delay="0"/>
                                          </p:stCondLst>
                                        </p:cTn>
                                        <p:tgtEl>
                                          <p:spTgt spid="25">
                                            <p:txEl>
                                              <p:pRg st="0" end="0"/>
                                            </p:txEl>
                                          </p:spTgt>
                                        </p:tgtEl>
                                        <p:attrNameLst>
                                          <p:attrName>style.visibility</p:attrName>
                                        </p:attrNameLst>
                                      </p:cBhvr>
                                      <p:to>
                                        <p:strVal val="visible"/>
                                      </p:to>
                                    </p:set>
                                    <p:anim calcmode="lin" valueType="num">
                                      <p:cBhvr>
                                        <p:cTn id="84" dur="250" fill="hold"/>
                                        <p:tgtEl>
                                          <p:spTgt spid="25">
                                            <p:txEl>
                                              <p:pRg st="0" end="0"/>
                                            </p:txEl>
                                          </p:spTgt>
                                        </p:tgtEl>
                                        <p:attrNameLst>
                                          <p:attrName>ppt_w</p:attrName>
                                        </p:attrNameLst>
                                      </p:cBhvr>
                                      <p:tavLst>
                                        <p:tav tm="0">
                                          <p:val>
                                            <p:strVal val="#ppt_w+.3"/>
                                          </p:val>
                                        </p:tav>
                                        <p:tav tm="100000">
                                          <p:val>
                                            <p:strVal val="#ppt_w"/>
                                          </p:val>
                                        </p:tav>
                                      </p:tavLst>
                                    </p:anim>
                                    <p:anim calcmode="lin" valueType="num">
                                      <p:cBhvr>
                                        <p:cTn id="85" dur="250" fill="hold"/>
                                        <p:tgtEl>
                                          <p:spTgt spid="25">
                                            <p:txEl>
                                              <p:pRg st="0" end="0"/>
                                            </p:txEl>
                                          </p:spTgt>
                                        </p:tgtEl>
                                        <p:attrNameLst>
                                          <p:attrName>ppt_h</p:attrName>
                                        </p:attrNameLst>
                                      </p:cBhvr>
                                      <p:tavLst>
                                        <p:tav tm="0">
                                          <p:val>
                                            <p:strVal val="#ppt_h"/>
                                          </p:val>
                                        </p:tav>
                                        <p:tav tm="100000">
                                          <p:val>
                                            <p:strVal val="#ppt_h"/>
                                          </p:val>
                                        </p:tav>
                                      </p:tavLst>
                                    </p:anim>
                                    <p:animEffect transition="in" filter="fade">
                                      <p:cBhvr>
                                        <p:cTn id="86" dur="250"/>
                                        <p:tgtEl>
                                          <p:spTgt spid="25">
                                            <p:txEl>
                                              <p:pRg st="0" end="0"/>
                                            </p:txEl>
                                          </p:spTgt>
                                        </p:tgtEl>
                                      </p:cBhvr>
                                    </p:animEffect>
                                  </p:childTnLst>
                                </p:cTn>
                              </p:par>
                              <p:par>
                                <p:cTn id="87" presetID="49" presetClass="entr" presetSubtype="0" decel="10000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anim calcmode="lin" valueType="num">
                                      <p:cBhvr>
                                        <p:cTn id="89" dur="500" fill="hold"/>
                                        <p:tgtEl>
                                          <p:spTgt spid="32"/>
                                        </p:tgtEl>
                                        <p:attrNameLst>
                                          <p:attrName>ppt_w</p:attrName>
                                        </p:attrNameLst>
                                      </p:cBhvr>
                                      <p:tavLst>
                                        <p:tav tm="0">
                                          <p:val>
                                            <p:fltVal val="0"/>
                                          </p:val>
                                        </p:tav>
                                        <p:tav tm="100000">
                                          <p:val>
                                            <p:strVal val="#ppt_w"/>
                                          </p:val>
                                        </p:tav>
                                      </p:tavLst>
                                    </p:anim>
                                    <p:anim calcmode="lin" valueType="num">
                                      <p:cBhvr>
                                        <p:cTn id="90" dur="500" fill="hold"/>
                                        <p:tgtEl>
                                          <p:spTgt spid="32"/>
                                        </p:tgtEl>
                                        <p:attrNameLst>
                                          <p:attrName>ppt_h</p:attrName>
                                        </p:attrNameLst>
                                      </p:cBhvr>
                                      <p:tavLst>
                                        <p:tav tm="0">
                                          <p:val>
                                            <p:fltVal val="0"/>
                                          </p:val>
                                        </p:tav>
                                        <p:tav tm="100000">
                                          <p:val>
                                            <p:strVal val="#ppt_h"/>
                                          </p:val>
                                        </p:tav>
                                      </p:tavLst>
                                    </p:anim>
                                    <p:anim calcmode="lin" valueType="num">
                                      <p:cBhvr>
                                        <p:cTn id="91" dur="500" fill="hold"/>
                                        <p:tgtEl>
                                          <p:spTgt spid="32"/>
                                        </p:tgtEl>
                                        <p:attrNameLst>
                                          <p:attrName>style.rotation</p:attrName>
                                        </p:attrNameLst>
                                      </p:cBhvr>
                                      <p:tavLst>
                                        <p:tav tm="0">
                                          <p:val>
                                            <p:fltVal val="360"/>
                                          </p:val>
                                        </p:tav>
                                        <p:tav tm="100000">
                                          <p:val>
                                            <p:fltVal val="0"/>
                                          </p:val>
                                        </p:tav>
                                      </p:tavLst>
                                    </p:anim>
                                    <p:animEffect transition="in" filter="fade">
                                      <p:cBhvr>
                                        <p:cTn id="92" dur="500"/>
                                        <p:tgtEl>
                                          <p:spTgt spid="32"/>
                                        </p:tgtEl>
                                      </p:cBhvr>
                                    </p:animEffect>
                                  </p:childTnLst>
                                </p:cTn>
                              </p:par>
                              <p:par>
                                <p:cTn id="93" presetID="50" presetClass="entr" presetSubtype="0" decel="100000" fill="hold" grpId="0" nodeType="withEffect">
                                  <p:stCondLst>
                                    <p:cond delay="250"/>
                                  </p:stCondLst>
                                  <p:iterate type="lt">
                                    <p:tmPct val="10000"/>
                                  </p:iterate>
                                  <p:childTnLst>
                                    <p:set>
                                      <p:cBhvr>
                                        <p:cTn id="94" dur="1" fill="hold">
                                          <p:stCondLst>
                                            <p:cond delay="0"/>
                                          </p:stCondLst>
                                        </p:cTn>
                                        <p:tgtEl>
                                          <p:spTgt spid="23">
                                            <p:txEl>
                                              <p:pRg st="0" end="0"/>
                                            </p:txEl>
                                          </p:spTgt>
                                        </p:tgtEl>
                                        <p:attrNameLst>
                                          <p:attrName>style.visibility</p:attrName>
                                        </p:attrNameLst>
                                      </p:cBhvr>
                                      <p:to>
                                        <p:strVal val="visible"/>
                                      </p:to>
                                    </p:set>
                                    <p:anim calcmode="lin" valueType="num">
                                      <p:cBhvr>
                                        <p:cTn id="95" dur="15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96" dur="15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97" dur="150"/>
                                        <p:tgtEl>
                                          <p:spTgt spid="23">
                                            <p:txEl>
                                              <p:pRg st="0" end="0"/>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5"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150" fill="hold"/>
                        <p:tgtEl>
                          <p:spTgt spid="15"/>
                        </p:tgtEl>
                        <p:attrNameLst>
                          <p:attrName>ppt_w</p:attrName>
                        </p:attrNameLst>
                      </p:cBhvr>
                      <p:tavLst>
                        <p:tav tm="0">
                          <p:val>
                            <p:strVal val="#ppt_w+.3"/>
                          </p:val>
                        </p:tav>
                        <p:tav tm="100000">
                          <p:val>
                            <p:strVal val="#ppt_w"/>
                          </p:val>
                        </p:tav>
                      </p:tavLst>
                    </p:anim>
                    <p:anim calcmode="lin" valueType="num">
                      <p:cBhvr>
                        <p:cTn dur="150" fill="hold"/>
                        <p:tgtEl>
                          <p:spTgt spid="15"/>
                        </p:tgtEl>
                        <p:attrNameLst>
                          <p:attrName>ppt_h</p:attrName>
                        </p:attrNameLst>
                      </p:cBhvr>
                      <p:tavLst>
                        <p:tav tm="0">
                          <p:val>
                            <p:strVal val="#ppt_h"/>
                          </p:val>
                        </p:tav>
                        <p:tav tm="100000">
                          <p:val>
                            <p:strVal val="#ppt_h"/>
                          </p:val>
                        </p:tav>
                      </p:tavLst>
                    </p:anim>
                    <p:animEffect transition="in" filter="fade">
                      <p:cBhvr>
                        <p:cTn dur="150"/>
                        <p:tgtEl>
                          <p:spTgt spid="15"/>
                        </p:tgtEl>
                      </p:cBhvr>
                    </p:animEffect>
                  </p:childTnLst>
                </p:cTn>
              </p:par>
            </p:tnLst>
          </p:tmpl>
        </p:tmplLst>
      </p:bldP>
      <p:bldP spid="17"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17"/>
                        </p:tgtEl>
                        <p:attrNameLst>
                          <p:attrName>style.visibility</p:attrName>
                        </p:attrNameLst>
                      </p:cBhvr>
                      <p:to>
                        <p:strVal val="visible"/>
                      </p:to>
                    </p:set>
                    <p:anim calcmode="lin" valueType="num">
                      <p:cBhvr>
                        <p:cTn dur="250" fill="hold"/>
                        <p:tgtEl>
                          <p:spTgt spid="17"/>
                        </p:tgtEl>
                        <p:attrNameLst>
                          <p:attrName>ppt_w</p:attrName>
                        </p:attrNameLst>
                      </p:cBhvr>
                      <p:tavLst>
                        <p:tav tm="0">
                          <p:val>
                            <p:strVal val="#ppt_w+.3"/>
                          </p:val>
                        </p:tav>
                        <p:tav tm="100000">
                          <p:val>
                            <p:strVal val="#ppt_w"/>
                          </p:val>
                        </p:tav>
                      </p:tavLst>
                    </p:anim>
                    <p:anim calcmode="lin" valueType="num">
                      <p:cBhvr>
                        <p:cTn dur="250" fill="hold"/>
                        <p:tgtEl>
                          <p:spTgt spid="17"/>
                        </p:tgtEl>
                        <p:attrNameLst>
                          <p:attrName>ppt_h</p:attrName>
                        </p:attrNameLst>
                      </p:cBhvr>
                      <p:tavLst>
                        <p:tav tm="0">
                          <p:val>
                            <p:strVal val="#ppt_h"/>
                          </p:val>
                        </p:tav>
                        <p:tav tm="100000">
                          <p:val>
                            <p:strVal val="#ppt_h"/>
                          </p:val>
                        </p:tav>
                      </p:tavLst>
                    </p:anim>
                    <p:animEffect transition="in" filter="fade">
                      <p:cBhvr>
                        <p:cTn dur="250"/>
                        <p:tgtEl>
                          <p:spTgt spid="17"/>
                        </p:tgtEl>
                      </p:cBhvr>
                    </p:animEffect>
                  </p:childTnLst>
                </p:cTn>
              </p:par>
            </p:tnLst>
          </p:tmpl>
        </p:tmplLst>
      </p:bldP>
      <p:bldP spid="19"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9"/>
                        </p:tgtEl>
                        <p:attrNameLst>
                          <p:attrName>style.visibility</p:attrName>
                        </p:attrNameLst>
                      </p:cBhvr>
                      <p:to>
                        <p:strVal val="visible"/>
                      </p:to>
                    </p:set>
                    <p:anim calcmode="lin" valueType="num">
                      <p:cBhvr>
                        <p:cTn dur="150" fill="hold"/>
                        <p:tgtEl>
                          <p:spTgt spid="19"/>
                        </p:tgtEl>
                        <p:attrNameLst>
                          <p:attrName>ppt_w</p:attrName>
                        </p:attrNameLst>
                      </p:cBhvr>
                      <p:tavLst>
                        <p:tav tm="0">
                          <p:val>
                            <p:strVal val="#ppt_w+.3"/>
                          </p:val>
                        </p:tav>
                        <p:tav tm="100000">
                          <p:val>
                            <p:strVal val="#ppt_w"/>
                          </p:val>
                        </p:tav>
                      </p:tavLst>
                    </p:anim>
                    <p:anim calcmode="lin" valueType="num">
                      <p:cBhvr>
                        <p:cTn dur="150" fill="hold"/>
                        <p:tgtEl>
                          <p:spTgt spid="19"/>
                        </p:tgtEl>
                        <p:attrNameLst>
                          <p:attrName>ppt_h</p:attrName>
                        </p:attrNameLst>
                      </p:cBhvr>
                      <p:tavLst>
                        <p:tav tm="0">
                          <p:val>
                            <p:strVal val="#ppt_h"/>
                          </p:val>
                        </p:tav>
                        <p:tav tm="100000">
                          <p:val>
                            <p:strVal val="#ppt_h"/>
                          </p:val>
                        </p:tav>
                      </p:tavLst>
                    </p:anim>
                    <p:animEffect transition="in" filter="fade">
                      <p:cBhvr>
                        <p:cTn dur="150"/>
                        <p:tgtEl>
                          <p:spTgt spid="19"/>
                        </p:tgtEl>
                      </p:cBhvr>
                    </p:animEffect>
                  </p:childTnLst>
                </p:cTn>
              </p:par>
            </p:tnLst>
          </p:tmpl>
        </p:tmplLst>
      </p:bldP>
      <p:bldP spid="21"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250" fill="hold"/>
                        <p:tgtEl>
                          <p:spTgt spid="21"/>
                        </p:tgtEl>
                        <p:attrNameLst>
                          <p:attrName>ppt_w</p:attrName>
                        </p:attrNameLst>
                      </p:cBhvr>
                      <p:tavLst>
                        <p:tav tm="0">
                          <p:val>
                            <p:strVal val="#ppt_w+.3"/>
                          </p:val>
                        </p:tav>
                        <p:tav tm="100000">
                          <p:val>
                            <p:strVal val="#ppt_w"/>
                          </p:val>
                        </p:tav>
                      </p:tavLst>
                    </p:anim>
                    <p:anim calcmode="lin" valueType="num">
                      <p:cBhvr>
                        <p:cTn dur="250" fill="hold"/>
                        <p:tgtEl>
                          <p:spTgt spid="21"/>
                        </p:tgtEl>
                        <p:attrNameLst>
                          <p:attrName>ppt_h</p:attrName>
                        </p:attrNameLst>
                      </p:cBhvr>
                      <p:tavLst>
                        <p:tav tm="0">
                          <p:val>
                            <p:strVal val="#ppt_h"/>
                          </p:val>
                        </p:tav>
                        <p:tav tm="100000">
                          <p:val>
                            <p:strVal val="#ppt_h"/>
                          </p:val>
                        </p:tav>
                      </p:tavLst>
                    </p:anim>
                    <p:animEffect transition="in" filter="fade">
                      <p:cBhvr>
                        <p:cTn dur="250"/>
                        <p:tgtEl>
                          <p:spTgt spid="21"/>
                        </p:tgtEl>
                      </p:cBhvr>
                    </p:animEffect>
                  </p:childTnLst>
                </p:cTn>
              </p:par>
            </p:tnLst>
          </p:tmpl>
        </p:tmplLst>
      </p:bldP>
      <p:bldP spid="23"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p:cTn dur="150" fill="hold"/>
                        <p:tgtEl>
                          <p:spTgt spid="23"/>
                        </p:tgtEl>
                        <p:attrNameLst>
                          <p:attrName>ppt_w</p:attrName>
                        </p:attrNameLst>
                      </p:cBhvr>
                      <p:tavLst>
                        <p:tav tm="0">
                          <p:val>
                            <p:strVal val="#ppt_w+.3"/>
                          </p:val>
                        </p:tav>
                        <p:tav tm="100000">
                          <p:val>
                            <p:strVal val="#ppt_w"/>
                          </p:val>
                        </p:tav>
                      </p:tavLst>
                    </p:anim>
                    <p:anim calcmode="lin" valueType="num">
                      <p:cBhvr>
                        <p:cTn dur="150" fill="hold"/>
                        <p:tgtEl>
                          <p:spTgt spid="23"/>
                        </p:tgtEl>
                        <p:attrNameLst>
                          <p:attrName>ppt_h</p:attrName>
                        </p:attrNameLst>
                      </p:cBhvr>
                      <p:tavLst>
                        <p:tav tm="0">
                          <p:val>
                            <p:strVal val="#ppt_h"/>
                          </p:val>
                        </p:tav>
                        <p:tav tm="100000">
                          <p:val>
                            <p:strVal val="#ppt_h"/>
                          </p:val>
                        </p:tav>
                      </p:tavLst>
                    </p:anim>
                    <p:animEffect transition="in" filter="fade">
                      <p:cBhvr>
                        <p:cTn dur="150"/>
                        <p:tgtEl>
                          <p:spTgt spid="23"/>
                        </p:tgtEl>
                      </p:cBhvr>
                    </p:animEffect>
                  </p:childTnLst>
                </p:cTn>
              </p:par>
            </p:tnLst>
          </p:tmpl>
        </p:tmplLst>
      </p:bldP>
      <p:bldP spid="25"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p:cTn dur="250" fill="hold"/>
                        <p:tgtEl>
                          <p:spTgt spid="25"/>
                        </p:tgtEl>
                        <p:attrNameLst>
                          <p:attrName>ppt_w</p:attrName>
                        </p:attrNameLst>
                      </p:cBhvr>
                      <p:tavLst>
                        <p:tav tm="0">
                          <p:val>
                            <p:strVal val="#ppt_w+.3"/>
                          </p:val>
                        </p:tav>
                        <p:tav tm="100000">
                          <p:val>
                            <p:strVal val="#ppt_w"/>
                          </p:val>
                        </p:tav>
                      </p:tavLst>
                    </p:anim>
                    <p:anim calcmode="lin" valueType="num">
                      <p:cBhvr>
                        <p:cTn dur="250" fill="hold"/>
                        <p:tgtEl>
                          <p:spTgt spid="25"/>
                        </p:tgtEl>
                        <p:attrNameLst>
                          <p:attrName>ppt_h</p:attrName>
                        </p:attrNameLst>
                      </p:cBhvr>
                      <p:tavLst>
                        <p:tav tm="0">
                          <p:val>
                            <p:strVal val="#ppt_h"/>
                          </p:val>
                        </p:tav>
                        <p:tav tm="100000">
                          <p:val>
                            <p:strVal val="#ppt_h"/>
                          </p:val>
                        </p:tav>
                      </p:tavLst>
                    </p:anim>
                    <p:animEffect transition="in" filter="fade">
                      <p:cBhvr>
                        <p:cTn dur="250"/>
                        <p:tgtEl>
                          <p:spTgt spid="25"/>
                        </p:tgtEl>
                      </p:cBhvr>
                    </p:animEffect>
                  </p:childTnLst>
                </p:cTn>
              </p:par>
            </p:tnLst>
          </p:tmpl>
        </p:tmplLst>
      </p:bldP>
      <p:bldP spid="5" grpId="0" animBg="1"/>
      <p:bldP spid="31" grpId="0" animBg="1"/>
      <p:bldP spid="32"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alue 4">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VALUE</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33"/>
          <p:cNvSpPr>
            <a:spLocks noGrp="1"/>
          </p:cNvSpPr>
          <p:nvPr>
            <p:ph type="body" sz="quarter" idx="24" hasCustomPrompt="1"/>
          </p:nvPr>
        </p:nvSpPr>
        <p:spPr>
          <a:xfrm>
            <a:off x="1110331" y="4140539"/>
            <a:ext cx="2343436" cy="1802937"/>
          </a:xfrm>
        </p:spPr>
        <p:txBody>
          <a:bodyPr anchor="t">
            <a:noAutofit/>
          </a:bodyPr>
          <a:lstStyle>
            <a:lvl1pPr marL="0" indent="0" algn="ctr">
              <a:lnSpc>
                <a:spcPct val="70000"/>
              </a:lnSpc>
              <a:buNone/>
              <a:defRPr sz="1800" b="0" i="1" baseline="0">
                <a:solidFill>
                  <a:schemeClr val="tx1"/>
                </a:solidFill>
                <a:latin typeface="+mn-lt"/>
              </a:defRPr>
            </a:lvl1pPr>
          </a:lstStyle>
          <a:p>
            <a:pPr lvl="0"/>
            <a:r>
              <a:rPr lang="en-US" dirty="0"/>
              <a:t>Lorem ipsum dolor sit </a:t>
            </a:r>
            <a:r>
              <a:rPr lang="en-US" dirty="0" err="1"/>
              <a:t>amet</a:t>
            </a:r>
            <a:endParaRPr lang="en-ID" dirty="0"/>
          </a:p>
        </p:txBody>
      </p:sp>
      <p:sp>
        <p:nvSpPr>
          <p:cNvPr id="17" name="Text Placeholder 33"/>
          <p:cNvSpPr>
            <a:spLocks noGrp="1"/>
          </p:cNvSpPr>
          <p:nvPr>
            <p:ph type="body" sz="quarter" idx="14" hasCustomPrompt="1"/>
          </p:nvPr>
        </p:nvSpPr>
        <p:spPr>
          <a:xfrm>
            <a:off x="1110331" y="3581669"/>
            <a:ext cx="2343436" cy="476794"/>
          </a:xfrm>
        </p:spPr>
        <p:txBody>
          <a:bodyPr anchor="t">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TEXT</a:t>
            </a:r>
            <a:endParaRPr lang="en-ID" dirty="0"/>
          </a:p>
        </p:txBody>
      </p:sp>
      <p:cxnSp>
        <p:nvCxnSpPr>
          <p:cNvPr id="18" name="Straight Connector 17"/>
          <p:cNvCxnSpPr/>
          <p:nvPr userDrawn="1"/>
        </p:nvCxnSpPr>
        <p:spPr>
          <a:xfrm>
            <a:off x="1332703" y="3429003"/>
            <a:ext cx="1898693" cy="0"/>
          </a:xfrm>
          <a:prstGeom prst="line">
            <a:avLst/>
          </a:prstGeom>
          <a:ln w="53975" cap="rnd">
            <a:solidFill>
              <a:schemeClr val="tx2">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33"/>
          <p:cNvSpPr>
            <a:spLocks noGrp="1"/>
          </p:cNvSpPr>
          <p:nvPr>
            <p:ph type="body" sz="quarter" idx="25" hasCustomPrompt="1"/>
          </p:nvPr>
        </p:nvSpPr>
        <p:spPr>
          <a:xfrm>
            <a:off x="3653103" y="4140538"/>
            <a:ext cx="2343436" cy="1802937"/>
          </a:xfrm>
        </p:spPr>
        <p:txBody>
          <a:bodyPr anchor="t">
            <a:noAutofit/>
          </a:bodyPr>
          <a:lstStyle>
            <a:lvl1pPr marL="0" indent="0" algn="ctr">
              <a:lnSpc>
                <a:spcPct val="70000"/>
              </a:lnSpc>
              <a:buNone/>
              <a:defRPr sz="1800" b="0" i="1" baseline="0">
                <a:solidFill>
                  <a:schemeClr val="tx1"/>
                </a:solidFill>
                <a:latin typeface="+mn-lt"/>
              </a:defRPr>
            </a:lvl1pPr>
          </a:lstStyle>
          <a:p>
            <a:pPr lvl="0"/>
            <a:r>
              <a:rPr lang="en-US" dirty="0"/>
              <a:t>Lorem ipsum dolor sit </a:t>
            </a:r>
            <a:r>
              <a:rPr lang="en-US" dirty="0" err="1"/>
              <a:t>amet</a:t>
            </a:r>
            <a:endParaRPr lang="en-ID" dirty="0"/>
          </a:p>
        </p:txBody>
      </p:sp>
      <p:sp>
        <p:nvSpPr>
          <p:cNvPr id="21" name="Text Placeholder 33"/>
          <p:cNvSpPr>
            <a:spLocks noGrp="1"/>
          </p:cNvSpPr>
          <p:nvPr>
            <p:ph type="body" sz="quarter" idx="26" hasCustomPrompt="1"/>
          </p:nvPr>
        </p:nvSpPr>
        <p:spPr>
          <a:xfrm>
            <a:off x="3653103" y="3581668"/>
            <a:ext cx="2343436" cy="476794"/>
          </a:xfrm>
        </p:spPr>
        <p:txBody>
          <a:bodyPr anchor="t">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TEXT</a:t>
            </a:r>
            <a:endParaRPr lang="en-ID" dirty="0"/>
          </a:p>
        </p:txBody>
      </p:sp>
      <p:cxnSp>
        <p:nvCxnSpPr>
          <p:cNvPr id="22" name="Straight Connector 21"/>
          <p:cNvCxnSpPr/>
          <p:nvPr userDrawn="1"/>
        </p:nvCxnSpPr>
        <p:spPr>
          <a:xfrm>
            <a:off x="3875475" y="3429002"/>
            <a:ext cx="1898693" cy="0"/>
          </a:xfrm>
          <a:prstGeom prst="line">
            <a:avLst/>
          </a:prstGeom>
          <a:ln w="53975" cap="rnd">
            <a:solidFill>
              <a:schemeClr val="tx2">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33"/>
          <p:cNvSpPr>
            <a:spLocks noGrp="1"/>
          </p:cNvSpPr>
          <p:nvPr>
            <p:ph type="body" sz="quarter" idx="27" hasCustomPrompt="1"/>
          </p:nvPr>
        </p:nvSpPr>
        <p:spPr>
          <a:xfrm>
            <a:off x="6195875" y="4140537"/>
            <a:ext cx="2343436" cy="1802937"/>
          </a:xfrm>
        </p:spPr>
        <p:txBody>
          <a:bodyPr anchor="t">
            <a:noAutofit/>
          </a:bodyPr>
          <a:lstStyle>
            <a:lvl1pPr marL="0" indent="0" algn="ctr">
              <a:lnSpc>
                <a:spcPct val="70000"/>
              </a:lnSpc>
              <a:buNone/>
              <a:defRPr sz="1800" b="0" i="1" baseline="0">
                <a:solidFill>
                  <a:schemeClr val="tx1"/>
                </a:solidFill>
                <a:latin typeface="+mn-lt"/>
              </a:defRPr>
            </a:lvl1pPr>
          </a:lstStyle>
          <a:p>
            <a:pPr lvl="0"/>
            <a:r>
              <a:rPr lang="en-US" dirty="0"/>
              <a:t>Lorem ipsum dolor sit </a:t>
            </a:r>
            <a:r>
              <a:rPr lang="en-US" dirty="0" err="1"/>
              <a:t>amet</a:t>
            </a:r>
            <a:endParaRPr lang="en-ID" dirty="0"/>
          </a:p>
        </p:txBody>
      </p:sp>
      <p:sp>
        <p:nvSpPr>
          <p:cNvPr id="25" name="Text Placeholder 33"/>
          <p:cNvSpPr>
            <a:spLocks noGrp="1"/>
          </p:cNvSpPr>
          <p:nvPr>
            <p:ph type="body" sz="quarter" idx="28" hasCustomPrompt="1"/>
          </p:nvPr>
        </p:nvSpPr>
        <p:spPr>
          <a:xfrm>
            <a:off x="6195875" y="3581667"/>
            <a:ext cx="2343436" cy="476794"/>
          </a:xfrm>
        </p:spPr>
        <p:txBody>
          <a:bodyPr anchor="t">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TEXT</a:t>
            </a:r>
            <a:endParaRPr lang="en-ID" dirty="0"/>
          </a:p>
        </p:txBody>
      </p:sp>
      <p:cxnSp>
        <p:nvCxnSpPr>
          <p:cNvPr id="26" name="Straight Connector 25"/>
          <p:cNvCxnSpPr/>
          <p:nvPr userDrawn="1"/>
        </p:nvCxnSpPr>
        <p:spPr>
          <a:xfrm>
            <a:off x="6418247" y="3429001"/>
            <a:ext cx="1898693" cy="0"/>
          </a:xfrm>
          <a:prstGeom prst="line">
            <a:avLst/>
          </a:prstGeom>
          <a:ln w="53975" cap="rnd">
            <a:solidFill>
              <a:schemeClr val="tx2">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33"/>
          <p:cNvSpPr>
            <a:spLocks noGrp="1"/>
          </p:cNvSpPr>
          <p:nvPr>
            <p:ph type="body" sz="quarter" idx="29" hasCustomPrompt="1"/>
          </p:nvPr>
        </p:nvSpPr>
        <p:spPr>
          <a:xfrm>
            <a:off x="8738647" y="4140536"/>
            <a:ext cx="2343436" cy="1802937"/>
          </a:xfrm>
        </p:spPr>
        <p:txBody>
          <a:bodyPr anchor="t">
            <a:noAutofit/>
          </a:bodyPr>
          <a:lstStyle>
            <a:lvl1pPr marL="0" indent="0" algn="ctr">
              <a:lnSpc>
                <a:spcPct val="70000"/>
              </a:lnSpc>
              <a:buNone/>
              <a:defRPr sz="1800" b="0" i="1" baseline="0">
                <a:solidFill>
                  <a:schemeClr val="tx1"/>
                </a:solidFill>
                <a:latin typeface="+mn-lt"/>
              </a:defRPr>
            </a:lvl1pPr>
          </a:lstStyle>
          <a:p>
            <a:pPr lvl="0"/>
            <a:r>
              <a:rPr lang="en-US" dirty="0"/>
              <a:t>Lorem ipsum dolor sit </a:t>
            </a:r>
            <a:r>
              <a:rPr lang="en-US" dirty="0" err="1"/>
              <a:t>amet</a:t>
            </a:r>
            <a:endParaRPr lang="en-ID" dirty="0"/>
          </a:p>
        </p:txBody>
      </p:sp>
      <p:sp>
        <p:nvSpPr>
          <p:cNvPr id="29" name="Text Placeholder 33"/>
          <p:cNvSpPr>
            <a:spLocks noGrp="1"/>
          </p:cNvSpPr>
          <p:nvPr>
            <p:ph type="body" sz="quarter" idx="30" hasCustomPrompt="1"/>
          </p:nvPr>
        </p:nvSpPr>
        <p:spPr>
          <a:xfrm>
            <a:off x="8738647" y="3581666"/>
            <a:ext cx="2343436" cy="476794"/>
          </a:xfrm>
        </p:spPr>
        <p:txBody>
          <a:bodyPr anchor="t">
            <a:noAutofit/>
          </a:bodyPr>
          <a:lstStyle>
            <a:lvl1pPr marL="0" indent="0" algn="ctr">
              <a:lnSpc>
                <a:spcPct val="100000"/>
              </a:lnSpc>
              <a:buNone/>
              <a:defRPr sz="2400" b="1" baseline="0">
                <a:solidFill>
                  <a:schemeClr val="tx1"/>
                </a:solidFill>
                <a:latin typeface="Comfortaa" panose="00000500000000000000" pitchFamily="2" charset="0"/>
              </a:defRPr>
            </a:lvl1pPr>
          </a:lstStyle>
          <a:p>
            <a:pPr lvl="0"/>
            <a:r>
              <a:rPr lang="en-US" dirty="0"/>
              <a:t>TEXT</a:t>
            </a:r>
            <a:endParaRPr lang="en-ID" dirty="0"/>
          </a:p>
        </p:txBody>
      </p:sp>
      <p:cxnSp>
        <p:nvCxnSpPr>
          <p:cNvPr id="30" name="Straight Connector 29"/>
          <p:cNvCxnSpPr/>
          <p:nvPr userDrawn="1"/>
        </p:nvCxnSpPr>
        <p:spPr>
          <a:xfrm>
            <a:off x="8961019" y="3429000"/>
            <a:ext cx="1898693" cy="0"/>
          </a:xfrm>
          <a:prstGeom prst="line">
            <a:avLst/>
          </a:prstGeom>
          <a:ln w="53975" cap="rnd">
            <a:solidFill>
              <a:schemeClr val="tx2">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5" name="Star: 5 Points 4"/>
          <p:cNvSpPr/>
          <p:nvPr userDrawn="1"/>
        </p:nvSpPr>
        <p:spPr>
          <a:xfrm>
            <a:off x="1799443" y="2284813"/>
            <a:ext cx="965212" cy="965212"/>
          </a:xfrm>
          <a:prstGeom prst="star5">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Star: 5 Points 30"/>
          <p:cNvSpPr/>
          <p:nvPr userDrawn="1"/>
        </p:nvSpPr>
        <p:spPr>
          <a:xfrm>
            <a:off x="4342215" y="2284813"/>
            <a:ext cx="965212" cy="965212"/>
          </a:xfrm>
          <a:prstGeom prst="star5">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Star: 5 Points 31"/>
          <p:cNvSpPr/>
          <p:nvPr userDrawn="1"/>
        </p:nvSpPr>
        <p:spPr>
          <a:xfrm>
            <a:off x="6884987" y="2284813"/>
            <a:ext cx="965212" cy="965212"/>
          </a:xfrm>
          <a:prstGeom prst="star5">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Star: 5 Points 32"/>
          <p:cNvSpPr/>
          <p:nvPr userDrawn="1"/>
        </p:nvSpPr>
        <p:spPr>
          <a:xfrm>
            <a:off x="9427759" y="2284813"/>
            <a:ext cx="965212" cy="965212"/>
          </a:xfrm>
          <a:prstGeom prst="star5">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8"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randombar(horizontal)">
                                      <p:cBhvr>
                                        <p:cTn id="25" dur="500"/>
                                        <p:tgtEl>
                                          <p:spTgt spid="37"/>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randombar(horizontal)">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iterate type="lt">
                                    <p:tmPct val="10000"/>
                                  </p:iterate>
                                  <p:childTnLst>
                                    <p:set>
                                      <p:cBhvr>
                                        <p:cTn id="41" dur="1" fill="hold">
                                          <p:stCondLst>
                                            <p:cond delay="0"/>
                                          </p:stCondLst>
                                        </p:cTn>
                                        <p:tgtEl>
                                          <p:spTgt spid="17">
                                            <p:txEl>
                                              <p:pRg st="0" end="0"/>
                                            </p:txEl>
                                          </p:spTgt>
                                        </p:tgtEl>
                                        <p:attrNameLst>
                                          <p:attrName>style.visibility</p:attrName>
                                        </p:attrNameLst>
                                      </p:cBhvr>
                                      <p:to>
                                        <p:strVal val="visible"/>
                                      </p:to>
                                    </p:set>
                                    <p:anim calcmode="lin" valueType="num">
                                      <p:cBhvr>
                                        <p:cTn id="42" dur="250" fill="hold"/>
                                        <p:tgtEl>
                                          <p:spTgt spid="17">
                                            <p:txEl>
                                              <p:pRg st="0" end="0"/>
                                            </p:txEl>
                                          </p:spTgt>
                                        </p:tgtEl>
                                        <p:attrNameLst>
                                          <p:attrName>ppt_w</p:attrName>
                                        </p:attrNameLst>
                                      </p:cBhvr>
                                      <p:tavLst>
                                        <p:tav tm="0">
                                          <p:val>
                                            <p:strVal val="#ppt_w+.3"/>
                                          </p:val>
                                        </p:tav>
                                        <p:tav tm="100000">
                                          <p:val>
                                            <p:strVal val="#ppt_w"/>
                                          </p:val>
                                        </p:tav>
                                      </p:tavLst>
                                    </p:anim>
                                    <p:anim calcmode="lin" valueType="num">
                                      <p:cBhvr>
                                        <p:cTn id="43" dur="250" fill="hold"/>
                                        <p:tgtEl>
                                          <p:spTgt spid="17">
                                            <p:txEl>
                                              <p:pRg st="0" end="0"/>
                                            </p:txEl>
                                          </p:spTgt>
                                        </p:tgtEl>
                                        <p:attrNameLst>
                                          <p:attrName>ppt_h</p:attrName>
                                        </p:attrNameLst>
                                      </p:cBhvr>
                                      <p:tavLst>
                                        <p:tav tm="0">
                                          <p:val>
                                            <p:strVal val="#ppt_h"/>
                                          </p:val>
                                        </p:tav>
                                        <p:tav tm="100000">
                                          <p:val>
                                            <p:strVal val="#ppt_h"/>
                                          </p:val>
                                        </p:tav>
                                      </p:tavLst>
                                    </p:anim>
                                    <p:animEffect transition="in" filter="fade">
                                      <p:cBhvr>
                                        <p:cTn id="44" dur="250"/>
                                        <p:tgtEl>
                                          <p:spTgt spid="17">
                                            <p:txEl>
                                              <p:pRg st="0" end="0"/>
                                            </p:txEl>
                                          </p:spTgt>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 calcmode="lin" valueType="num">
                                      <p:cBhvr>
                                        <p:cTn id="49" dur="500" fill="hold"/>
                                        <p:tgtEl>
                                          <p:spTgt spid="5"/>
                                        </p:tgtEl>
                                        <p:attrNameLst>
                                          <p:attrName>style.rotation</p:attrName>
                                        </p:attrNameLst>
                                      </p:cBhvr>
                                      <p:tavLst>
                                        <p:tav tm="0">
                                          <p:val>
                                            <p:fltVal val="360"/>
                                          </p:val>
                                        </p:tav>
                                        <p:tav tm="100000">
                                          <p:val>
                                            <p:fltVal val="0"/>
                                          </p:val>
                                        </p:tav>
                                      </p:tavLst>
                                    </p:anim>
                                    <p:animEffect transition="in" filter="fade">
                                      <p:cBhvr>
                                        <p:cTn id="50" dur="500"/>
                                        <p:tgtEl>
                                          <p:spTgt spid="5"/>
                                        </p:tgtEl>
                                      </p:cBhvr>
                                    </p:animEffect>
                                  </p:childTnLst>
                                </p:cTn>
                              </p:par>
                              <p:par>
                                <p:cTn id="51" presetID="50" presetClass="entr" presetSubtype="0" decel="100000" fill="hold" grpId="0" nodeType="withEffect">
                                  <p:stCondLst>
                                    <p:cond delay="250"/>
                                  </p:stCondLst>
                                  <p:iterate type="lt">
                                    <p:tmPct val="10000"/>
                                  </p:iterate>
                                  <p:childTnLst>
                                    <p:set>
                                      <p:cBhvr>
                                        <p:cTn id="52" dur="1" fill="hold">
                                          <p:stCondLst>
                                            <p:cond delay="0"/>
                                          </p:stCondLst>
                                        </p:cTn>
                                        <p:tgtEl>
                                          <p:spTgt spid="15">
                                            <p:txEl>
                                              <p:pRg st="0" end="0"/>
                                            </p:txEl>
                                          </p:spTgt>
                                        </p:tgtEl>
                                        <p:attrNameLst>
                                          <p:attrName>style.visibility</p:attrName>
                                        </p:attrNameLst>
                                      </p:cBhvr>
                                      <p:to>
                                        <p:strVal val="visible"/>
                                      </p:to>
                                    </p:set>
                                    <p:anim calcmode="lin" valueType="num">
                                      <p:cBhvr>
                                        <p:cTn id="53" dur="150" fill="hold"/>
                                        <p:tgtEl>
                                          <p:spTgt spid="15">
                                            <p:txEl>
                                              <p:pRg st="0" end="0"/>
                                            </p:txEl>
                                          </p:spTgt>
                                        </p:tgtEl>
                                        <p:attrNameLst>
                                          <p:attrName>ppt_w</p:attrName>
                                        </p:attrNameLst>
                                      </p:cBhvr>
                                      <p:tavLst>
                                        <p:tav tm="0">
                                          <p:val>
                                            <p:strVal val="#ppt_w+.3"/>
                                          </p:val>
                                        </p:tav>
                                        <p:tav tm="100000">
                                          <p:val>
                                            <p:strVal val="#ppt_w"/>
                                          </p:val>
                                        </p:tav>
                                      </p:tavLst>
                                    </p:anim>
                                    <p:anim calcmode="lin" valueType="num">
                                      <p:cBhvr>
                                        <p:cTn id="54" dur="15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55" dur="150"/>
                                        <p:tgtEl>
                                          <p:spTgt spid="15">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iterate type="lt">
                                    <p:tmPct val="10000"/>
                                  </p:iterate>
                                  <p:childTnLst>
                                    <p:set>
                                      <p:cBhvr>
                                        <p:cTn id="62" dur="1" fill="hold">
                                          <p:stCondLst>
                                            <p:cond delay="0"/>
                                          </p:stCondLst>
                                        </p:cTn>
                                        <p:tgtEl>
                                          <p:spTgt spid="21">
                                            <p:txEl>
                                              <p:pRg st="0" end="0"/>
                                            </p:txEl>
                                          </p:spTgt>
                                        </p:tgtEl>
                                        <p:attrNameLst>
                                          <p:attrName>style.visibility</p:attrName>
                                        </p:attrNameLst>
                                      </p:cBhvr>
                                      <p:to>
                                        <p:strVal val="visible"/>
                                      </p:to>
                                    </p:set>
                                    <p:anim calcmode="lin" valueType="num">
                                      <p:cBhvr>
                                        <p:cTn id="63" dur="250" fill="hold"/>
                                        <p:tgtEl>
                                          <p:spTgt spid="21">
                                            <p:txEl>
                                              <p:pRg st="0" end="0"/>
                                            </p:txEl>
                                          </p:spTgt>
                                        </p:tgtEl>
                                        <p:attrNameLst>
                                          <p:attrName>ppt_w</p:attrName>
                                        </p:attrNameLst>
                                      </p:cBhvr>
                                      <p:tavLst>
                                        <p:tav tm="0">
                                          <p:val>
                                            <p:strVal val="#ppt_w+.3"/>
                                          </p:val>
                                        </p:tav>
                                        <p:tav tm="100000">
                                          <p:val>
                                            <p:strVal val="#ppt_w"/>
                                          </p:val>
                                        </p:tav>
                                      </p:tavLst>
                                    </p:anim>
                                    <p:anim calcmode="lin" valueType="num">
                                      <p:cBhvr>
                                        <p:cTn id="64" dur="250" fill="hold"/>
                                        <p:tgtEl>
                                          <p:spTgt spid="21">
                                            <p:txEl>
                                              <p:pRg st="0" end="0"/>
                                            </p:txEl>
                                          </p:spTgt>
                                        </p:tgtEl>
                                        <p:attrNameLst>
                                          <p:attrName>ppt_h</p:attrName>
                                        </p:attrNameLst>
                                      </p:cBhvr>
                                      <p:tavLst>
                                        <p:tav tm="0">
                                          <p:val>
                                            <p:strVal val="#ppt_h"/>
                                          </p:val>
                                        </p:tav>
                                        <p:tav tm="100000">
                                          <p:val>
                                            <p:strVal val="#ppt_h"/>
                                          </p:val>
                                        </p:tav>
                                      </p:tavLst>
                                    </p:anim>
                                    <p:animEffect transition="in" filter="fade">
                                      <p:cBhvr>
                                        <p:cTn id="65" dur="250"/>
                                        <p:tgtEl>
                                          <p:spTgt spid="21">
                                            <p:txEl>
                                              <p:pRg st="0" end="0"/>
                                            </p:txEl>
                                          </p:spTgt>
                                        </p:tgtEl>
                                      </p:cBhvr>
                                    </p:animEffect>
                                  </p:childTnLst>
                                </p:cTn>
                              </p:par>
                              <p:par>
                                <p:cTn id="66" presetID="49" presetClass="entr" presetSubtype="0" decel="10000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 calcmode="lin" valueType="num">
                                      <p:cBhvr>
                                        <p:cTn id="70" dur="500" fill="hold"/>
                                        <p:tgtEl>
                                          <p:spTgt spid="31"/>
                                        </p:tgtEl>
                                        <p:attrNameLst>
                                          <p:attrName>style.rotation</p:attrName>
                                        </p:attrNameLst>
                                      </p:cBhvr>
                                      <p:tavLst>
                                        <p:tav tm="0">
                                          <p:val>
                                            <p:fltVal val="360"/>
                                          </p:val>
                                        </p:tav>
                                        <p:tav tm="100000">
                                          <p:val>
                                            <p:fltVal val="0"/>
                                          </p:val>
                                        </p:tav>
                                      </p:tavLst>
                                    </p:anim>
                                    <p:animEffect transition="in" filter="fade">
                                      <p:cBhvr>
                                        <p:cTn id="71" dur="500"/>
                                        <p:tgtEl>
                                          <p:spTgt spid="31"/>
                                        </p:tgtEl>
                                      </p:cBhvr>
                                    </p:animEffect>
                                  </p:childTnLst>
                                </p:cTn>
                              </p:par>
                              <p:par>
                                <p:cTn id="72" presetID="50" presetClass="entr" presetSubtype="0" decel="100000" fill="hold" grpId="0" nodeType="withEffect">
                                  <p:stCondLst>
                                    <p:cond delay="250"/>
                                  </p:stCondLst>
                                  <p:iterate type="lt">
                                    <p:tmPct val="10000"/>
                                  </p:iterate>
                                  <p:childTnLst>
                                    <p:set>
                                      <p:cBhvr>
                                        <p:cTn id="73" dur="1" fill="hold">
                                          <p:stCondLst>
                                            <p:cond delay="0"/>
                                          </p:stCondLst>
                                        </p:cTn>
                                        <p:tgtEl>
                                          <p:spTgt spid="19">
                                            <p:txEl>
                                              <p:pRg st="0" end="0"/>
                                            </p:txEl>
                                          </p:spTgt>
                                        </p:tgtEl>
                                        <p:attrNameLst>
                                          <p:attrName>style.visibility</p:attrName>
                                        </p:attrNameLst>
                                      </p:cBhvr>
                                      <p:to>
                                        <p:strVal val="visible"/>
                                      </p:to>
                                    </p:set>
                                    <p:anim calcmode="lin" valueType="num">
                                      <p:cBhvr>
                                        <p:cTn id="74" dur="150" fill="hold"/>
                                        <p:tgtEl>
                                          <p:spTgt spid="19">
                                            <p:txEl>
                                              <p:pRg st="0" end="0"/>
                                            </p:txEl>
                                          </p:spTgt>
                                        </p:tgtEl>
                                        <p:attrNameLst>
                                          <p:attrName>ppt_w</p:attrName>
                                        </p:attrNameLst>
                                      </p:cBhvr>
                                      <p:tavLst>
                                        <p:tav tm="0">
                                          <p:val>
                                            <p:strVal val="#ppt_w+.3"/>
                                          </p:val>
                                        </p:tav>
                                        <p:tav tm="100000">
                                          <p:val>
                                            <p:strVal val="#ppt_w"/>
                                          </p:val>
                                        </p:tav>
                                      </p:tavLst>
                                    </p:anim>
                                    <p:anim calcmode="lin" valueType="num">
                                      <p:cBhvr>
                                        <p:cTn id="75" dur="15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76" dur="150"/>
                                        <p:tgtEl>
                                          <p:spTgt spid="19">
                                            <p:txEl>
                                              <p:pRg st="0" end="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grpId="0" nodeType="clickEffect">
                                  <p:stCondLst>
                                    <p:cond delay="0"/>
                                  </p:stCondLst>
                                  <p:iterate type="lt">
                                    <p:tmPct val="10000"/>
                                  </p:iterate>
                                  <p:childTnLst>
                                    <p:set>
                                      <p:cBhvr>
                                        <p:cTn id="83" dur="1" fill="hold">
                                          <p:stCondLst>
                                            <p:cond delay="0"/>
                                          </p:stCondLst>
                                        </p:cTn>
                                        <p:tgtEl>
                                          <p:spTgt spid="25">
                                            <p:txEl>
                                              <p:pRg st="0" end="0"/>
                                            </p:txEl>
                                          </p:spTgt>
                                        </p:tgtEl>
                                        <p:attrNameLst>
                                          <p:attrName>style.visibility</p:attrName>
                                        </p:attrNameLst>
                                      </p:cBhvr>
                                      <p:to>
                                        <p:strVal val="visible"/>
                                      </p:to>
                                    </p:set>
                                    <p:anim calcmode="lin" valueType="num">
                                      <p:cBhvr>
                                        <p:cTn id="84" dur="250" fill="hold"/>
                                        <p:tgtEl>
                                          <p:spTgt spid="25">
                                            <p:txEl>
                                              <p:pRg st="0" end="0"/>
                                            </p:txEl>
                                          </p:spTgt>
                                        </p:tgtEl>
                                        <p:attrNameLst>
                                          <p:attrName>ppt_w</p:attrName>
                                        </p:attrNameLst>
                                      </p:cBhvr>
                                      <p:tavLst>
                                        <p:tav tm="0">
                                          <p:val>
                                            <p:strVal val="#ppt_w+.3"/>
                                          </p:val>
                                        </p:tav>
                                        <p:tav tm="100000">
                                          <p:val>
                                            <p:strVal val="#ppt_w"/>
                                          </p:val>
                                        </p:tav>
                                      </p:tavLst>
                                    </p:anim>
                                    <p:anim calcmode="lin" valueType="num">
                                      <p:cBhvr>
                                        <p:cTn id="85" dur="250" fill="hold"/>
                                        <p:tgtEl>
                                          <p:spTgt spid="25">
                                            <p:txEl>
                                              <p:pRg st="0" end="0"/>
                                            </p:txEl>
                                          </p:spTgt>
                                        </p:tgtEl>
                                        <p:attrNameLst>
                                          <p:attrName>ppt_h</p:attrName>
                                        </p:attrNameLst>
                                      </p:cBhvr>
                                      <p:tavLst>
                                        <p:tav tm="0">
                                          <p:val>
                                            <p:strVal val="#ppt_h"/>
                                          </p:val>
                                        </p:tav>
                                        <p:tav tm="100000">
                                          <p:val>
                                            <p:strVal val="#ppt_h"/>
                                          </p:val>
                                        </p:tav>
                                      </p:tavLst>
                                    </p:anim>
                                    <p:animEffect transition="in" filter="fade">
                                      <p:cBhvr>
                                        <p:cTn id="86" dur="250"/>
                                        <p:tgtEl>
                                          <p:spTgt spid="25">
                                            <p:txEl>
                                              <p:pRg st="0" end="0"/>
                                            </p:txEl>
                                          </p:spTgt>
                                        </p:tgtEl>
                                      </p:cBhvr>
                                    </p:animEffect>
                                  </p:childTnLst>
                                </p:cTn>
                              </p:par>
                              <p:par>
                                <p:cTn id="87" presetID="49" presetClass="entr" presetSubtype="0" decel="10000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anim calcmode="lin" valueType="num">
                                      <p:cBhvr>
                                        <p:cTn id="89" dur="500" fill="hold"/>
                                        <p:tgtEl>
                                          <p:spTgt spid="32"/>
                                        </p:tgtEl>
                                        <p:attrNameLst>
                                          <p:attrName>ppt_w</p:attrName>
                                        </p:attrNameLst>
                                      </p:cBhvr>
                                      <p:tavLst>
                                        <p:tav tm="0">
                                          <p:val>
                                            <p:fltVal val="0"/>
                                          </p:val>
                                        </p:tav>
                                        <p:tav tm="100000">
                                          <p:val>
                                            <p:strVal val="#ppt_w"/>
                                          </p:val>
                                        </p:tav>
                                      </p:tavLst>
                                    </p:anim>
                                    <p:anim calcmode="lin" valueType="num">
                                      <p:cBhvr>
                                        <p:cTn id="90" dur="500" fill="hold"/>
                                        <p:tgtEl>
                                          <p:spTgt spid="32"/>
                                        </p:tgtEl>
                                        <p:attrNameLst>
                                          <p:attrName>ppt_h</p:attrName>
                                        </p:attrNameLst>
                                      </p:cBhvr>
                                      <p:tavLst>
                                        <p:tav tm="0">
                                          <p:val>
                                            <p:fltVal val="0"/>
                                          </p:val>
                                        </p:tav>
                                        <p:tav tm="100000">
                                          <p:val>
                                            <p:strVal val="#ppt_h"/>
                                          </p:val>
                                        </p:tav>
                                      </p:tavLst>
                                    </p:anim>
                                    <p:anim calcmode="lin" valueType="num">
                                      <p:cBhvr>
                                        <p:cTn id="91" dur="500" fill="hold"/>
                                        <p:tgtEl>
                                          <p:spTgt spid="32"/>
                                        </p:tgtEl>
                                        <p:attrNameLst>
                                          <p:attrName>style.rotation</p:attrName>
                                        </p:attrNameLst>
                                      </p:cBhvr>
                                      <p:tavLst>
                                        <p:tav tm="0">
                                          <p:val>
                                            <p:fltVal val="360"/>
                                          </p:val>
                                        </p:tav>
                                        <p:tav tm="100000">
                                          <p:val>
                                            <p:fltVal val="0"/>
                                          </p:val>
                                        </p:tav>
                                      </p:tavLst>
                                    </p:anim>
                                    <p:animEffect transition="in" filter="fade">
                                      <p:cBhvr>
                                        <p:cTn id="92" dur="500"/>
                                        <p:tgtEl>
                                          <p:spTgt spid="32"/>
                                        </p:tgtEl>
                                      </p:cBhvr>
                                    </p:animEffect>
                                  </p:childTnLst>
                                </p:cTn>
                              </p:par>
                              <p:par>
                                <p:cTn id="93" presetID="50" presetClass="entr" presetSubtype="0" decel="100000" fill="hold" grpId="0" nodeType="withEffect">
                                  <p:stCondLst>
                                    <p:cond delay="250"/>
                                  </p:stCondLst>
                                  <p:iterate type="lt">
                                    <p:tmPct val="10000"/>
                                  </p:iterate>
                                  <p:childTnLst>
                                    <p:set>
                                      <p:cBhvr>
                                        <p:cTn id="94" dur="1" fill="hold">
                                          <p:stCondLst>
                                            <p:cond delay="0"/>
                                          </p:stCondLst>
                                        </p:cTn>
                                        <p:tgtEl>
                                          <p:spTgt spid="23">
                                            <p:txEl>
                                              <p:pRg st="0" end="0"/>
                                            </p:txEl>
                                          </p:spTgt>
                                        </p:tgtEl>
                                        <p:attrNameLst>
                                          <p:attrName>style.visibility</p:attrName>
                                        </p:attrNameLst>
                                      </p:cBhvr>
                                      <p:to>
                                        <p:strVal val="visible"/>
                                      </p:to>
                                    </p:set>
                                    <p:anim calcmode="lin" valueType="num">
                                      <p:cBhvr>
                                        <p:cTn id="95" dur="15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96" dur="15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97" dur="150"/>
                                        <p:tgtEl>
                                          <p:spTgt spid="23">
                                            <p:txEl>
                                              <p:pRg st="0" end="0"/>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500"/>
                                        <p:tgtEl>
                                          <p:spTgt spid="26"/>
                                        </p:tgtEl>
                                      </p:cBhvr>
                                    </p:animEffect>
                                  </p:childTnLst>
                                </p:cTn>
                              </p:par>
                            </p:childTnLst>
                          </p:cTn>
                        </p:par>
                      </p:childTnLst>
                    </p:cTn>
                  </p:par>
                  <p:par>
                    <p:cTn id="101" fill="hold">
                      <p:stCondLst>
                        <p:cond delay="indefinite"/>
                      </p:stCondLst>
                      <p:childTnLst>
                        <p:par>
                          <p:cTn id="102" fill="hold">
                            <p:stCondLst>
                              <p:cond delay="0"/>
                            </p:stCondLst>
                            <p:childTnLst>
                              <p:par>
                                <p:cTn id="103" presetID="50" presetClass="entr" presetSubtype="0" decel="100000" fill="hold" grpId="0" nodeType="clickEffect">
                                  <p:stCondLst>
                                    <p:cond delay="0"/>
                                  </p:stCondLst>
                                  <p:iterate type="lt">
                                    <p:tmPct val="10000"/>
                                  </p:iterate>
                                  <p:childTnLst>
                                    <p:set>
                                      <p:cBhvr>
                                        <p:cTn id="104" dur="1" fill="hold">
                                          <p:stCondLst>
                                            <p:cond delay="0"/>
                                          </p:stCondLst>
                                        </p:cTn>
                                        <p:tgtEl>
                                          <p:spTgt spid="29">
                                            <p:txEl>
                                              <p:pRg st="0" end="0"/>
                                            </p:txEl>
                                          </p:spTgt>
                                        </p:tgtEl>
                                        <p:attrNameLst>
                                          <p:attrName>style.visibility</p:attrName>
                                        </p:attrNameLst>
                                      </p:cBhvr>
                                      <p:to>
                                        <p:strVal val="visible"/>
                                      </p:to>
                                    </p:set>
                                    <p:anim calcmode="lin" valueType="num">
                                      <p:cBhvr>
                                        <p:cTn id="105" dur="250" fill="hold"/>
                                        <p:tgtEl>
                                          <p:spTgt spid="29">
                                            <p:txEl>
                                              <p:pRg st="0" end="0"/>
                                            </p:txEl>
                                          </p:spTgt>
                                        </p:tgtEl>
                                        <p:attrNameLst>
                                          <p:attrName>ppt_w</p:attrName>
                                        </p:attrNameLst>
                                      </p:cBhvr>
                                      <p:tavLst>
                                        <p:tav tm="0">
                                          <p:val>
                                            <p:strVal val="#ppt_w+.3"/>
                                          </p:val>
                                        </p:tav>
                                        <p:tav tm="100000">
                                          <p:val>
                                            <p:strVal val="#ppt_w"/>
                                          </p:val>
                                        </p:tav>
                                      </p:tavLst>
                                    </p:anim>
                                    <p:anim calcmode="lin" valueType="num">
                                      <p:cBhvr>
                                        <p:cTn id="106" dur="250" fill="hold"/>
                                        <p:tgtEl>
                                          <p:spTgt spid="29">
                                            <p:txEl>
                                              <p:pRg st="0" end="0"/>
                                            </p:txEl>
                                          </p:spTgt>
                                        </p:tgtEl>
                                        <p:attrNameLst>
                                          <p:attrName>ppt_h</p:attrName>
                                        </p:attrNameLst>
                                      </p:cBhvr>
                                      <p:tavLst>
                                        <p:tav tm="0">
                                          <p:val>
                                            <p:strVal val="#ppt_h"/>
                                          </p:val>
                                        </p:tav>
                                        <p:tav tm="100000">
                                          <p:val>
                                            <p:strVal val="#ppt_h"/>
                                          </p:val>
                                        </p:tav>
                                      </p:tavLst>
                                    </p:anim>
                                    <p:animEffect transition="in" filter="fade">
                                      <p:cBhvr>
                                        <p:cTn id="107" dur="250"/>
                                        <p:tgtEl>
                                          <p:spTgt spid="29">
                                            <p:txEl>
                                              <p:pRg st="0" end="0"/>
                                            </p:txEl>
                                          </p:spTgt>
                                        </p:tgtEl>
                                      </p:cBhvr>
                                    </p:animEffect>
                                  </p:childTnLst>
                                </p:cTn>
                              </p:par>
                              <p:par>
                                <p:cTn id="108" presetID="49" presetClass="entr" presetSubtype="0" decel="100000" fill="hold" grpId="0" nodeType="withEffect">
                                  <p:stCondLst>
                                    <p:cond delay="0"/>
                                  </p:stCondLst>
                                  <p:childTnLst>
                                    <p:set>
                                      <p:cBhvr>
                                        <p:cTn id="109" dur="1" fill="hold">
                                          <p:stCondLst>
                                            <p:cond delay="0"/>
                                          </p:stCondLst>
                                        </p:cTn>
                                        <p:tgtEl>
                                          <p:spTgt spid="33"/>
                                        </p:tgtEl>
                                        <p:attrNameLst>
                                          <p:attrName>style.visibility</p:attrName>
                                        </p:attrNameLst>
                                      </p:cBhvr>
                                      <p:to>
                                        <p:strVal val="visible"/>
                                      </p:to>
                                    </p:set>
                                    <p:anim calcmode="lin" valueType="num">
                                      <p:cBhvr>
                                        <p:cTn id="110" dur="500" fill="hold"/>
                                        <p:tgtEl>
                                          <p:spTgt spid="33"/>
                                        </p:tgtEl>
                                        <p:attrNameLst>
                                          <p:attrName>ppt_w</p:attrName>
                                        </p:attrNameLst>
                                      </p:cBhvr>
                                      <p:tavLst>
                                        <p:tav tm="0">
                                          <p:val>
                                            <p:fltVal val="0"/>
                                          </p:val>
                                        </p:tav>
                                        <p:tav tm="100000">
                                          <p:val>
                                            <p:strVal val="#ppt_w"/>
                                          </p:val>
                                        </p:tav>
                                      </p:tavLst>
                                    </p:anim>
                                    <p:anim calcmode="lin" valueType="num">
                                      <p:cBhvr>
                                        <p:cTn id="111" dur="500" fill="hold"/>
                                        <p:tgtEl>
                                          <p:spTgt spid="33"/>
                                        </p:tgtEl>
                                        <p:attrNameLst>
                                          <p:attrName>ppt_h</p:attrName>
                                        </p:attrNameLst>
                                      </p:cBhvr>
                                      <p:tavLst>
                                        <p:tav tm="0">
                                          <p:val>
                                            <p:fltVal val="0"/>
                                          </p:val>
                                        </p:tav>
                                        <p:tav tm="100000">
                                          <p:val>
                                            <p:strVal val="#ppt_h"/>
                                          </p:val>
                                        </p:tav>
                                      </p:tavLst>
                                    </p:anim>
                                    <p:anim calcmode="lin" valueType="num">
                                      <p:cBhvr>
                                        <p:cTn id="112" dur="500" fill="hold"/>
                                        <p:tgtEl>
                                          <p:spTgt spid="33"/>
                                        </p:tgtEl>
                                        <p:attrNameLst>
                                          <p:attrName>style.rotation</p:attrName>
                                        </p:attrNameLst>
                                      </p:cBhvr>
                                      <p:tavLst>
                                        <p:tav tm="0">
                                          <p:val>
                                            <p:fltVal val="360"/>
                                          </p:val>
                                        </p:tav>
                                        <p:tav tm="100000">
                                          <p:val>
                                            <p:fltVal val="0"/>
                                          </p:val>
                                        </p:tav>
                                      </p:tavLst>
                                    </p:anim>
                                    <p:animEffect transition="in" filter="fade">
                                      <p:cBhvr>
                                        <p:cTn id="113" dur="500"/>
                                        <p:tgtEl>
                                          <p:spTgt spid="33"/>
                                        </p:tgtEl>
                                      </p:cBhvr>
                                    </p:animEffect>
                                  </p:childTnLst>
                                </p:cTn>
                              </p:par>
                              <p:par>
                                <p:cTn id="114" presetID="50" presetClass="entr" presetSubtype="0" decel="100000" fill="hold" grpId="0" nodeType="withEffect">
                                  <p:stCondLst>
                                    <p:cond delay="250"/>
                                  </p:stCondLst>
                                  <p:iterate type="lt">
                                    <p:tmPct val="10000"/>
                                  </p:iterate>
                                  <p:childTnLst>
                                    <p:set>
                                      <p:cBhvr>
                                        <p:cTn id="115" dur="1" fill="hold">
                                          <p:stCondLst>
                                            <p:cond delay="0"/>
                                          </p:stCondLst>
                                        </p:cTn>
                                        <p:tgtEl>
                                          <p:spTgt spid="27">
                                            <p:txEl>
                                              <p:pRg st="0" end="0"/>
                                            </p:txEl>
                                          </p:spTgt>
                                        </p:tgtEl>
                                        <p:attrNameLst>
                                          <p:attrName>style.visibility</p:attrName>
                                        </p:attrNameLst>
                                      </p:cBhvr>
                                      <p:to>
                                        <p:strVal val="visible"/>
                                      </p:to>
                                    </p:set>
                                    <p:anim calcmode="lin" valueType="num">
                                      <p:cBhvr>
                                        <p:cTn id="116" dur="150" fill="hold"/>
                                        <p:tgtEl>
                                          <p:spTgt spid="27">
                                            <p:txEl>
                                              <p:pRg st="0" end="0"/>
                                            </p:txEl>
                                          </p:spTgt>
                                        </p:tgtEl>
                                        <p:attrNameLst>
                                          <p:attrName>ppt_w</p:attrName>
                                        </p:attrNameLst>
                                      </p:cBhvr>
                                      <p:tavLst>
                                        <p:tav tm="0">
                                          <p:val>
                                            <p:strVal val="#ppt_w+.3"/>
                                          </p:val>
                                        </p:tav>
                                        <p:tav tm="100000">
                                          <p:val>
                                            <p:strVal val="#ppt_w"/>
                                          </p:val>
                                        </p:tav>
                                      </p:tavLst>
                                    </p:anim>
                                    <p:anim calcmode="lin" valueType="num">
                                      <p:cBhvr>
                                        <p:cTn id="117" dur="150" fill="hold"/>
                                        <p:tgtEl>
                                          <p:spTgt spid="27">
                                            <p:txEl>
                                              <p:pRg st="0" end="0"/>
                                            </p:txEl>
                                          </p:spTgt>
                                        </p:tgtEl>
                                        <p:attrNameLst>
                                          <p:attrName>ppt_h</p:attrName>
                                        </p:attrNameLst>
                                      </p:cBhvr>
                                      <p:tavLst>
                                        <p:tav tm="0">
                                          <p:val>
                                            <p:strVal val="#ppt_h"/>
                                          </p:val>
                                        </p:tav>
                                        <p:tav tm="100000">
                                          <p:val>
                                            <p:strVal val="#ppt_h"/>
                                          </p:val>
                                        </p:tav>
                                      </p:tavLst>
                                    </p:anim>
                                    <p:animEffect transition="in" filter="fade">
                                      <p:cBhvr>
                                        <p:cTn id="118" dur="150"/>
                                        <p:tgtEl>
                                          <p:spTgt spid="27">
                                            <p:txEl>
                                              <p:pRg st="0" end="0"/>
                                            </p:txEl>
                                          </p:spTgt>
                                        </p:tgtEl>
                                      </p:cBhvr>
                                    </p:animEffect>
                                  </p:childTnLst>
                                </p:cTn>
                              </p:par>
                              <p:par>
                                <p:cTn id="119" presetID="10" presetClass="entr" presetSubtype="0" fill="hold" nodeType="with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fade">
                                      <p:cBhvr>
                                        <p:cTn id="1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15"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5"/>
                        </p:tgtEl>
                        <p:attrNameLst>
                          <p:attrName>style.visibility</p:attrName>
                        </p:attrNameLst>
                      </p:cBhvr>
                      <p:to>
                        <p:strVal val="visible"/>
                      </p:to>
                    </p:set>
                    <p:anim calcmode="lin" valueType="num">
                      <p:cBhvr>
                        <p:cTn dur="150" fill="hold"/>
                        <p:tgtEl>
                          <p:spTgt spid="15"/>
                        </p:tgtEl>
                        <p:attrNameLst>
                          <p:attrName>ppt_w</p:attrName>
                        </p:attrNameLst>
                      </p:cBhvr>
                      <p:tavLst>
                        <p:tav tm="0">
                          <p:val>
                            <p:strVal val="#ppt_w+.3"/>
                          </p:val>
                        </p:tav>
                        <p:tav tm="100000">
                          <p:val>
                            <p:strVal val="#ppt_w"/>
                          </p:val>
                        </p:tav>
                      </p:tavLst>
                    </p:anim>
                    <p:anim calcmode="lin" valueType="num">
                      <p:cBhvr>
                        <p:cTn dur="150" fill="hold"/>
                        <p:tgtEl>
                          <p:spTgt spid="15"/>
                        </p:tgtEl>
                        <p:attrNameLst>
                          <p:attrName>ppt_h</p:attrName>
                        </p:attrNameLst>
                      </p:cBhvr>
                      <p:tavLst>
                        <p:tav tm="0">
                          <p:val>
                            <p:strVal val="#ppt_h"/>
                          </p:val>
                        </p:tav>
                        <p:tav tm="100000">
                          <p:val>
                            <p:strVal val="#ppt_h"/>
                          </p:val>
                        </p:tav>
                      </p:tavLst>
                    </p:anim>
                    <p:animEffect transition="in" filter="fade">
                      <p:cBhvr>
                        <p:cTn dur="150"/>
                        <p:tgtEl>
                          <p:spTgt spid="15"/>
                        </p:tgtEl>
                      </p:cBhvr>
                    </p:animEffect>
                  </p:childTnLst>
                </p:cTn>
              </p:par>
            </p:tnLst>
          </p:tmpl>
        </p:tmplLst>
      </p:bldP>
      <p:bldP spid="17"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17"/>
                        </p:tgtEl>
                        <p:attrNameLst>
                          <p:attrName>style.visibility</p:attrName>
                        </p:attrNameLst>
                      </p:cBhvr>
                      <p:to>
                        <p:strVal val="visible"/>
                      </p:to>
                    </p:set>
                    <p:anim calcmode="lin" valueType="num">
                      <p:cBhvr>
                        <p:cTn dur="250" fill="hold"/>
                        <p:tgtEl>
                          <p:spTgt spid="17"/>
                        </p:tgtEl>
                        <p:attrNameLst>
                          <p:attrName>ppt_w</p:attrName>
                        </p:attrNameLst>
                      </p:cBhvr>
                      <p:tavLst>
                        <p:tav tm="0">
                          <p:val>
                            <p:strVal val="#ppt_w+.3"/>
                          </p:val>
                        </p:tav>
                        <p:tav tm="100000">
                          <p:val>
                            <p:strVal val="#ppt_w"/>
                          </p:val>
                        </p:tav>
                      </p:tavLst>
                    </p:anim>
                    <p:anim calcmode="lin" valueType="num">
                      <p:cBhvr>
                        <p:cTn dur="250" fill="hold"/>
                        <p:tgtEl>
                          <p:spTgt spid="17"/>
                        </p:tgtEl>
                        <p:attrNameLst>
                          <p:attrName>ppt_h</p:attrName>
                        </p:attrNameLst>
                      </p:cBhvr>
                      <p:tavLst>
                        <p:tav tm="0">
                          <p:val>
                            <p:strVal val="#ppt_h"/>
                          </p:val>
                        </p:tav>
                        <p:tav tm="100000">
                          <p:val>
                            <p:strVal val="#ppt_h"/>
                          </p:val>
                        </p:tav>
                      </p:tavLst>
                    </p:anim>
                    <p:animEffect transition="in" filter="fade">
                      <p:cBhvr>
                        <p:cTn dur="250"/>
                        <p:tgtEl>
                          <p:spTgt spid="17"/>
                        </p:tgtEl>
                      </p:cBhvr>
                    </p:animEffect>
                  </p:childTnLst>
                </p:cTn>
              </p:par>
            </p:tnLst>
          </p:tmpl>
        </p:tmplLst>
      </p:bldP>
      <p:bldP spid="19"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9"/>
                        </p:tgtEl>
                        <p:attrNameLst>
                          <p:attrName>style.visibility</p:attrName>
                        </p:attrNameLst>
                      </p:cBhvr>
                      <p:to>
                        <p:strVal val="visible"/>
                      </p:to>
                    </p:set>
                    <p:anim calcmode="lin" valueType="num">
                      <p:cBhvr>
                        <p:cTn dur="150" fill="hold"/>
                        <p:tgtEl>
                          <p:spTgt spid="19"/>
                        </p:tgtEl>
                        <p:attrNameLst>
                          <p:attrName>ppt_w</p:attrName>
                        </p:attrNameLst>
                      </p:cBhvr>
                      <p:tavLst>
                        <p:tav tm="0">
                          <p:val>
                            <p:strVal val="#ppt_w+.3"/>
                          </p:val>
                        </p:tav>
                        <p:tav tm="100000">
                          <p:val>
                            <p:strVal val="#ppt_w"/>
                          </p:val>
                        </p:tav>
                      </p:tavLst>
                    </p:anim>
                    <p:anim calcmode="lin" valueType="num">
                      <p:cBhvr>
                        <p:cTn dur="150" fill="hold"/>
                        <p:tgtEl>
                          <p:spTgt spid="19"/>
                        </p:tgtEl>
                        <p:attrNameLst>
                          <p:attrName>ppt_h</p:attrName>
                        </p:attrNameLst>
                      </p:cBhvr>
                      <p:tavLst>
                        <p:tav tm="0">
                          <p:val>
                            <p:strVal val="#ppt_h"/>
                          </p:val>
                        </p:tav>
                        <p:tav tm="100000">
                          <p:val>
                            <p:strVal val="#ppt_h"/>
                          </p:val>
                        </p:tav>
                      </p:tavLst>
                    </p:anim>
                    <p:animEffect transition="in" filter="fade">
                      <p:cBhvr>
                        <p:cTn dur="150"/>
                        <p:tgtEl>
                          <p:spTgt spid="19"/>
                        </p:tgtEl>
                      </p:cBhvr>
                    </p:animEffect>
                  </p:childTnLst>
                </p:cTn>
              </p:par>
            </p:tnLst>
          </p:tmpl>
        </p:tmplLst>
      </p:bldP>
      <p:bldP spid="21"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21"/>
                        </p:tgtEl>
                        <p:attrNameLst>
                          <p:attrName>style.visibility</p:attrName>
                        </p:attrNameLst>
                      </p:cBhvr>
                      <p:to>
                        <p:strVal val="visible"/>
                      </p:to>
                    </p:set>
                    <p:anim calcmode="lin" valueType="num">
                      <p:cBhvr>
                        <p:cTn dur="250" fill="hold"/>
                        <p:tgtEl>
                          <p:spTgt spid="21"/>
                        </p:tgtEl>
                        <p:attrNameLst>
                          <p:attrName>ppt_w</p:attrName>
                        </p:attrNameLst>
                      </p:cBhvr>
                      <p:tavLst>
                        <p:tav tm="0">
                          <p:val>
                            <p:strVal val="#ppt_w+.3"/>
                          </p:val>
                        </p:tav>
                        <p:tav tm="100000">
                          <p:val>
                            <p:strVal val="#ppt_w"/>
                          </p:val>
                        </p:tav>
                      </p:tavLst>
                    </p:anim>
                    <p:anim calcmode="lin" valueType="num">
                      <p:cBhvr>
                        <p:cTn dur="250" fill="hold"/>
                        <p:tgtEl>
                          <p:spTgt spid="21"/>
                        </p:tgtEl>
                        <p:attrNameLst>
                          <p:attrName>ppt_h</p:attrName>
                        </p:attrNameLst>
                      </p:cBhvr>
                      <p:tavLst>
                        <p:tav tm="0">
                          <p:val>
                            <p:strVal val="#ppt_h"/>
                          </p:val>
                        </p:tav>
                        <p:tav tm="100000">
                          <p:val>
                            <p:strVal val="#ppt_h"/>
                          </p:val>
                        </p:tav>
                      </p:tavLst>
                    </p:anim>
                    <p:animEffect transition="in" filter="fade">
                      <p:cBhvr>
                        <p:cTn dur="250"/>
                        <p:tgtEl>
                          <p:spTgt spid="21"/>
                        </p:tgtEl>
                      </p:cBhvr>
                    </p:animEffect>
                  </p:childTnLst>
                </p:cTn>
              </p:par>
            </p:tnLst>
          </p:tmpl>
        </p:tmplLst>
      </p:bldP>
      <p:bldP spid="23"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23"/>
                        </p:tgtEl>
                        <p:attrNameLst>
                          <p:attrName>style.visibility</p:attrName>
                        </p:attrNameLst>
                      </p:cBhvr>
                      <p:to>
                        <p:strVal val="visible"/>
                      </p:to>
                    </p:set>
                    <p:anim calcmode="lin" valueType="num">
                      <p:cBhvr>
                        <p:cTn dur="150" fill="hold"/>
                        <p:tgtEl>
                          <p:spTgt spid="23"/>
                        </p:tgtEl>
                        <p:attrNameLst>
                          <p:attrName>ppt_w</p:attrName>
                        </p:attrNameLst>
                      </p:cBhvr>
                      <p:tavLst>
                        <p:tav tm="0">
                          <p:val>
                            <p:strVal val="#ppt_w+.3"/>
                          </p:val>
                        </p:tav>
                        <p:tav tm="100000">
                          <p:val>
                            <p:strVal val="#ppt_w"/>
                          </p:val>
                        </p:tav>
                      </p:tavLst>
                    </p:anim>
                    <p:anim calcmode="lin" valueType="num">
                      <p:cBhvr>
                        <p:cTn dur="150" fill="hold"/>
                        <p:tgtEl>
                          <p:spTgt spid="23"/>
                        </p:tgtEl>
                        <p:attrNameLst>
                          <p:attrName>ppt_h</p:attrName>
                        </p:attrNameLst>
                      </p:cBhvr>
                      <p:tavLst>
                        <p:tav tm="0">
                          <p:val>
                            <p:strVal val="#ppt_h"/>
                          </p:val>
                        </p:tav>
                        <p:tav tm="100000">
                          <p:val>
                            <p:strVal val="#ppt_h"/>
                          </p:val>
                        </p:tav>
                      </p:tavLst>
                    </p:anim>
                    <p:animEffect transition="in" filter="fade">
                      <p:cBhvr>
                        <p:cTn dur="150"/>
                        <p:tgtEl>
                          <p:spTgt spid="23"/>
                        </p:tgtEl>
                      </p:cBhvr>
                    </p:animEffect>
                  </p:childTnLst>
                </p:cTn>
              </p:par>
            </p:tnLst>
          </p:tmpl>
        </p:tmplLst>
      </p:bldP>
      <p:bldP spid="25"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25"/>
                        </p:tgtEl>
                        <p:attrNameLst>
                          <p:attrName>style.visibility</p:attrName>
                        </p:attrNameLst>
                      </p:cBhvr>
                      <p:to>
                        <p:strVal val="visible"/>
                      </p:to>
                    </p:set>
                    <p:anim calcmode="lin" valueType="num">
                      <p:cBhvr>
                        <p:cTn dur="250" fill="hold"/>
                        <p:tgtEl>
                          <p:spTgt spid="25"/>
                        </p:tgtEl>
                        <p:attrNameLst>
                          <p:attrName>ppt_w</p:attrName>
                        </p:attrNameLst>
                      </p:cBhvr>
                      <p:tavLst>
                        <p:tav tm="0">
                          <p:val>
                            <p:strVal val="#ppt_w+.3"/>
                          </p:val>
                        </p:tav>
                        <p:tav tm="100000">
                          <p:val>
                            <p:strVal val="#ppt_w"/>
                          </p:val>
                        </p:tav>
                      </p:tavLst>
                    </p:anim>
                    <p:anim calcmode="lin" valueType="num">
                      <p:cBhvr>
                        <p:cTn dur="250" fill="hold"/>
                        <p:tgtEl>
                          <p:spTgt spid="25"/>
                        </p:tgtEl>
                        <p:attrNameLst>
                          <p:attrName>ppt_h</p:attrName>
                        </p:attrNameLst>
                      </p:cBhvr>
                      <p:tavLst>
                        <p:tav tm="0">
                          <p:val>
                            <p:strVal val="#ppt_h"/>
                          </p:val>
                        </p:tav>
                        <p:tav tm="100000">
                          <p:val>
                            <p:strVal val="#ppt_h"/>
                          </p:val>
                        </p:tav>
                      </p:tavLst>
                    </p:anim>
                    <p:animEffect transition="in" filter="fade">
                      <p:cBhvr>
                        <p:cTn dur="250"/>
                        <p:tgtEl>
                          <p:spTgt spid="25"/>
                        </p:tgtEl>
                      </p:cBhvr>
                    </p:animEffect>
                  </p:childTnLst>
                </p:cTn>
              </p:par>
            </p:tnLst>
          </p:tmpl>
        </p:tmplLst>
      </p:bldP>
      <p:bldP spid="27"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27"/>
                        </p:tgtEl>
                        <p:attrNameLst>
                          <p:attrName>style.visibility</p:attrName>
                        </p:attrNameLst>
                      </p:cBhvr>
                      <p:to>
                        <p:strVal val="visible"/>
                      </p:to>
                    </p:set>
                    <p:anim calcmode="lin" valueType="num">
                      <p:cBhvr>
                        <p:cTn dur="150" fill="hold"/>
                        <p:tgtEl>
                          <p:spTgt spid="27"/>
                        </p:tgtEl>
                        <p:attrNameLst>
                          <p:attrName>ppt_w</p:attrName>
                        </p:attrNameLst>
                      </p:cBhvr>
                      <p:tavLst>
                        <p:tav tm="0">
                          <p:val>
                            <p:strVal val="#ppt_w+.3"/>
                          </p:val>
                        </p:tav>
                        <p:tav tm="100000">
                          <p:val>
                            <p:strVal val="#ppt_w"/>
                          </p:val>
                        </p:tav>
                      </p:tavLst>
                    </p:anim>
                    <p:anim calcmode="lin" valueType="num">
                      <p:cBhvr>
                        <p:cTn dur="150" fill="hold"/>
                        <p:tgtEl>
                          <p:spTgt spid="27"/>
                        </p:tgtEl>
                        <p:attrNameLst>
                          <p:attrName>ppt_h</p:attrName>
                        </p:attrNameLst>
                      </p:cBhvr>
                      <p:tavLst>
                        <p:tav tm="0">
                          <p:val>
                            <p:strVal val="#ppt_h"/>
                          </p:val>
                        </p:tav>
                        <p:tav tm="100000">
                          <p:val>
                            <p:strVal val="#ppt_h"/>
                          </p:val>
                        </p:tav>
                      </p:tavLst>
                    </p:anim>
                    <p:animEffect transition="in" filter="fade">
                      <p:cBhvr>
                        <p:cTn dur="150"/>
                        <p:tgtEl>
                          <p:spTgt spid="27"/>
                        </p:tgtEl>
                      </p:cBhvr>
                    </p:animEffect>
                  </p:childTnLst>
                </p:cTn>
              </p:par>
            </p:tnLst>
          </p:tmpl>
        </p:tmplLst>
      </p:bldP>
      <p:bldP spid="29"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p:cTn dur="250" fill="hold"/>
                        <p:tgtEl>
                          <p:spTgt spid="29"/>
                        </p:tgtEl>
                        <p:attrNameLst>
                          <p:attrName>ppt_w</p:attrName>
                        </p:attrNameLst>
                      </p:cBhvr>
                      <p:tavLst>
                        <p:tav tm="0">
                          <p:val>
                            <p:strVal val="#ppt_w+.3"/>
                          </p:val>
                        </p:tav>
                        <p:tav tm="100000">
                          <p:val>
                            <p:strVal val="#ppt_w"/>
                          </p:val>
                        </p:tav>
                      </p:tavLst>
                    </p:anim>
                    <p:anim calcmode="lin" valueType="num">
                      <p:cBhvr>
                        <p:cTn dur="250" fill="hold"/>
                        <p:tgtEl>
                          <p:spTgt spid="29"/>
                        </p:tgtEl>
                        <p:attrNameLst>
                          <p:attrName>ppt_h</p:attrName>
                        </p:attrNameLst>
                      </p:cBhvr>
                      <p:tavLst>
                        <p:tav tm="0">
                          <p:val>
                            <p:strVal val="#ppt_h"/>
                          </p:val>
                        </p:tav>
                        <p:tav tm="100000">
                          <p:val>
                            <p:strVal val="#ppt_h"/>
                          </p:val>
                        </p:tav>
                      </p:tavLst>
                    </p:anim>
                    <p:animEffect transition="in" filter="fade">
                      <p:cBhvr>
                        <p:cTn dur="250"/>
                        <p:tgtEl>
                          <p:spTgt spid="29"/>
                        </p:tgtEl>
                      </p:cBhvr>
                    </p:animEffect>
                  </p:childTnLst>
                </p:cTn>
              </p:par>
            </p:tnLst>
          </p:tmpl>
        </p:tmplLst>
      </p:bldP>
      <p:bldP spid="5" grpId="0" animBg="1"/>
      <p:bldP spid="31" grpId="0" animBg="1"/>
      <p:bldP spid="32" grpId="0" animBg="1"/>
      <p:bldP spid="33"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7" name="Freeform: Shape 26"/>
          <p:cNvSpPr/>
          <p:nvPr userDrawn="1"/>
        </p:nvSpPr>
        <p:spPr>
          <a:xfrm>
            <a:off x="1283407" y="2397981"/>
            <a:ext cx="9626038" cy="4482210"/>
          </a:xfrm>
          <a:custGeom>
            <a:avLst/>
            <a:gdLst>
              <a:gd name="connsiteX0" fmla="*/ 1034908 w 9626038"/>
              <a:gd name="connsiteY0" fmla="*/ 0 h 4482210"/>
              <a:gd name="connsiteX1" fmla="*/ 8591130 w 9626038"/>
              <a:gd name="connsiteY1" fmla="*/ 0 h 4482210"/>
              <a:gd name="connsiteX2" fmla="*/ 9626038 w 9626038"/>
              <a:gd name="connsiteY2" fmla="*/ 1034908 h 4482210"/>
              <a:gd name="connsiteX3" fmla="*/ 9626038 w 9626038"/>
              <a:gd name="connsiteY3" fmla="*/ 2689406 h 4482210"/>
              <a:gd name="connsiteX4" fmla="*/ 9626038 w 9626038"/>
              <a:gd name="connsiteY4" fmla="*/ 2828562 h 4482210"/>
              <a:gd name="connsiteX5" fmla="*/ 9626038 w 9626038"/>
              <a:gd name="connsiteY5" fmla="*/ 4482210 h 4482210"/>
              <a:gd name="connsiteX6" fmla="*/ 0 w 9626038"/>
              <a:gd name="connsiteY6" fmla="*/ 4482210 h 4482210"/>
              <a:gd name="connsiteX7" fmla="*/ 0 w 9626038"/>
              <a:gd name="connsiteY7" fmla="*/ 2828562 h 4482210"/>
              <a:gd name="connsiteX8" fmla="*/ 0 w 9626038"/>
              <a:gd name="connsiteY8" fmla="*/ 2689406 h 4482210"/>
              <a:gd name="connsiteX9" fmla="*/ 0 w 9626038"/>
              <a:gd name="connsiteY9" fmla="*/ 1034908 h 4482210"/>
              <a:gd name="connsiteX10" fmla="*/ 1034908 w 9626038"/>
              <a:gd name="connsiteY10" fmla="*/ 0 h 448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6038" h="4482210">
                <a:moveTo>
                  <a:pt x="1034908" y="0"/>
                </a:moveTo>
                <a:lnTo>
                  <a:pt x="8591130" y="0"/>
                </a:lnTo>
                <a:cubicBezTo>
                  <a:pt x="9162694" y="0"/>
                  <a:pt x="9626038" y="463344"/>
                  <a:pt x="9626038" y="1034908"/>
                </a:cubicBezTo>
                <a:lnTo>
                  <a:pt x="9626038" y="2689406"/>
                </a:lnTo>
                <a:lnTo>
                  <a:pt x="9626038" y="2828562"/>
                </a:lnTo>
                <a:lnTo>
                  <a:pt x="9626038" y="4482210"/>
                </a:lnTo>
                <a:lnTo>
                  <a:pt x="0" y="4482210"/>
                </a:lnTo>
                <a:lnTo>
                  <a:pt x="0" y="2828562"/>
                </a:lnTo>
                <a:lnTo>
                  <a:pt x="0" y="2689406"/>
                </a:lnTo>
                <a:lnTo>
                  <a:pt x="0" y="1034908"/>
                </a:lnTo>
                <a:cubicBezTo>
                  <a:pt x="0" y="463344"/>
                  <a:pt x="463344" y="0"/>
                  <a:pt x="1034908" y="0"/>
                </a:cubicBezTo>
                <a:close/>
              </a:path>
            </a:pathLst>
          </a:custGeom>
          <a:gradFill flip="none" rotWithShape="1">
            <a:gsLst>
              <a:gs pos="89000">
                <a:schemeClr val="tx2">
                  <a:lumMod val="50000"/>
                </a:schemeClr>
              </a:gs>
              <a:gs pos="0">
                <a:schemeClr val="bg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Text Placeholder 33"/>
          <p:cNvSpPr>
            <a:spLocks noGrp="1"/>
          </p:cNvSpPr>
          <p:nvPr>
            <p:ph type="body" sz="quarter" idx="13" hasCustomPrompt="1"/>
          </p:nvPr>
        </p:nvSpPr>
        <p:spPr>
          <a:xfrm>
            <a:off x="2496456" y="3745561"/>
            <a:ext cx="7199088" cy="799941"/>
          </a:xfrm>
        </p:spPr>
        <p:txBody>
          <a:bodyPr anchor="b">
            <a:noAutofit/>
          </a:bodyPr>
          <a:lstStyle>
            <a:lvl1pPr marL="0" indent="0" algn="ctr">
              <a:lnSpc>
                <a:spcPct val="70000"/>
              </a:lnSpc>
              <a:buNone/>
              <a:defRPr sz="4400" b="1">
                <a:solidFill>
                  <a:schemeClr val="bg1"/>
                </a:solidFill>
                <a:latin typeface="Comfortaa" panose="00000500000000000000" pitchFamily="2" charset="0"/>
              </a:defRPr>
            </a:lvl1pPr>
          </a:lstStyle>
          <a:p>
            <a:pPr lvl="0"/>
            <a:r>
              <a:rPr lang="en-US" dirty="0"/>
              <a:t>YOUR NAME</a:t>
            </a:r>
            <a:endParaRPr lang="en-ID" dirty="0"/>
          </a:p>
        </p:txBody>
      </p:sp>
      <p:sp>
        <p:nvSpPr>
          <p:cNvPr id="9" name="Text Placeholder 46"/>
          <p:cNvSpPr>
            <a:spLocks noGrp="1"/>
          </p:cNvSpPr>
          <p:nvPr>
            <p:ph type="body" sz="quarter" idx="14" hasCustomPrompt="1"/>
          </p:nvPr>
        </p:nvSpPr>
        <p:spPr>
          <a:xfrm>
            <a:off x="2323375" y="4545502"/>
            <a:ext cx="7545250" cy="317658"/>
          </a:xfrm>
        </p:spPr>
        <p:txBody>
          <a:bodyPr anchor="t">
            <a:normAutofit/>
          </a:bodyPr>
          <a:lstStyle>
            <a:lvl1pPr marL="0" indent="0" algn="ctr">
              <a:lnSpc>
                <a:spcPct val="50000"/>
              </a:lnSpc>
              <a:buFont typeface="Arial" panose="020B0604020202020204" pitchFamily="34" charset="0"/>
              <a:buNone/>
              <a:defRPr sz="2000" spc="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a:t>
            </a:r>
            <a:endParaRPr lang="en-ID" dirty="0"/>
          </a:p>
        </p:txBody>
      </p:sp>
      <p:sp>
        <p:nvSpPr>
          <p:cNvPr id="3" name="Picture Placeholder 2"/>
          <p:cNvSpPr>
            <a:spLocks noGrp="1"/>
          </p:cNvSpPr>
          <p:nvPr>
            <p:ph type="pic" sz="quarter" idx="15"/>
          </p:nvPr>
        </p:nvSpPr>
        <p:spPr>
          <a:xfrm>
            <a:off x="2288459" y="5197500"/>
            <a:ext cx="692866" cy="692866"/>
          </a:xfrm>
        </p:spPr>
        <p:txBody>
          <a:bodyPr>
            <a:normAutofit/>
          </a:bodyPr>
          <a:lstStyle>
            <a:lvl1pPr>
              <a:defRPr sz="600">
                <a:solidFill>
                  <a:schemeClr val="bg1"/>
                </a:solidFill>
              </a:defRPr>
            </a:lvl1pPr>
          </a:lstStyle>
          <a:p>
            <a:endParaRPr lang="en-ID"/>
          </a:p>
        </p:txBody>
      </p:sp>
      <p:sp>
        <p:nvSpPr>
          <p:cNvPr id="7" name="Text Placeholder 46"/>
          <p:cNvSpPr>
            <a:spLocks noGrp="1"/>
          </p:cNvSpPr>
          <p:nvPr>
            <p:ph type="body" sz="quarter" idx="16" hasCustomPrompt="1"/>
          </p:nvPr>
        </p:nvSpPr>
        <p:spPr>
          <a:xfrm>
            <a:off x="1263292" y="6076764"/>
            <a:ext cx="2743200" cy="317658"/>
          </a:xfrm>
        </p:spPr>
        <p:txBody>
          <a:bodyPr anchor="t">
            <a:normAutofit/>
          </a:bodyPr>
          <a:lstStyle>
            <a:lvl1pPr marL="0" indent="0" algn="ctr">
              <a:lnSpc>
                <a:spcPct val="50000"/>
              </a:lnSpc>
              <a:buFont typeface="Arial" panose="020B0604020202020204" pitchFamily="34" charset="0"/>
              <a:buNone/>
              <a:defRPr sz="1800" spc="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a:t>
            </a:r>
            <a:endParaRPr lang="en-ID" dirty="0"/>
          </a:p>
        </p:txBody>
      </p:sp>
      <p:sp>
        <p:nvSpPr>
          <p:cNvPr id="10" name="Picture Placeholder 2"/>
          <p:cNvSpPr>
            <a:spLocks noGrp="1"/>
          </p:cNvSpPr>
          <p:nvPr>
            <p:ph type="pic" sz="quarter" idx="17"/>
          </p:nvPr>
        </p:nvSpPr>
        <p:spPr>
          <a:xfrm>
            <a:off x="5749567" y="5197500"/>
            <a:ext cx="692866" cy="692866"/>
          </a:xfrm>
        </p:spPr>
        <p:txBody>
          <a:bodyPr>
            <a:normAutofit/>
          </a:bodyPr>
          <a:lstStyle>
            <a:lvl1pPr>
              <a:defRPr sz="600">
                <a:solidFill>
                  <a:schemeClr val="bg1"/>
                </a:solidFill>
              </a:defRPr>
            </a:lvl1pPr>
          </a:lstStyle>
          <a:p>
            <a:endParaRPr lang="en-ID"/>
          </a:p>
        </p:txBody>
      </p:sp>
      <p:sp>
        <p:nvSpPr>
          <p:cNvPr id="11" name="Text Placeholder 46"/>
          <p:cNvSpPr>
            <a:spLocks noGrp="1"/>
          </p:cNvSpPr>
          <p:nvPr>
            <p:ph type="body" sz="quarter" idx="18" hasCustomPrompt="1"/>
          </p:nvPr>
        </p:nvSpPr>
        <p:spPr>
          <a:xfrm>
            <a:off x="4724400" y="6076764"/>
            <a:ext cx="2743200" cy="317658"/>
          </a:xfrm>
        </p:spPr>
        <p:txBody>
          <a:bodyPr anchor="t">
            <a:normAutofit/>
          </a:bodyPr>
          <a:lstStyle>
            <a:lvl1pPr marL="0" indent="0" algn="ctr">
              <a:lnSpc>
                <a:spcPct val="50000"/>
              </a:lnSpc>
              <a:buFont typeface="Arial" panose="020B0604020202020204" pitchFamily="34" charset="0"/>
              <a:buNone/>
              <a:defRPr sz="1800" spc="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a:t>
            </a:r>
            <a:endParaRPr lang="en-ID" dirty="0"/>
          </a:p>
        </p:txBody>
      </p:sp>
      <p:sp>
        <p:nvSpPr>
          <p:cNvPr id="12" name="Picture Placeholder 2"/>
          <p:cNvSpPr>
            <a:spLocks noGrp="1"/>
          </p:cNvSpPr>
          <p:nvPr>
            <p:ph type="pic" sz="quarter" idx="19"/>
          </p:nvPr>
        </p:nvSpPr>
        <p:spPr>
          <a:xfrm>
            <a:off x="9210675" y="5197500"/>
            <a:ext cx="692866" cy="692866"/>
          </a:xfrm>
        </p:spPr>
        <p:txBody>
          <a:bodyPr>
            <a:normAutofit/>
          </a:bodyPr>
          <a:lstStyle>
            <a:lvl1pPr>
              <a:defRPr sz="600">
                <a:solidFill>
                  <a:schemeClr val="bg1"/>
                </a:solidFill>
              </a:defRPr>
            </a:lvl1pPr>
          </a:lstStyle>
          <a:p>
            <a:endParaRPr lang="en-ID"/>
          </a:p>
        </p:txBody>
      </p:sp>
      <p:sp>
        <p:nvSpPr>
          <p:cNvPr id="13" name="Text Placeholder 46"/>
          <p:cNvSpPr>
            <a:spLocks noGrp="1"/>
          </p:cNvSpPr>
          <p:nvPr>
            <p:ph type="body" sz="quarter" idx="20" hasCustomPrompt="1"/>
          </p:nvPr>
        </p:nvSpPr>
        <p:spPr>
          <a:xfrm>
            <a:off x="8185508" y="6076764"/>
            <a:ext cx="2743200" cy="317658"/>
          </a:xfrm>
        </p:spPr>
        <p:txBody>
          <a:bodyPr anchor="t">
            <a:normAutofit/>
          </a:bodyPr>
          <a:lstStyle>
            <a:lvl1pPr marL="0" indent="0" algn="ctr">
              <a:lnSpc>
                <a:spcPct val="50000"/>
              </a:lnSpc>
              <a:buFont typeface="Arial" panose="020B0604020202020204" pitchFamily="34" charset="0"/>
              <a:buNone/>
              <a:defRPr sz="1800" spc="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a:t>
            </a:r>
            <a:endParaRPr lang="en-ID" dirty="0"/>
          </a:p>
        </p:txBody>
      </p:sp>
      <p:sp>
        <p:nvSpPr>
          <p:cNvPr id="16" name="Oval 15"/>
          <p:cNvSpPr/>
          <p:nvPr userDrawn="1"/>
        </p:nvSpPr>
        <p:spPr>
          <a:xfrm>
            <a:off x="4913014" y="966318"/>
            <a:ext cx="2360336" cy="23603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Picture Placeholder 11"/>
          <p:cNvSpPr>
            <a:spLocks noGrp="1"/>
          </p:cNvSpPr>
          <p:nvPr>
            <p:ph type="pic" sz="quarter" idx="11"/>
          </p:nvPr>
        </p:nvSpPr>
        <p:spPr>
          <a:xfrm>
            <a:off x="5054035" y="1107339"/>
            <a:ext cx="2078294" cy="2078294"/>
          </a:xfrm>
          <a:custGeom>
            <a:avLst/>
            <a:gdLst>
              <a:gd name="connsiteX0" fmla="*/ 2517648 w 5035296"/>
              <a:gd name="connsiteY0" fmla="*/ 0 h 5035296"/>
              <a:gd name="connsiteX1" fmla="*/ 5035296 w 5035296"/>
              <a:gd name="connsiteY1" fmla="*/ 2517648 h 5035296"/>
              <a:gd name="connsiteX2" fmla="*/ 2517648 w 5035296"/>
              <a:gd name="connsiteY2" fmla="*/ 5035296 h 5035296"/>
              <a:gd name="connsiteX3" fmla="*/ 0 w 5035296"/>
              <a:gd name="connsiteY3" fmla="*/ 2517648 h 5035296"/>
              <a:gd name="connsiteX4" fmla="*/ 2517648 w 5035296"/>
              <a:gd name="connsiteY4" fmla="*/ 0 h 503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5296" h="5035296">
                <a:moveTo>
                  <a:pt x="2517648" y="0"/>
                </a:moveTo>
                <a:cubicBezTo>
                  <a:pt x="3908107" y="0"/>
                  <a:pt x="5035296" y="1127189"/>
                  <a:pt x="5035296" y="2517648"/>
                </a:cubicBezTo>
                <a:cubicBezTo>
                  <a:pt x="5035296" y="3908107"/>
                  <a:pt x="3908107" y="5035296"/>
                  <a:pt x="2517648" y="5035296"/>
                </a:cubicBezTo>
                <a:cubicBezTo>
                  <a:pt x="1127189" y="5035296"/>
                  <a:pt x="0" y="3908107"/>
                  <a:pt x="0" y="2517648"/>
                </a:cubicBezTo>
                <a:cubicBezTo>
                  <a:pt x="0" y="1127189"/>
                  <a:pt x="1127189" y="0"/>
                  <a:pt x="2517648" y="0"/>
                </a:cubicBezTo>
                <a:close/>
              </a:path>
            </a:pathLst>
          </a:custGeom>
          <a:solidFill>
            <a:schemeClr val="tx2">
              <a:lumMod val="50000"/>
            </a:schemeClr>
          </a:solidFill>
        </p:spPr>
        <p:txBody>
          <a:bodyPr wrap="square" anchor="ctr">
            <a:noAutofit/>
          </a:bodyPr>
          <a:lstStyle>
            <a:lvl1pPr marL="0" indent="0" algn="ctr">
              <a:buNone/>
              <a:defRPr/>
            </a:lvl1pPr>
          </a:lstStyle>
          <a:p>
            <a:endParaRPr lang="en-ID" dirty="0"/>
          </a:p>
        </p:txBody>
      </p:sp>
      <p:grpSp>
        <p:nvGrpSpPr>
          <p:cNvPr id="18" name="Group 17"/>
          <p:cNvGrpSpPr/>
          <p:nvPr userDrawn="1"/>
        </p:nvGrpSpPr>
        <p:grpSpPr>
          <a:xfrm>
            <a:off x="4910618" y="963922"/>
            <a:ext cx="2365128" cy="2365128"/>
            <a:chOff x="3230880" y="563880"/>
            <a:chExt cx="5730240" cy="5730240"/>
          </a:xfrm>
        </p:grpSpPr>
        <p:sp>
          <p:nvSpPr>
            <p:cNvPr id="19" name="Arc 18"/>
            <p:cNvSpPr/>
            <p:nvPr userDrawn="1"/>
          </p:nvSpPr>
          <p:spPr>
            <a:xfrm>
              <a:off x="3230880" y="563880"/>
              <a:ext cx="5730240" cy="5730240"/>
            </a:xfrm>
            <a:prstGeom prst="arc">
              <a:avLst>
                <a:gd name="adj1" fmla="val 10833613"/>
                <a:gd name="adj2" fmla="val 16214691"/>
              </a:avLst>
            </a:prstGeom>
            <a:ln w="34290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20" name="Arc 19"/>
            <p:cNvSpPr/>
            <p:nvPr userDrawn="1"/>
          </p:nvSpPr>
          <p:spPr>
            <a:xfrm rot="10800000">
              <a:off x="3230880" y="563880"/>
              <a:ext cx="5730240" cy="5730240"/>
            </a:xfrm>
            <a:prstGeom prst="arc">
              <a:avLst>
                <a:gd name="adj1" fmla="val 10833613"/>
                <a:gd name="adj2" fmla="val 16214691"/>
              </a:avLst>
            </a:prstGeom>
            <a:ln w="34290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grpSp>
        <p:nvGrpSpPr>
          <p:cNvPr id="21" name="Group 20"/>
          <p:cNvGrpSpPr/>
          <p:nvPr userDrawn="1"/>
        </p:nvGrpSpPr>
        <p:grpSpPr>
          <a:xfrm>
            <a:off x="4910618" y="963923"/>
            <a:ext cx="2365128" cy="2365128"/>
            <a:chOff x="3230880" y="563881"/>
            <a:chExt cx="5730240" cy="5730240"/>
          </a:xfrm>
        </p:grpSpPr>
        <p:sp>
          <p:nvSpPr>
            <p:cNvPr id="22" name="Arc 21"/>
            <p:cNvSpPr/>
            <p:nvPr userDrawn="1"/>
          </p:nvSpPr>
          <p:spPr>
            <a:xfrm rot="5400000">
              <a:off x="3230880" y="563881"/>
              <a:ext cx="5730240" cy="5730240"/>
            </a:xfrm>
            <a:prstGeom prst="arc">
              <a:avLst>
                <a:gd name="adj1" fmla="val 13867833"/>
                <a:gd name="adj2" fmla="val 16214691"/>
              </a:avLst>
            </a:prstGeom>
            <a:ln w="5080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23" name="Arc 22"/>
            <p:cNvSpPr/>
            <p:nvPr userDrawn="1"/>
          </p:nvSpPr>
          <p:spPr>
            <a:xfrm rot="16200000">
              <a:off x="3230880" y="563881"/>
              <a:ext cx="5730240" cy="5730240"/>
            </a:xfrm>
            <a:prstGeom prst="arc">
              <a:avLst>
                <a:gd name="adj1" fmla="val 13867833"/>
                <a:gd name="adj2" fmla="val 16214691"/>
              </a:avLst>
            </a:prstGeom>
            <a:ln w="5080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grpSp>
        <p:nvGrpSpPr>
          <p:cNvPr id="24" name="Group 23"/>
          <p:cNvGrpSpPr/>
          <p:nvPr userDrawn="1"/>
        </p:nvGrpSpPr>
        <p:grpSpPr>
          <a:xfrm>
            <a:off x="5133947" y="1345088"/>
            <a:ext cx="1918470" cy="1564696"/>
            <a:chOff x="3743451" y="1514475"/>
            <a:chExt cx="4648074" cy="3790950"/>
          </a:xfrm>
        </p:grpSpPr>
        <p:sp>
          <p:nvSpPr>
            <p:cNvPr id="25" name="Oval 24"/>
            <p:cNvSpPr/>
            <p:nvPr userDrawn="1"/>
          </p:nvSpPr>
          <p:spPr>
            <a:xfrm>
              <a:off x="8201025" y="1514475"/>
              <a:ext cx="190500" cy="1905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Oval 25"/>
            <p:cNvSpPr/>
            <p:nvPr userDrawn="1"/>
          </p:nvSpPr>
          <p:spPr>
            <a:xfrm>
              <a:off x="3743451" y="5114925"/>
              <a:ext cx="190500" cy="1905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28"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01685" y="141727"/>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4" descr="E:\Desain\PPT UNS\Active.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315670" y="1272167"/>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3" descr="E:\Desain\PPT UNS\green campus edit.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0517742" y="1994584"/>
            <a:ext cx="1255385" cy="91497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logo kmpus merdeka"/>
          <p:cNvPicPr>
            <a:picLocks noChangeAspect="1"/>
          </p:cNvPicPr>
          <p:nvPr userDrawn="1"/>
        </p:nvPicPr>
        <p:blipFill>
          <a:blip r:embed="rId5" cstate="print"/>
          <a:stretch>
            <a:fillRect/>
          </a:stretch>
        </p:blipFill>
        <p:spPr>
          <a:xfrm>
            <a:off x="10055860" y="129540"/>
            <a:ext cx="1717040" cy="977900"/>
          </a:xfrm>
          <a:prstGeom prst="rect">
            <a:avLst/>
          </a:prstGeom>
        </p:spPr>
      </p:pic>
      <p:pic>
        <p:nvPicPr>
          <p:cNvPr id="4" name="Picture 3" descr="logo feb  uns"/>
          <p:cNvPicPr>
            <a:picLocks noChangeAspect="1"/>
          </p:cNvPicPr>
          <p:nvPr userDrawn="1"/>
        </p:nvPicPr>
        <p:blipFill>
          <a:blip r:embed="rId6"/>
          <a:stretch>
            <a:fillRect/>
          </a:stretch>
        </p:blipFill>
        <p:spPr>
          <a:xfrm>
            <a:off x="7542530" y="281305"/>
            <a:ext cx="2360930" cy="8261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5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250" fill="hold"/>
                                        <p:tgtEl>
                                          <p:spTgt spid="8">
                                            <p:txEl>
                                              <p:pRg st="0" end="0"/>
                                            </p:txEl>
                                          </p:spTgt>
                                        </p:tgtEl>
                                        <p:attrNameLst>
                                          <p:attrName>ppt_w</p:attrName>
                                        </p:attrNameLst>
                                      </p:cBhvr>
                                      <p:tavLst>
                                        <p:tav tm="0">
                                          <p:val>
                                            <p:strVal val="#ppt_w+.3"/>
                                          </p:val>
                                        </p:tav>
                                        <p:tav tm="100000">
                                          <p:val>
                                            <p:strVal val="#ppt_w"/>
                                          </p:val>
                                        </p:tav>
                                      </p:tavLst>
                                    </p:anim>
                                    <p:anim calcmode="lin" valueType="num">
                                      <p:cBhvr>
                                        <p:cTn id="8" dur="25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250"/>
                                        <p:tgtEl>
                                          <p:spTgt spid="8">
                                            <p:txEl>
                                              <p:pRg st="0" end="0"/>
                                            </p:txEl>
                                          </p:spTgt>
                                        </p:tgtEl>
                                      </p:cBhvr>
                                    </p:animEffect>
                                  </p:childTnLst>
                                </p:cTn>
                              </p:par>
                              <p:par>
                                <p:cTn id="10" presetID="50" presetClass="entr" presetSubtype="0" decel="100000" fill="hold" grpId="0" nodeType="withEffect">
                                  <p:stCondLst>
                                    <p:cond delay="50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25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13" dur="25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4" dur="250"/>
                                        <p:tgtEl>
                                          <p:spTgt spid="9">
                                            <p:txEl>
                                              <p:pRg st="0" end="0"/>
                                            </p:txEl>
                                          </p:spTgt>
                                        </p:tgtEl>
                                      </p:cBhvr>
                                    </p:animEffect>
                                  </p:childTnLst>
                                </p:cTn>
                              </p:par>
                              <p:par>
                                <p:cTn id="15" presetID="49" presetClass="entr" presetSubtype="0" decel="100000" fill="hold" grpId="0" nodeType="withEffect" nodePh="1">
                                  <p:stCondLst>
                                    <p:cond delay="250"/>
                                  </p:stCondLst>
                                  <p:endCondLst>
                                    <p:cond evt="begin" delay="0">
                                      <p:tn val="15"/>
                                    </p:cond>
                                  </p:end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 calcmode="lin" valueType="num">
                                      <p:cBhvr>
                                        <p:cTn id="19" dur="500" fill="hold"/>
                                        <p:tgtEl>
                                          <p:spTgt spid="3"/>
                                        </p:tgtEl>
                                        <p:attrNameLst>
                                          <p:attrName>style.rotation</p:attrName>
                                        </p:attrNameLst>
                                      </p:cBhvr>
                                      <p:tavLst>
                                        <p:tav tm="0">
                                          <p:val>
                                            <p:fltVal val="360"/>
                                          </p:val>
                                        </p:tav>
                                        <p:tav tm="100000">
                                          <p:val>
                                            <p:fltVal val="0"/>
                                          </p:val>
                                        </p:tav>
                                      </p:tavLst>
                                    </p:anim>
                                    <p:animEffect transition="in" filter="fade">
                                      <p:cBhvr>
                                        <p:cTn id="20" dur="500"/>
                                        <p:tgtEl>
                                          <p:spTgt spid="3"/>
                                        </p:tgtEl>
                                      </p:cBhvr>
                                    </p:animEffect>
                                  </p:childTnLst>
                                </p:cTn>
                              </p:par>
                              <p:par>
                                <p:cTn id="21" presetID="50" presetClass="entr" presetSubtype="0" decel="100000" fill="hold" grpId="0" nodeType="withEffect">
                                  <p:stCondLst>
                                    <p:cond delay="250"/>
                                  </p:stCondLst>
                                  <p:iterate type="lt">
                                    <p:tmPct val="10000"/>
                                  </p:iterate>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25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24" dur="25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5" dur="250"/>
                                        <p:tgtEl>
                                          <p:spTgt spid="7">
                                            <p:txEl>
                                              <p:pRg st="0" end="0"/>
                                            </p:txEl>
                                          </p:spTgt>
                                        </p:tgtEl>
                                      </p:cBhvr>
                                    </p:animEffect>
                                  </p:childTnLst>
                                </p:cTn>
                              </p:par>
                              <p:par>
                                <p:cTn id="26" presetID="49" presetClass="entr" presetSubtype="0" decel="100000" fill="hold" grpId="0" nodeType="withEffect" nodePh="1">
                                  <p:stCondLst>
                                    <p:cond delay="250"/>
                                  </p:stCondLst>
                                  <p:endCondLst>
                                    <p:cond evt="begin" delay="0">
                                      <p:tn val="26"/>
                                    </p:cond>
                                  </p:end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 calcmode="lin" valueType="num">
                                      <p:cBhvr>
                                        <p:cTn id="30" dur="500" fill="hold"/>
                                        <p:tgtEl>
                                          <p:spTgt spid="10"/>
                                        </p:tgtEl>
                                        <p:attrNameLst>
                                          <p:attrName>style.rotation</p:attrName>
                                        </p:attrNameLst>
                                      </p:cBhvr>
                                      <p:tavLst>
                                        <p:tav tm="0">
                                          <p:val>
                                            <p:fltVal val="360"/>
                                          </p:val>
                                        </p:tav>
                                        <p:tav tm="100000">
                                          <p:val>
                                            <p:fltVal val="0"/>
                                          </p:val>
                                        </p:tav>
                                      </p:tavLst>
                                    </p:anim>
                                    <p:animEffect transition="in" filter="fade">
                                      <p:cBhvr>
                                        <p:cTn id="31" dur="500"/>
                                        <p:tgtEl>
                                          <p:spTgt spid="10"/>
                                        </p:tgtEl>
                                      </p:cBhvr>
                                    </p:animEffect>
                                  </p:childTnLst>
                                </p:cTn>
                              </p:par>
                              <p:par>
                                <p:cTn id="32" presetID="50" presetClass="entr" presetSubtype="0" decel="100000" fill="hold" grpId="0" nodeType="withEffect">
                                  <p:stCondLst>
                                    <p:cond delay="250"/>
                                  </p:stCondLst>
                                  <p:iterate type="lt">
                                    <p:tmPct val="10000"/>
                                  </p:iterate>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p:cTn id="34" dur="25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35" dur="25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36" dur="250"/>
                                        <p:tgtEl>
                                          <p:spTgt spid="11">
                                            <p:txEl>
                                              <p:pRg st="0" end="0"/>
                                            </p:txEl>
                                          </p:spTgt>
                                        </p:tgtEl>
                                      </p:cBhvr>
                                    </p:animEffect>
                                  </p:childTnLst>
                                </p:cTn>
                              </p:par>
                              <p:par>
                                <p:cTn id="37" presetID="49" presetClass="entr" presetSubtype="0" decel="100000" fill="hold" grpId="0" nodeType="withEffect" nodePh="1">
                                  <p:stCondLst>
                                    <p:cond delay="250"/>
                                  </p:stCondLst>
                                  <p:endCondLst>
                                    <p:cond evt="begin" delay="0">
                                      <p:tn val="37"/>
                                    </p:cond>
                                  </p:end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 calcmode="lin" valueType="num">
                                      <p:cBhvr>
                                        <p:cTn id="41" dur="500" fill="hold"/>
                                        <p:tgtEl>
                                          <p:spTgt spid="12"/>
                                        </p:tgtEl>
                                        <p:attrNameLst>
                                          <p:attrName>style.rotation</p:attrName>
                                        </p:attrNameLst>
                                      </p:cBhvr>
                                      <p:tavLst>
                                        <p:tav tm="0">
                                          <p:val>
                                            <p:fltVal val="360"/>
                                          </p:val>
                                        </p:tav>
                                        <p:tav tm="100000">
                                          <p:val>
                                            <p:fltVal val="0"/>
                                          </p:val>
                                        </p:tav>
                                      </p:tavLst>
                                    </p:anim>
                                    <p:animEffect transition="in" filter="fade">
                                      <p:cBhvr>
                                        <p:cTn id="42" dur="500"/>
                                        <p:tgtEl>
                                          <p:spTgt spid="12"/>
                                        </p:tgtEl>
                                      </p:cBhvr>
                                    </p:animEffect>
                                  </p:childTnLst>
                                </p:cTn>
                              </p:par>
                              <p:par>
                                <p:cTn id="43" presetID="50" presetClass="entr" presetSubtype="0" decel="100000" fill="hold" grpId="0" nodeType="withEffect">
                                  <p:stCondLst>
                                    <p:cond delay="500"/>
                                  </p:stCondLst>
                                  <p:iterate type="lt">
                                    <p:tmPct val="10000"/>
                                  </p:iterate>
                                  <p:childTnLst>
                                    <p:set>
                                      <p:cBhvr>
                                        <p:cTn id="44" dur="1" fill="hold">
                                          <p:stCondLst>
                                            <p:cond delay="0"/>
                                          </p:stCondLst>
                                        </p:cTn>
                                        <p:tgtEl>
                                          <p:spTgt spid="13">
                                            <p:txEl>
                                              <p:pRg st="0" end="0"/>
                                            </p:txEl>
                                          </p:spTgt>
                                        </p:tgtEl>
                                        <p:attrNameLst>
                                          <p:attrName>style.visibility</p:attrName>
                                        </p:attrNameLst>
                                      </p:cBhvr>
                                      <p:to>
                                        <p:strVal val="visible"/>
                                      </p:to>
                                    </p:set>
                                    <p:anim calcmode="lin" valueType="num">
                                      <p:cBhvr>
                                        <p:cTn id="45" dur="25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46" dur="25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47" dur="250"/>
                                        <p:tgtEl>
                                          <p:spTgt spid="13">
                                            <p:txEl>
                                              <p:pRg st="0" end="0"/>
                                            </p:tx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par>
                                <p:cTn id="53" presetID="53" presetClass="entr" presetSubtype="16" fill="hold" nodeType="withEffect">
                                  <p:stCondLst>
                                    <p:cond delay="250"/>
                                  </p:stCondLst>
                                  <p:childTnLst>
                                    <p:set>
                                      <p:cBhvr>
                                        <p:cTn id="54" dur="1" fill="hold">
                                          <p:stCondLst>
                                            <p:cond delay="0"/>
                                          </p:stCondLst>
                                        </p:cTn>
                                        <p:tgtEl>
                                          <p:spTgt spid="18"/>
                                        </p:tgtEl>
                                        <p:attrNameLst>
                                          <p:attrName>style.visibility</p:attrName>
                                        </p:attrNameLst>
                                      </p:cBhvr>
                                      <p:to>
                                        <p:strVal val="visible"/>
                                      </p:to>
                                    </p:set>
                                    <p:anim calcmode="lin" valueType="num">
                                      <p:cBhvr>
                                        <p:cTn id="55" dur="250" fill="hold"/>
                                        <p:tgtEl>
                                          <p:spTgt spid="18"/>
                                        </p:tgtEl>
                                        <p:attrNameLst>
                                          <p:attrName>ppt_w</p:attrName>
                                        </p:attrNameLst>
                                      </p:cBhvr>
                                      <p:tavLst>
                                        <p:tav tm="0">
                                          <p:val>
                                            <p:fltVal val="0"/>
                                          </p:val>
                                        </p:tav>
                                        <p:tav tm="100000">
                                          <p:val>
                                            <p:strVal val="#ppt_w"/>
                                          </p:val>
                                        </p:tav>
                                      </p:tavLst>
                                    </p:anim>
                                    <p:anim calcmode="lin" valueType="num">
                                      <p:cBhvr>
                                        <p:cTn id="56" dur="250" fill="hold"/>
                                        <p:tgtEl>
                                          <p:spTgt spid="18"/>
                                        </p:tgtEl>
                                        <p:attrNameLst>
                                          <p:attrName>ppt_h</p:attrName>
                                        </p:attrNameLst>
                                      </p:cBhvr>
                                      <p:tavLst>
                                        <p:tav tm="0">
                                          <p:val>
                                            <p:fltVal val="0"/>
                                          </p:val>
                                        </p:tav>
                                        <p:tav tm="100000">
                                          <p:val>
                                            <p:strVal val="#ppt_h"/>
                                          </p:val>
                                        </p:tav>
                                      </p:tavLst>
                                    </p:anim>
                                    <p:animEffect transition="in" filter="fade">
                                      <p:cBhvr>
                                        <p:cTn id="57" dur="250"/>
                                        <p:tgtEl>
                                          <p:spTgt spid="18"/>
                                        </p:tgtEl>
                                      </p:cBhvr>
                                    </p:animEffect>
                                  </p:childTnLst>
                                </p:cTn>
                              </p:par>
                              <p:par>
                                <p:cTn id="58" presetID="53" presetClass="entr" presetSubtype="16" fill="hold" nodeType="withEffect">
                                  <p:stCondLst>
                                    <p:cond delay="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250" fill="hold"/>
                                        <p:tgtEl>
                                          <p:spTgt spid="21"/>
                                        </p:tgtEl>
                                        <p:attrNameLst>
                                          <p:attrName>ppt_w</p:attrName>
                                        </p:attrNameLst>
                                      </p:cBhvr>
                                      <p:tavLst>
                                        <p:tav tm="0">
                                          <p:val>
                                            <p:fltVal val="0"/>
                                          </p:val>
                                        </p:tav>
                                        <p:tav tm="100000">
                                          <p:val>
                                            <p:strVal val="#ppt_w"/>
                                          </p:val>
                                        </p:tav>
                                      </p:tavLst>
                                    </p:anim>
                                    <p:anim calcmode="lin" valueType="num">
                                      <p:cBhvr>
                                        <p:cTn id="61" dur="250" fill="hold"/>
                                        <p:tgtEl>
                                          <p:spTgt spid="21"/>
                                        </p:tgtEl>
                                        <p:attrNameLst>
                                          <p:attrName>ppt_h</p:attrName>
                                        </p:attrNameLst>
                                      </p:cBhvr>
                                      <p:tavLst>
                                        <p:tav tm="0">
                                          <p:val>
                                            <p:fltVal val="0"/>
                                          </p:val>
                                        </p:tav>
                                        <p:tav tm="100000">
                                          <p:val>
                                            <p:strVal val="#ppt_h"/>
                                          </p:val>
                                        </p:tav>
                                      </p:tavLst>
                                    </p:anim>
                                    <p:animEffect transition="in" filter="fade">
                                      <p:cBhvr>
                                        <p:cTn id="62" dur="250"/>
                                        <p:tgtEl>
                                          <p:spTgt spid="21"/>
                                        </p:tgtEl>
                                      </p:cBhvr>
                                    </p:animEffect>
                                  </p:childTnLst>
                                </p:cTn>
                              </p:par>
                              <p:par>
                                <p:cTn id="63" presetID="53" presetClass="entr" presetSubtype="16" fill="hold" nodeType="withEffect">
                                  <p:stCondLst>
                                    <p:cond delay="250"/>
                                  </p:stCondLst>
                                  <p:childTnLst>
                                    <p:set>
                                      <p:cBhvr>
                                        <p:cTn id="64" dur="1" fill="hold">
                                          <p:stCondLst>
                                            <p:cond delay="0"/>
                                          </p:stCondLst>
                                        </p:cTn>
                                        <p:tgtEl>
                                          <p:spTgt spid="24"/>
                                        </p:tgtEl>
                                        <p:attrNameLst>
                                          <p:attrName>style.visibility</p:attrName>
                                        </p:attrNameLst>
                                      </p:cBhvr>
                                      <p:to>
                                        <p:strVal val="visible"/>
                                      </p:to>
                                    </p:set>
                                    <p:anim calcmode="lin" valueType="num">
                                      <p:cBhvr>
                                        <p:cTn id="65" dur="250" fill="hold"/>
                                        <p:tgtEl>
                                          <p:spTgt spid="24"/>
                                        </p:tgtEl>
                                        <p:attrNameLst>
                                          <p:attrName>ppt_w</p:attrName>
                                        </p:attrNameLst>
                                      </p:cBhvr>
                                      <p:tavLst>
                                        <p:tav tm="0">
                                          <p:val>
                                            <p:fltVal val="0"/>
                                          </p:val>
                                        </p:tav>
                                        <p:tav tm="100000">
                                          <p:val>
                                            <p:strVal val="#ppt_w"/>
                                          </p:val>
                                        </p:tav>
                                      </p:tavLst>
                                    </p:anim>
                                    <p:anim calcmode="lin" valueType="num">
                                      <p:cBhvr>
                                        <p:cTn id="66" dur="250" fill="hold"/>
                                        <p:tgtEl>
                                          <p:spTgt spid="24"/>
                                        </p:tgtEl>
                                        <p:attrNameLst>
                                          <p:attrName>ppt_h</p:attrName>
                                        </p:attrNameLst>
                                      </p:cBhvr>
                                      <p:tavLst>
                                        <p:tav tm="0">
                                          <p:val>
                                            <p:fltVal val="0"/>
                                          </p:val>
                                        </p:tav>
                                        <p:tav tm="100000">
                                          <p:val>
                                            <p:strVal val="#ppt_h"/>
                                          </p:val>
                                        </p:tav>
                                      </p:tavLst>
                                    </p:anim>
                                    <p:animEffect transition="in" filter="fade">
                                      <p:cBhvr>
                                        <p:cTn id="67" dur="250"/>
                                        <p:tgtEl>
                                          <p:spTgt spid="24"/>
                                        </p:tgtEl>
                                      </p:cBhvr>
                                    </p:animEffect>
                                  </p:childTnLst>
                                </p:cTn>
                              </p:par>
                              <p:par>
                                <p:cTn id="68" presetID="8" presetClass="emph" presetSubtype="0" fill="hold" nodeType="withEffect">
                                  <p:stCondLst>
                                    <p:cond delay="250"/>
                                  </p:stCondLst>
                                  <p:childTnLst>
                                    <p:animRot by="-21600000">
                                      <p:cBhvr>
                                        <p:cTn id="69" dur="500" fill="hold"/>
                                        <p:tgtEl>
                                          <p:spTgt spid="18"/>
                                        </p:tgtEl>
                                        <p:attrNameLst>
                                          <p:attrName>r</p:attrName>
                                        </p:attrNameLst>
                                      </p:cBhvr>
                                    </p:animRot>
                                  </p:childTnLst>
                                </p:cTn>
                              </p:par>
                              <p:par>
                                <p:cTn id="70" presetID="53" presetClass="entr" presetSubtype="16"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Effect transition="in" filter="fade">
                                      <p:cBhvr>
                                        <p:cTn id="74" dur="500"/>
                                        <p:tgtEl>
                                          <p:spTgt spid="16"/>
                                        </p:tgtEl>
                                      </p:cBhvr>
                                    </p:animEffect>
                                  </p:childTnLst>
                                </p:cTn>
                              </p:par>
                              <p:par>
                                <p:cTn id="75" presetID="2" presetClass="entr" presetSubtype="4" decel="60000" fill="hold" grpId="0" nodeType="withEffect">
                                  <p:stCondLst>
                                    <p:cond delay="25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14" presetClass="entr" presetSubtype="10"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randombar(horizontal)">
                                      <p:cBhvr>
                                        <p:cTn id="81" dur="500"/>
                                        <p:tgtEl>
                                          <p:spTgt spid="28"/>
                                        </p:tgtEl>
                                      </p:cBhvr>
                                    </p:animEffect>
                                  </p:childTnLst>
                                </p:cTn>
                              </p:par>
                              <p:par>
                                <p:cTn id="82" presetID="14" presetClass="entr" presetSubtype="10" fill="hold"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randombar(horizontal)">
                                      <p:cBhvr>
                                        <p:cTn id="84" dur="500"/>
                                        <p:tgtEl>
                                          <p:spTgt spid="30"/>
                                        </p:tgtEl>
                                      </p:cBhvr>
                                    </p:animEffect>
                                  </p:childTnLst>
                                </p:cTn>
                              </p:par>
                              <p:par>
                                <p:cTn id="85" presetID="14" presetClass="entr" presetSubtype="10"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randombar(horizontal)">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8"/>
                        </p:tgtEl>
                        <p:attrNameLst>
                          <p:attrName>style.visibility</p:attrName>
                        </p:attrNameLst>
                      </p:cBhvr>
                      <p:to>
                        <p:strVal val="visible"/>
                      </p:to>
                    </p:set>
                    <p:anim calcmode="lin" valueType="num">
                      <p:cBhvr>
                        <p:cTn dur="250" fill="hold"/>
                        <p:tgtEl>
                          <p:spTgt spid="8"/>
                        </p:tgtEl>
                        <p:attrNameLst>
                          <p:attrName>ppt_w</p:attrName>
                        </p:attrNameLst>
                      </p:cBhvr>
                      <p:tavLst>
                        <p:tav tm="0">
                          <p:val>
                            <p:strVal val="#ppt_w+.3"/>
                          </p:val>
                        </p:tav>
                        <p:tav tm="100000">
                          <p:val>
                            <p:strVal val="#ppt_w"/>
                          </p:val>
                        </p:tav>
                      </p:tavLst>
                    </p:anim>
                    <p:anim calcmode="lin" valueType="num">
                      <p:cBhvr>
                        <p:cTn dur="250" fill="hold"/>
                        <p:tgtEl>
                          <p:spTgt spid="8"/>
                        </p:tgtEl>
                        <p:attrNameLst>
                          <p:attrName>ppt_h</p:attrName>
                        </p:attrNameLst>
                      </p:cBhvr>
                      <p:tavLst>
                        <p:tav tm="0">
                          <p:val>
                            <p:strVal val="#ppt_h"/>
                          </p:val>
                        </p:tav>
                        <p:tav tm="100000">
                          <p:val>
                            <p:strVal val="#ppt_h"/>
                          </p:val>
                        </p:tav>
                      </p:tavLst>
                    </p:anim>
                    <p:animEffect transition="in" filter="fade">
                      <p:cBhvr>
                        <p:cTn dur="250"/>
                        <p:tgtEl>
                          <p:spTgt spid="8"/>
                        </p:tgtEl>
                      </p:cBhvr>
                    </p:animEffect>
                  </p:childTnLst>
                </p:cTn>
              </p:par>
            </p:tnLst>
          </p:tmpl>
        </p:tmplLst>
      </p:bldP>
      <p:bldP spid="9" grpId="0" build="p">
        <p:tmplLst>
          <p:tmpl lvl="1">
            <p:tnLst>
              <p:par>
                <p:cTn presetID="50" presetClass="entr" presetSubtype="0" decel="100000" fill="hold" nodeType="withEffect">
                  <p:stCondLst>
                    <p:cond delay="50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p:cTn dur="250" fill="hold"/>
                        <p:tgtEl>
                          <p:spTgt spid="9"/>
                        </p:tgtEl>
                        <p:attrNameLst>
                          <p:attrName>ppt_w</p:attrName>
                        </p:attrNameLst>
                      </p:cBhvr>
                      <p:tavLst>
                        <p:tav tm="0">
                          <p:val>
                            <p:strVal val="#ppt_w+.3"/>
                          </p:val>
                        </p:tav>
                        <p:tav tm="100000">
                          <p:val>
                            <p:strVal val="#ppt_w"/>
                          </p:val>
                        </p:tav>
                      </p:tavLst>
                    </p:anim>
                    <p:anim calcmode="lin" valueType="num">
                      <p:cBhvr>
                        <p:cTn dur="250" fill="hold"/>
                        <p:tgtEl>
                          <p:spTgt spid="9"/>
                        </p:tgtEl>
                        <p:attrNameLst>
                          <p:attrName>ppt_h</p:attrName>
                        </p:attrNameLst>
                      </p:cBhvr>
                      <p:tavLst>
                        <p:tav tm="0">
                          <p:val>
                            <p:strVal val="#ppt_h"/>
                          </p:val>
                        </p:tav>
                        <p:tav tm="100000">
                          <p:val>
                            <p:strVal val="#ppt_h"/>
                          </p:val>
                        </p:tav>
                      </p:tavLst>
                    </p:anim>
                    <p:animEffect transition="in" filter="fade">
                      <p:cBhvr>
                        <p:cTn dur="250"/>
                        <p:tgtEl>
                          <p:spTgt spid="9"/>
                        </p:tgtEl>
                      </p:cBhvr>
                    </p:animEffect>
                  </p:childTnLst>
                </p:cTn>
              </p:par>
            </p:tnLst>
          </p:tmpl>
        </p:tmplLst>
      </p:bldP>
      <p:bldP spid="3" grpId="0"/>
      <p:bldP spid="7"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7"/>
                        </p:tgtEl>
                        <p:attrNameLst>
                          <p:attrName>style.visibility</p:attrName>
                        </p:attrNameLst>
                      </p:cBhvr>
                      <p:to>
                        <p:strVal val="visible"/>
                      </p:to>
                    </p:set>
                    <p:anim calcmode="lin" valueType="num">
                      <p:cBhvr>
                        <p:cTn dur="250" fill="hold"/>
                        <p:tgtEl>
                          <p:spTgt spid="7"/>
                        </p:tgtEl>
                        <p:attrNameLst>
                          <p:attrName>ppt_w</p:attrName>
                        </p:attrNameLst>
                      </p:cBhvr>
                      <p:tavLst>
                        <p:tav tm="0">
                          <p:val>
                            <p:strVal val="#ppt_w+.3"/>
                          </p:val>
                        </p:tav>
                        <p:tav tm="100000">
                          <p:val>
                            <p:strVal val="#ppt_w"/>
                          </p:val>
                        </p:tav>
                      </p:tavLst>
                    </p:anim>
                    <p:anim calcmode="lin" valueType="num">
                      <p:cBhvr>
                        <p:cTn dur="250" fill="hold"/>
                        <p:tgtEl>
                          <p:spTgt spid="7"/>
                        </p:tgtEl>
                        <p:attrNameLst>
                          <p:attrName>ppt_h</p:attrName>
                        </p:attrNameLst>
                      </p:cBhvr>
                      <p:tavLst>
                        <p:tav tm="0">
                          <p:val>
                            <p:strVal val="#ppt_h"/>
                          </p:val>
                        </p:tav>
                        <p:tav tm="100000">
                          <p:val>
                            <p:strVal val="#ppt_h"/>
                          </p:val>
                        </p:tav>
                      </p:tavLst>
                    </p:anim>
                    <p:animEffect transition="in" filter="fade">
                      <p:cBhvr>
                        <p:cTn dur="250"/>
                        <p:tgtEl>
                          <p:spTgt spid="7"/>
                        </p:tgtEl>
                      </p:cBhvr>
                    </p:animEffect>
                  </p:childTnLst>
                </p:cTn>
              </p:par>
            </p:tnLst>
          </p:tmpl>
        </p:tmplLst>
      </p:bldP>
      <p:bldP spid="10" grpId="0"/>
      <p:bldP spid="11"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1"/>
                        </p:tgtEl>
                        <p:attrNameLst>
                          <p:attrName>style.visibility</p:attrName>
                        </p:attrNameLst>
                      </p:cBhvr>
                      <p:to>
                        <p:strVal val="visible"/>
                      </p:to>
                    </p:set>
                    <p:anim calcmode="lin" valueType="num">
                      <p:cBhvr>
                        <p:cTn dur="250" fill="hold"/>
                        <p:tgtEl>
                          <p:spTgt spid="11"/>
                        </p:tgtEl>
                        <p:attrNameLst>
                          <p:attrName>ppt_w</p:attrName>
                        </p:attrNameLst>
                      </p:cBhvr>
                      <p:tavLst>
                        <p:tav tm="0">
                          <p:val>
                            <p:strVal val="#ppt_w+.3"/>
                          </p:val>
                        </p:tav>
                        <p:tav tm="100000">
                          <p:val>
                            <p:strVal val="#ppt_w"/>
                          </p:val>
                        </p:tav>
                      </p:tavLst>
                    </p:anim>
                    <p:anim calcmode="lin" valueType="num">
                      <p:cBhvr>
                        <p:cTn dur="250" fill="hold"/>
                        <p:tgtEl>
                          <p:spTgt spid="11"/>
                        </p:tgtEl>
                        <p:attrNameLst>
                          <p:attrName>ppt_h</p:attrName>
                        </p:attrNameLst>
                      </p:cBhvr>
                      <p:tavLst>
                        <p:tav tm="0">
                          <p:val>
                            <p:strVal val="#ppt_h"/>
                          </p:val>
                        </p:tav>
                        <p:tav tm="100000">
                          <p:val>
                            <p:strVal val="#ppt_h"/>
                          </p:val>
                        </p:tav>
                      </p:tavLst>
                    </p:anim>
                    <p:animEffect transition="in" filter="fade">
                      <p:cBhvr>
                        <p:cTn dur="250"/>
                        <p:tgtEl>
                          <p:spTgt spid="11"/>
                        </p:tgtEl>
                      </p:cBhvr>
                    </p:animEffect>
                  </p:childTnLst>
                </p:cTn>
              </p:par>
            </p:tnLst>
          </p:tmpl>
        </p:tmplLst>
      </p:bldP>
      <p:bldP spid="12" grpId="0"/>
      <p:bldP spid="13" grpId="0" build="p">
        <p:tmplLst>
          <p:tmpl lvl="1">
            <p:tnLst>
              <p:par>
                <p:cTn presetID="50" presetClass="entr" presetSubtype="0" decel="100000" fill="hold" nodeType="withEffect">
                  <p:stCondLst>
                    <p:cond delay="500"/>
                  </p:stCondLst>
                  <p:iterate type="lt">
                    <p:tmPct val="10000"/>
                  </p:iterate>
                  <p:childTnLst>
                    <p:set>
                      <p:cBhvr>
                        <p:cTn dur="1" fill="hold">
                          <p:stCondLst>
                            <p:cond delay="0"/>
                          </p:stCondLst>
                        </p:cTn>
                        <p:tgtEl>
                          <p:spTgt spid="13"/>
                        </p:tgtEl>
                        <p:attrNameLst>
                          <p:attrName>style.visibility</p:attrName>
                        </p:attrNameLst>
                      </p:cBhvr>
                      <p:to>
                        <p:strVal val="visible"/>
                      </p:to>
                    </p:set>
                    <p:anim calcmode="lin" valueType="num">
                      <p:cBhvr>
                        <p:cTn dur="250" fill="hold"/>
                        <p:tgtEl>
                          <p:spTgt spid="13"/>
                        </p:tgtEl>
                        <p:attrNameLst>
                          <p:attrName>ppt_w</p:attrName>
                        </p:attrNameLst>
                      </p:cBhvr>
                      <p:tavLst>
                        <p:tav tm="0">
                          <p:val>
                            <p:strVal val="#ppt_w+.3"/>
                          </p:val>
                        </p:tav>
                        <p:tav tm="100000">
                          <p:val>
                            <p:strVal val="#ppt_w"/>
                          </p:val>
                        </p:tav>
                      </p:tavLst>
                    </p:anim>
                    <p:anim calcmode="lin" valueType="num">
                      <p:cBhvr>
                        <p:cTn dur="250" fill="hold"/>
                        <p:tgtEl>
                          <p:spTgt spid="13"/>
                        </p:tgtEl>
                        <p:attrNameLst>
                          <p:attrName>ppt_h</p:attrName>
                        </p:attrNameLst>
                      </p:cBhvr>
                      <p:tavLst>
                        <p:tav tm="0">
                          <p:val>
                            <p:strVal val="#ppt_h"/>
                          </p:val>
                        </p:tav>
                        <p:tav tm="100000">
                          <p:val>
                            <p:strVal val="#ppt_h"/>
                          </p:val>
                        </p:tav>
                      </p:tavLst>
                    </p:anim>
                    <p:animEffect transition="in" filter="fade">
                      <p:cBhvr>
                        <p:cTn dur="250"/>
                        <p:tgtEl>
                          <p:spTgt spid="13"/>
                        </p:tgtEl>
                      </p:cBhvr>
                    </p:animEffect>
                  </p:childTnLst>
                </p:cTn>
              </p:par>
            </p:tnLst>
          </p:tmpl>
        </p:tmplLst>
      </p:bldP>
      <p:bldP spid="16" grpId="0" animBg="1"/>
      <p:bldP spid="1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adran Text Image">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TEAM</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userDrawn="1"/>
        </p:nvCxnSpPr>
        <p:spPr>
          <a:xfrm>
            <a:off x="3032274" y="4165063"/>
            <a:ext cx="6127452" cy="0"/>
          </a:xfrm>
          <a:prstGeom prst="line">
            <a:avLst/>
          </a:prstGeom>
          <a:ln w="762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096000" y="1938924"/>
            <a:ext cx="0" cy="4452279"/>
          </a:xfrm>
          <a:prstGeom prst="line">
            <a:avLst/>
          </a:prstGeom>
          <a:ln w="76200" cap="rnd">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33"/>
          <p:cNvSpPr>
            <a:spLocks noGrp="1"/>
          </p:cNvSpPr>
          <p:nvPr>
            <p:ph type="body" sz="quarter" idx="14" hasCustomPrompt="1"/>
          </p:nvPr>
        </p:nvSpPr>
        <p:spPr>
          <a:xfrm>
            <a:off x="2095504" y="5900550"/>
            <a:ext cx="3448042" cy="490653"/>
          </a:xfrm>
        </p:spPr>
        <p:txBody>
          <a:bodyPr anchor="t">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30" name="Text Placeholder 33"/>
          <p:cNvSpPr>
            <a:spLocks noGrp="1"/>
          </p:cNvSpPr>
          <p:nvPr>
            <p:ph type="body" sz="quarter" idx="16" hasCustomPrompt="1"/>
          </p:nvPr>
        </p:nvSpPr>
        <p:spPr>
          <a:xfrm>
            <a:off x="2095504" y="3508749"/>
            <a:ext cx="3448042" cy="490653"/>
          </a:xfrm>
        </p:spPr>
        <p:txBody>
          <a:bodyPr anchor="t">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31" name="Text Placeholder 33"/>
          <p:cNvSpPr>
            <a:spLocks noGrp="1"/>
          </p:cNvSpPr>
          <p:nvPr>
            <p:ph type="body" sz="quarter" idx="17" hasCustomPrompt="1"/>
          </p:nvPr>
        </p:nvSpPr>
        <p:spPr>
          <a:xfrm>
            <a:off x="6648454" y="5900550"/>
            <a:ext cx="3448042" cy="490653"/>
          </a:xfrm>
        </p:spPr>
        <p:txBody>
          <a:bodyPr anchor="t">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32" name="Text Placeholder 33"/>
          <p:cNvSpPr>
            <a:spLocks noGrp="1"/>
          </p:cNvSpPr>
          <p:nvPr>
            <p:ph type="body" sz="quarter" idx="18" hasCustomPrompt="1"/>
          </p:nvPr>
        </p:nvSpPr>
        <p:spPr>
          <a:xfrm>
            <a:off x="6648454" y="3508749"/>
            <a:ext cx="3448042" cy="490653"/>
          </a:xfrm>
        </p:spPr>
        <p:txBody>
          <a:bodyPr anchor="t">
            <a:noAutofit/>
          </a:bodyPr>
          <a:lstStyle>
            <a:lvl1pPr marL="0" indent="0" algn="ctr">
              <a:lnSpc>
                <a:spcPct val="100000"/>
              </a:lnSpc>
              <a:buNone/>
              <a:defRPr sz="2400" b="1" baseline="0">
                <a:solidFill>
                  <a:schemeClr val="bg1">
                    <a:lumMod val="25000"/>
                  </a:schemeClr>
                </a:solidFill>
                <a:latin typeface="Comfortaa" panose="00000500000000000000" pitchFamily="2" charset="0"/>
              </a:defRPr>
            </a:lvl1pPr>
          </a:lstStyle>
          <a:p>
            <a:pPr lvl="0"/>
            <a:r>
              <a:rPr lang="en-US" dirty="0"/>
              <a:t>TEXT</a:t>
            </a:r>
            <a:endParaRPr lang="en-ID" dirty="0"/>
          </a:p>
        </p:txBody>
      </p:sp>
      <p:sp>
        <p:nvSpPr>
          <p:cNvPr id="8" name="Picture Placeholder 7"/>
          <p:cNvSpPr>
            <a:spLocks noGrp="1"/>
          </p:cNvSpPr>
          <p:nvPr>
            <p:ph type="pic" sz="quarter" idx="19"/>
          </p:nvPr>
        </p:nvSpPr>
        <p:spPr>
          <a:xfrm>
            <a:off x="2095500" y="1911724"/>
            <a:ext cx="3448050" cy="1560513"/>
          </a:xfrm>
          <a:effectLst>
            <a:outerShdw dist="38100" dir="2700000" algn="tl" rotWithShape="0">
              <a:prstClr val="black">
                <a:alpha val="64000"/>
              </a:prstClr>
            </a:outerShdw>
          </a:effectLst>
        </p:spPr>
        <p:txBody>
          <a:bodyPr>
            <a:normAutofit/>
          </a:bodyPr>
          <a:lstStyle>
            <a:lvl1pPr>
              <a:defRPr sz="1200"/>
            </a:lvl1pPr>
          </a:lstStyle>
          <a:p>
            <a:endParaRPr lang="en-ID"/>
          </a:p>
        </p:txBody>
      </p:sp>
      <p:sp>
        <p:nvSpPr>
          <p:cNvPr id="20" name="Picture Placeholder 7"/>
          <p:cNvSpPr>
            <a:spLocks noGrp="1"/>
          </p:cNvSpPr>
          <p:nvPr>
            <p:ph type="pic" sz="quarter" idx="20"/>
          </p:nvPr>
        </p:nvSpPr>
        <p:spPr>
          <a:xfrm>
            <a:off x="6648450" y="1911724"/>
            <a:ext cx="3448050" cy="1560513"/>
          </a:xfrm>
          <a:effectLst>
            <a:outerShdw dist="38100" dir="2700000" algn="tl" rotWithShape="0">
              <a:prstClr val="black">
                <a:alpha val="64000"/>
              </a:prstClr>
            </a:outerShdw>
          </a:effectLst>
        </p:spPr>
        <p:txBody>
          <a:bodyPr>
            <a:normAutofit/>
          </a:bodyPr>
          <a:lstStyle>
            <a:lvl1pPr>
              <a:defRPr sz="1200"/>
            </a:lvl1pPr>
          </a:lstStyle>
          <a:p>
            <a:endParaRPr lang="en-ID"/>
          </a:p>
        </p:txBody>
      </p:sp>
      <p:sp>
        <p:nvSpPr>
          <p:cNvPr id="21" name="Picture Placeholder 7"/>
          <p:cNvSpPr>
            <a:spLocks noGrp="1"/>
          </p:cNvSpPr>
          <p:nvPr>
            <p:ph type="pic" sz="quarter" idx="21"/>
          </p:nvPr>
        </p:nvSpPr>
        <p:spPr>
          <a:xfrm>
            <a:off x="2095500" y="4295656"/>
            <a:ext cx="3448050" cy="1560513"/>
          </a:xfrm>
          <a:effectLst>
            <a:outerShdw dist="38100" dir="2700000" algn="tl" rotWithShape="0">
              <a:prstClr val="black">
                <a:alpha val="64000"/>
              </a:prstClr>
            </a:outerShdw>
          </a:effectLst>
        </p:spPr>
        <p:txBody>
          <a:bodyPr>
            <a:normAutofit/>
          </a:bodyPr>
          <a:lstStyle>
            <a:lvl1pPr>
              <a:defRPr sz="1200"/>
            </a:lvl1pPr>
          </a:lstStyle>
          <a:p>
            <a:endParaRPr lang="en-ID" dirty="0"/>
          </a:p>
        </p:txBody>
      </p:sp>
      <p:sp>
        <p:nvSpPr>
          <p:cNvPr id="22" name="Picture Placeholder 7"/>
          <p:cNvSpPr>
            <a:spLocks noGrp="1"/>
          </p:cNvSpPr>
          <p:nvPr>
            <p:ph type="pic" sz="quarter" idx="22"/>
          </p:nvPr>
        </p:nvSpPr>
        <p:spPr>
          <a:xfrm>
            <a:off x="6648450" y="4295656"/>
            <a:ext cx="3448050" cy="1560513"/>
          </a:xfrm>
          <a:effectLst>
            <a:outerShdw dist="38100" dir="2700000" algn="tl" rotWithShape="0">
              <a:prstClr val="black">
                <a:alpha val="64000"/>
              </a:prstClr>
            </a:outerShdw>
          </a:effectLst>
        </p:spPr>
        <p:txBody>
          <a:bodyPr>
            <a:normAutofit/>
          </a:bodyPr>
          <a:lstStyle>
            <a:lvl1pPr>
              <a:defRPr sz="1200"/>
            </a:lvl1pPr>
          </a:lstStyle>
          <a:p>
            <a:endParaRPr lang="en-ID"/>
          </a:p>
        </p:txBody>
      </p:sp>
      <p:pic>
        <p:nvPicPr>
          <p:cNvPr id="25"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47214"/>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097986"/>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132416" y="5407359"/>
            <a:ext cx="1931987" cy="1408113"/>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16" presetClass="entr" presetSubtype="37" fill="hold" nodeType="withEffect">
                                  <p:stCondLst>
                                    <p:cond delay="250"/>
                                  </p:stCondLst>
                                  <p:childTnLst>
                                    <p:set>
                                      <p:cBhvr>
                                        <p:cTn id="23" dur="1" fill="hold">
                                          <p:stCondLst>
                                            <p:cond delay="0"/>
                                          </p:stCondLst>
                                        </p:cTn>
                                        <p:tgtEl>
                                          <p:spTgt spid="24"/>
                                        </p:tgtEl>
                                        <p:attrNameLst>
                                          <p:attrName>style.visibility</p:attrName>
                                        </p:attrNameLst>
                                      </p:cBhvr>
                                      <p:to>
                                        <p:strVal val="visible"/>
                                      </p:to>
                                    </p:set>
                                    <p:animEffect transition="in" filter="barn(outVertical)">
                                      <p:cBhvr>
                                        <p:cTn id="24" dur="500"/>
                                        <p:tgtEl>
                                          <p:spTgt spid="24"/>
                                        </p:tgtEl>
                                      </p:cBhvr>
                                    </p:animEffect>
                                  </p:childTnLst>
                                </p:cTn>
                              </p:par>
                              <p:par>
                                <p:cTn id="25" presetID="16" presetClass="entr" presetSubtype="42" fill="hold" nodeType="withEffect">
                                  <p:stCondLst>
                                    <p:cond delay="250"/>
                                  </p:stCondLst>
                                  <p:childTnLst>
                                    <p:set>
                                      <p:cBhvr>
                                        <p:cTn id="26" dur="1" fill="hold">
                                          <p:stCondLst>
                                            <p:cond delay="0"/>
                                          </p:stCondLst>
                                        </p:cTn>
                                        <p:tgtEl>
                                          <p:spTgt spid="26"/>
                                        </p:tgtEl>
                                        <p:attrNameLst>
                                          <p:attrName>style.visibility</p:attrName>
                                        </p:attrNameLst>
                                      </p:cBhvr>
                                      <p:to>
                                        <p:strVal val="visible"/>
                                      </p:to>
                                    </p:set>
                                    <p:animEffect transition="in" filter="barn(outHorizontal)">
                                      <p:cBhvr>
                                        <p:cTn id="27" dur="500"/>
                                        <p:tgtEl>
                                          <p:spTgt spid="26"/>
                                        </p:tgtEl>
                                      </p:cBhvr>
                                    </p:animEffect>
                                  </p:childTnLst>
                                </p:cTn>
                              </p:par>
                            </p:childTnLst>
                          </p:cTn>
                        </p:par>
                        <p:par>
                          <p:cTn id="28" fill="hold">
                            <p:stCondLst>
                              <p:cond delay="0"/>
                            </p:stCondLst>
                            <p:childTnLst>
                              <p:par>
                                <p:cTn id="29" presetID="14" presetClass="entr" presetSubtype="1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randombar(horizontal)">
                                      <p:cBhvr>
                                        <p:cTn id="31" dur="500"/>
                                        <p:tgtEl>
                                          <p:spTgt spid="34"/>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par>
                                <p:cTn id="35" presetID="14" presetClass="entr" presetSubtype="1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par>
                                <p:cTn id="38" presetID="14" presetClass="entr" presetSubtype="1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randombar(horizontal)">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grpId="0" nodeType="clickEffect">
                                  <p:stCondLst>
                                    <p:cond delay="0"/>
                                  </p:stCondLst>
                                  <p:iterate type="lt">
                                    <p:tmPct val="10000"/>
                                  </p:iterate>
                                  <p:childTnLst>
                                    <p:set>
                                      <p:cBhvr>
                                        <p:cTn id="47" dur="1" fill="hold">
                                          <p:stCondLst>
                                            <p:cond delay="0"/>
                                          </p:stCondLst>
                                        </p:cTn>
                                        <p:tgtEl>
                                          <p:spTgt spid="29">
                                            <p:txEl>
                                              <p:pRg st="0" end="0"/>
                                            </p:txEl>
                                          </p:spTgt>
                                        </p:tgtEl>
                                        <p:attrNameLst>
                                          <p:attrName>style.visibility</p:attrName>
                                        </p:attrNameLst>
                                      </p:cBhvr>
                                      <p:to>
                                        <p:strVal val="visible"/>
                                      </p:to>
                                    </p:set>
                                    <p:anim calcmode="lin" valueType="num">
                                      <p:cBhvr>
                                        <p:cTn id="48" dur="250" fill="hold"/>
                                        <p:tgtEl>
                                          <p:spTgt spid="29">
                                            <p:txEl>
                                              <p:pRg st="0" end="0"/>
                                            </p:txEl>
                                          </p:spTgt>
                                        </p:tgtEl>
                                        <p:attrNameLst>
                                          <p:attrName>ppt_w</p:attrName>
                                        </p:attrNameLst>
                                      </p:cBhvr>
                                      <p:tavLst>
                                        <p:tav tm="0">
                                          <p:val>
                                            <p:strVal val="#ppt_w+.3"/>
                                          </p:val>
                                        </p:tav>
                                        <p:tav tm="100000">
                                          <p:val>
                                            <p:strVal val="#ppt_w"/>
                                          </p:val>
                                        </p:tav>
                                      </p:tavLst>
                                    </p:anim>
                                    <p:anim calcmode="lin" valueType="num">
                                      <p:cBhvr>
                                        <p:cTn id="49" dur="250" fill="hold"/>
                                        <p:tgtEl>
                                          <p:spTgt spid="29">
                                            <p:txEl>
                                              <p:pRg st="0" end="0"/>
                                            </p:txEl>
                                          </p:spTgt>
                                        </p:tgtEl>
                                        <p:attrNameLst>
                                          <p:attrName>ppt_h</p:attrName>
                                        </p:attrNameLst>
                                      </p:cBhvr>
                                      <p:tavLst>
                                        <p:tav tm="0">
                                          <p:val>
                                            <p:strVal val="#ppt_h"/>
                                          </p:val>
                                        </p:tav>
                                        <p:tav tm="100000">
                                          <p:val>
                                            <p:strVal val="#ppt_h"/>
                                          </p:val>
                                        </p:tav>
                                      </p:tavLst>
                                    </p:anim>
                                    <p:animEffect transition="in" filter="fade">
                                      <p:cBhvr>
                                        <p:cTn id="50" dur="250"/>
                                        <p:tgtEl>
                                          <p:spTgt spid="29">
                                            <p:txEl>
                                              <p:pRg st="0" end="0"/>
                                            </p:txEl>
                                          </p:spTgt>
                                        </p:tgtEl>
                                      </p:cBhvr>
                                    </p:animEffect>
                                  </p:childTnLst>
                                </p:cTn>
                              </p:par>
                              <p:par>
                                <p:cTn id="51" presetID="10" presetClass="entr" presetSubtype="0" fill="hold" grpId="0" nodeType="withEffect" nodePh="1">
                                  <p:stCondLst>
                                    <p:cond delay="0"/>
                                  </p:stCondLst>
                                  <p:endCondLst>
                                    <p:cond evt="begin" delay="0">
                                      <p:tn val="51"/>
                                    </p:cond>
                                  </p:end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50" presetClass="entr" presetSubtype="0" decel="100000" fill="hold" grpId="0" nodeType="clickEffect">
                                  <p:stCondLst>
                                    <p:cond delay="0"/>
                                  </p:stCondLst>
                                  <p:iterate type="lt">
                                    <p:tmPct val="10000"/>
                                  </p:iterate>
                                  <p:childTnLst>
                                    <p:set>
                                      <p:cBhvr>
                                        <p:cTn id="57" dur="1" fill="hold">
                                          <p:stCondLst>
                                            <p:cond delay="0"/>
                                          </p:stCondLst>
                                        </p:cTn>
                                        <p:tgtEl>
                                          <p:spTgt spid="30">
                                            <p:txEl>
                                              <p:pRg st="0" end="0"/>
                                            </p:txEl>
                                          </p:spTgt>
                                        </p:tgtEl>
                                        <p:attrNameLst>
                                          <p:attrName>style.visibility</p:attrName>
                                        </p:attrNameLst>
                                      </p:cBhvr>
                                      <p:to>
                                        <p:strVal val="visible"/>
                                      </p:to>
                                    </p:set>
                                    <p:anim calcmode="lin" valueType="num">
                                      <p:cBhvr>
                                        <p:cTn id="58" dur="250" fill="hold"/>
                                        <p:tgtEl>
                                          <p:spTgt spid="30">
                                            <p:txEl>
                                              <p:pRg st="0" end="0"/>
                                            </p:txEl>
                                          </p:spTgt>
                                        </p:tgtEl>
                                        <p:attrNameLst>
                                          <p:attrName>ppt_w</p:attrName>
                                        </p:attrNameLst>
                                      </p:cBhvr>
                                      <p:tavLst>
                                        <p:tav tm="0">
                                          <p:val>
                                            <p:strVal val="#ppt_w+.3"/>
                                          </p:val>
                                        </p:tav>
                                        <p:tav tm="100000">
                                          <p:val>
                                            <p:strVal val="#ppt_w"/>
                                          </p:val>
                                        </p:tav>
                                      </p:tavLst>
                                    </p:anim>
                                    <p:anim calcmode="lin" valueType="num">
                                      <p:cBhvr>
                                        <p:cTn id="59" dur="250" fill="hold"/>
                                        <p:tgtEl>
                                          <p:spTgt spid="30">
                                            <p:txEl>
                                              <p:pRg st="0" end="0"/>
                                            </p:txEl>
                                          </p:spTgt>
                                        </p:tgtEl>
                                        <p:attrNameLst>
                                          <p:attrName>ppt_h</p:attrName>
                                        </p:attrNameLst>
                                      </p:cBhvr>
                                      <p:tavLst>
                                        <p:tav tm="0">
                                          <p:val>
                                            <p:strVal val="#ppt_h"/>
                                          </p:val>
                                        </p:tav>
                                        <p:tav tm="100000">
                                          <p:val>
                                            <p:strVal val="#ppt_h"/>
                                          </p:val>
                                        </p:tav>
                                      </p:tavLst>
                                    </p:anim>
                                    <p:animEffect transition="in" filter="fade">
                                      <p:cBhvr>
                                        <p:cTn id="60" dur="250"/>
                                        <p:tgtEl>
                                          <p:spTgt spid="30">
                                            <p:txEl>
                                              <p:pRg st="0" end="0"/>
                                            </p:txEl>
                                          </p:spTgt>
                                        </p:tgtEl>
                                      </p:cBhvr>
                                    </p:animEffect>
                                  </p:childTnLst>
                                </p:cTn>
                              </p:par>
                              <p:par>
                                <p:cTn id="61" presetID="10" presetClass="entr" presetSubtype="0" fill="hold" grpId="0" nodeType="withEffect" nodePh="1">
                                  <p:stCondLst>
                                    <p:cond delay="0"/>
                                  </p:stCondLst>
                                  <p:endCondLst>
                                    <p:cond evt="begin" delay="0">
                                      <p:tn val="61"/>
                                    </p:cond>
                                  </p:end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50" presetClass="entr" presetSubtype="0" decel="100000" fill="hold" grpId="0" nodeType="clickEffect">
                                  <p:stCondLst>
                                    <p:cond delay="0"/>
                                  </p:stCondLst>
                                  <p:iterate type="lt">
                                    <p:tmPct val="10000"/>
                                  </p:iterate>
                                  <p:childTnLst>
                                    <p:set>
                                      <p:cBhvr>
                                        <p:cTn id="67" dur="1" fill="hold">
                                          <p:stCondLst>
                                            <p:cond delay="0"/>
                                          </p:stCondLst>
                                        </p:cTn>
                                        <p:tgtEl>
                                          <p:spTgt spid="31">
                                            <p:txEl>
                                              <p:pRg st="0" end="0"/>
                                            </p:txEl>
                                          </p:spTgt>
                                        </p:tgtEl>
                                        <p:attrNameLst>
                                          <p:attrName>style.visibility</p:attrName>
                                        </p:attrNameLst>
                                      </p:cBhvr>
                                      <p:to>
                                        <p:strVal val="visible"/>
                                      </p:to>
                                    </p:set>
                                    <p:anim calcmode="lin" valueType="num">
                                      <p:cBhvr>
                                        <p:cTn id="68" dur="250" fill="hold"/>
                                        <p:tgtEl>
                                          <p:spTgt spid="31">
                                            <p:txEl>
                                              <p:pRg st="0" end="0"/>
                                            </p:txEl>
                                          </p:spTgt>
                                        </p:tgtEl>
                                        <p:attrNameLst>
                                          <p:attrName>ppt_w</p:attrName>
                                        </p:attrNameLst>
                                      </p:cBhvr>
                                      <p:tavLst>
                                        <p:tav tm="0">
                                          <p:val>
                                            <p:strVal val="#ppt_w+.3"/>
                                          </p:val>
                                        </p:tav>
                                        <p:tav tm="100000">
                                          <p:val>
                                            <p:strVal val="#ppt_w"/>
                                          </p:val>
                                        </p:tav>
                                      </p:tavLst>
                                    </p:anim>
                                    <p:anim calcmode="lin" valueType="num">
                                      <p:cBhvr>
                                        <p:cTn id="69" dur="250" fill="hold"/>
                                        <p:tgtEl>
                                          <p:spTgt spid="31">
                                            <p:txEl>
                                              <p:pRg st="0" end="0"/>
                                            </p:txEl>
                                          </p:spTgt>
                                        </p:tgtEl>
                                        <p:attrNameLst>
                                          <p:attrName>ppt_h</p:attrName>
                                        </p:attrNameLst>
                                      </p:cBhvr>
                                      <p:tavLst>
                                        <p:tav tm="0">
                                          <p:val>
                                            <p:strVal val="#ppt_h"/>
                                          </p:val>
                                        </p:tav>
                                        <p:tav tm="100000">
                                          <p:val>
                                            <p:strVal val="#ppt_h"/>
                                          </p:val>
                                        </p:tav>
                                      </p:tavLst>
                                    </p:anim>
                                    <p:animEffect transition="in" filter="fade">
                                      <p:cBhvr>
                                        <p:cTn id="70" dur="250"/>
                                        <p:tgtEl>
                                          <p:spTgt spid="31">
                                            <p:txEl>
                                              <p:pRg st="0" end="0"/>
                                            </p:txEl>
                                          </p:spTgt>
                                        </p:tgtEl>
                                      </p:cBhvr>
                                    </p:animEffect>
                                  </p:childTnLst>
                                </p:cTn>
                              </p:par>
                              <p:par>
                                <p:cTn id="71" presetID="10" presetClass="entr" presetSubtype="0" fill="hold" grpId="0" nodeType="withEffect" nodePh="1">
                                  <p:stCondLst>
                                    <p:cond delay="0"/>
                                  </p:stCondLst>
                                  <p:endCondLst>
                                    <p:cond evt="begin" delay="0">
                                      <p:tn val="71"/>
                                    </p:cond>
                                  </p:end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50" presetClass="entr" presetSubtype="0" decel="100000" fill="hold" grpId="0" nodeType="clickEffect">
                                  <p:stCondLst>
                                    <p:cond delay="0"/>
                                  </p:stCondLst>
                                  <p:iterate type="lt">
                                    <p:tmPct val="10000"/>
                                  </p:iterate>
                                  <p:childTnLst>
                                    <p:set>
                                      <p:cBhvr>
                                        <p:cTn id="77" dur="1" fill="hold">
                                          <p:stCondLst>
                                            <p:cond delay="0"/>
                                          </p:stCondLst>
                                        </p:cTn>
                                        <p:tgtEl>
                                          <p:spTgt spid="32">
                                            <p:txEl>
                                              <p:pRg st="0" end="0"/>
                                            </p:txEl>
                                          </p:spTgt>
                                        </p:tgtEl>
                                        <p:attrNameLst>
                                          <p:attrName>style.visibility</p:attrName>
                                        </p:attrNameLst>
                                      </p:cBhvr>
                                      <p:to>
                                        <p:strVal val="visible"/>
                                      </p:to>
                                    </p:set>
                                    <p:anim calcmode="lin" valueType="num">
                                      <p:cBhvr>
                                        <p:cTn id="78" dur="250" fill="hold"/>
                                        <p:tgtEl>
                                          <p:spTgt spid="32">
                                            <p:txEl>
                                              <p:pRg st="0" end="0"/>
                                            </p:txEl>
                                          </p:spTgt>
                                        </p:tgtEl>
                                        <p:attrNameLst>
                                          <p:attrName>ppt_w</p:attrName>
                                        </p:attrNameLst>
                                      </p:cBhvr>
                                      <p:tavLst>
                                        <p:tav tm="0">
                                          <p:val>
                                            <p:strVal val="#ppt_w+.3"/>
                                          </p:val>
                                        </p:tav>
                                        <p:tav tm="100000">
                                          <p:val>
                                            <p:strVal val="#ppt_w"/>
                                          </p:val>
                                        </p:tav>
                                      </p:tavLst>
                                    </p:anim>
                                    <p:anim calcmode="lin" valueType="num">
                                      <p:cBhvr>
                                        <p:cTn id="79" dur="250" fill="hold"/>
                                        <p:tgtEl>
                                          <p:spTgt spid="32">
                                            <p:txEl>
                                              <p:pRg st="0" end="0"/>
                                            </p:txEl>
                                          </p:spTgt>
                                        </p:tgtEl>
                                        <p:attrNameLst>
                                          <p:attrName>ppt_h</p:attrName>
                                        </p:attrNameLst>
                                      </p:cBhvr>
                                      <p:tavLst>
                                        <p:tav tm="0">
                                          <p:val>
                                            <p:strVal val="#ppt_h"/>
                                          </p:val>
                                        </p:tav>
                                        <p:tav tm="100000">
                                          <p:val>
                                            <p:strVal val="#ppt_h"/>
                                          </p:val>
                                        </p:tav>
                                      </p:tavLst>
                                    </p:anim>
                                    <p:animEffect transition="in" filter="fade">
                                      <p:cBhvr>
                                        <p:cTn id="80" dur="250"/>
                                        <p:tgtEl>
                                          <p:spTgt spid="32">
                                            <p:txEl>
                                              <p:pRg st="0" end="0"/>
                                            </p:txEl>
                                          </p:spTgt>
                                        </p:tgtEl>
                                      </p:cBhvr>
                                    </p:animEffect>
                                  </p:childTnLst>
                                </p:cTn>
                              </p:par>
                              <p:par>
                                <p:cTn id="81" presetID="10" presetClass="entr" presetSubtype="0" fill="hold" grpId="0" nodeType="withEffect" nodePh="1">
                                  <p:stCondLst>
                                    <p:cond delay="0"/>
                                  </p:stCondLst>
                                  <p:endCondLst>
                                    <p:cond evt="begin" delay="0">
                                      <p:tn val="81"/>
                                    </p:cond>
                                  </p:end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9"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p:cTn dur="250" fill="hold"/>
                        <p:tgtEl>
                          <p:spTgt spid="29"/>
                        </p:tgtEl>
                        <p:attrNameLst>
                          <p:attrName>ppt_w</p:attrName>
                        </p:attrNameLst>
                      </p:cBhvr>
                      <p:tavLst>
                        <p:tav tm="0">
                          <p:val>
                            <p:strVal val="#ppt_w+.3"/>
                          </p:val>
                        </p:tav>
                        <p:tav tm="100000">
                          <p:val>
                            <p:strVal val="#ppt_w"/>
                          </p:val>
                        </p:tav>
                      </p:tavLst>
                    </p:anim>
                    <p:anim calcmode="lin" valueType="num">
                      <p:cBhvr>
                        <p:cTn dur="250" fill="hold"/>
                        <p:tgtEl>
                          <p:spTgt spid="29"/>
                        </p:tgtEl>
                        <p:attrNameLst>
                          <p:attrName>ppt_h</p:attrName>
                        </p:attrNameLst>
                      </p:cBhvr>
                      <p:tavLst>
                        <p:tav tm="0">
                          <p:val>
                            <p:strVal val="#ppt_h"/>
                          </p:val>
                        </p:tav>
                        <p:tav tm="100000">
                          <p:val>
                            <p:strVal val="#ppt_h"/>
                          </p:val>
                        </p:tav>
                      </p:tavLst>
                    </p:anim>
                    <p:animEffect transition="in" filter="fade">
                      <p:cBhvr>
                        <p:cTn dur="250"/>
                        <p:tgtEl>
                          <p:spTgt spid="29"/>
                        </p:tgtEl>
                      </p:cBhvr>
                    </p:animEffect>
                  </p:childTnLst>
                </p:cTn>
              </p:par>
            </p:tnLst>
          </p:tmpl>
        </p:tmplLst>
      </p:bldP>
      <p:bldP spid="30"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30"/>
                        </p:tgtEl>
                        <p:attrNameLst>
                          <p:attrName>style.visibility</p:attrName>
                        </p:attrNameLst>
                      </p:cBhvr>
                      <p:to>
                        <p:strVal val="visible"/>
                      </p:to>
                    </p:set>
                    <p:anim calcmode="lin" valueType="num">
                      <p:cBhvr>
                        <p:cTn dur="250" fill="hold"/>
                        <p:tgtEl>
                          <p:spTgt spid="30"/>
                        </p:tgtEl>
                        <p:attrNameLst>
                          <p:attrName>ppt_w</p:attrName>
                        </p:attrNameLst>
                      </p:cBhvr>
                      <p:tavLst>
                        <p:tav tm="0">
                          <p:val>
                            <p:strVal val="#ppt_w+.3"/>
                          </p:val>
                        </p:tav>
                        <p:tav tm="100000">
                          <p:val>
                            <p:strVal val="#ppt_w"/>
                          </p:val>
                        </p:tav>
                      </p:tavLst>
                    </p:anim>
                    <p:anim calcmode="lin" valueType="num">
                      <p:cBhvr>
                        <p:cTn dur="250" fill="hold"/>
                        <p:tgtEl>
                          <p:spTgt spid="30"/>
                        </p:tgtEl>
                        <p:attrNameLst>
                          <p:attrName>ppt_h</p:attrName>
                        </p:attrNameLst>
                      </p:cBhvr>
                      <p:tavLst>
                        <p:tav tm="0">
                          <p:val>
                            <p:strVal val="#ppt_h"/>
                          </p:val>
                        </p:tav>
                        <p:tav tm="100000">
                          <p:val>
                            <p:strVal val="#ppt_h"/>
                          </p:val>
                        </p:tav>
                      </p:tavLst>
                    </p:anim>
                    <p:animEffect transition="in" filter="fade">
                      <p:cBhvr>
                        <p:cTn dur="250"/>
                        <p:tgtEl>
                          <p:spTgt spid="30"/>
                        </p:tgtEl>
                      </p:cBhvr>
                    </p:animEffect>
                  </p:childTnLst>
                </p:cTn>
              </p:par>
            </p:tnLst>
          </p:tmpl>
        </p:tmplLst>
      </p:bldP>
      <p:bldP spid="31"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31"/>
                        </p:tgtEl>
                        <p:attrNameLst>
                          <p:attrName>style.visibility</p:attrName>
                        </p:attrNameLst>
                      </p:cBhvr>
                      <p:to>
                        <p:strVal val="visible"/>
                      </p:to>
                    </p:set>
                    <p:anim calcmode="lin" valueType="num">
                      <p:cBhvr>
                        <p:cTn dur="250" fill="hold"/>
                        <p:tgtEl>
                          <p:spTgt spid="31"/>
                        </p:tgtEl>
                        <p:attrNameLst>
                          <p:attrName>ppt_w</p:attrName>
                        </p:attrNameLst>
                      </p:cBhvr>
                      <p:tavLst>
                        <p:tav tm="0">
                          <p:val>
                            <p:strVal val="#ppt_w+.3"/>
                          </p:val>
                        </p:tav>
                        <p:tav tm="100000">
                          <p:val>
                            <p:strVal val="#ppt_w"/>
                          </p:val>
                        </p:tav>
                      </p:tavLst>
                    </p:anim>
                    <p:anim calcmode="lin" valueType="num">
                      <p:cBhvr>
                        <p:cTn dur="250" fill="hold"/>
                        <p:tgtEl>
                          <p:spTgt spid="31"/>
                        </p:tgtEl>
                        <p:attrNameLst>
                          <p:attrName>ppt_h</p:attrName>
                        </p:attrNameLst>
                      </p:cBhvr>
                      <p:tavLst>
                        <p:tav tm="0">
                          <p:val>
                            <p:strVal val="#ppt_h"/>
                          </p:val>
                        </p:tav>
                        <p:tav tm="100000">
                          <p:val>
                            <p:strVal val="#ppt_h"/>
                          </p:val>
                        </p:tav>
                      </p:tavLst>
                    </p:anim>
                    <p:animEffect transition="in" filter="fade">
                      <p:cBhvr>
                        <p:cTn dur="250"/>
                        <p:tgtEl>
                          <p:spTgt spid="31"/>
                        </p:tgtEl>
                      </p:cBhvr>
                    </p:animEffect>
                  </p:childTnLst>
                </p:cTn>
              </p:par>
            </p:tnLst>
          </p:tmpl>
        </p:tmplLst>
      </p:bldP>
      <p:bldP spid="32" grpId="0" build="p">
        <p:tmplLst>
          <p:tmpl lvl="1">
            <p:tnLst>
              <p:par>
                <p:cTn presetID="50" presetClass="entr" presetSubtype="0" decel="100000" fill="hold" nodeType="clickEffect">
                  <p:stCondLst>
                    <p:cond delay="0"/>
                  </p:stCondLst>
                  <p:iterate type="lt">
                    <p:tmPct val="10000"/>
                  </p:iterate>
                  <p:childTnLst>
                    <p:set>
                      <p:cBhvr>
                        <p:cTn dur="1" fill="hold">
                          <p:stCondLst>
                            <p:cond delay="0"/>
                          </p:stCondLst>
                        </p:cTn>
                        <p:tgtEl>
                          <p:spTgt spid="32"/>
                        </p:tgtEl>
                        <p:attrNameLst>
                          <p:attrName>style.visibility</p:attrName>
                        </p:attrNameLst>
                      </p:cBhvr>
                      <p:to>
                        <p:strVal val="visible"/>
                      </p:to>
                    </p:set>
                    <p:anim calcmode="lin" valueType="num">
                      <p:cBhvr>
                        <p:cTn dur="250" fill="hold"/>
                        <p:tgtEl>
                          <p:spTgt spid="32"/>
                        </p:tgtEl>
                        <p:attrNameLst>
                          <p:attrName>ppt_w</p:attrName>
                        </p:attrNameLst>
                      </p:cBhvr>
                      <p:tavLst>
                        <p:tav tm="0">
                          <p:val>
                            <p:strVal val="#ppt_w+.3"/>
                          </p:val>
                        </p:tav>
                        <p:tav tm="100000">
                          <p:val>
                            <p:strVal val="#ppt_w"/>
                          </p:val>
                        </p:tav>
                      </p:tavLst>
                    </p:anim>
                    <p:anim calcmode="lin" valueType="num">
                      <p:cBhvr>
                        <p:cTn dur="250" fill="hold"/>
                        <p:tgtEl>
                          <p:spTgt spid="32"/>
                        </p:tgtEl>
                        <p:attrNameLst>
                          <p:attrName>ppt_h</p:attrName>
                        </p:attrNameLst>
                      </p:cBhvr>
                      <p:tavLst>
                        <p:tav tm="0">
                          <p:val>
                            <p:strVal val="#ppt_h"/>
                          </p:val>
                        </p:tav>
                        <p:tav tm="100000">
                          <p:val>
                            <p:strVal val="#ppt_h"/>
                          </p:val>
                        </p:tav>
                      </p:tavLst>
                    </p:anim>
                    <p:animEffect transition="in" filter="fade">
                      <p:cBhvr>
                        <p:cTn dur="250"/>
                        <p:tgtEl>
                          <p:spTgt spid="32"/>
                        </p:tgtEl>
                      </p:cBhvr>
                    </p:animEffect>
                  </p:childTnLst>
                </p:cTn>
              </p:par>
            </p:tnLst>
          </p:tmpl>
        </p:tmplLst>
      </p:bldP>
      <p:bldP spid="8" grpId="0"/>
      <p:bldP spid="20" grpId="0"/>
      <p:bldP spid="21" grpId="0"/>
      <p:bldP spid="22"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Header">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CHART</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a:spLocks noGrp="1"/>
          </p:cNvSpPr>
          <p:nvPr>
            <p:ph type="body" sz="quarter" idx="13"/>
          </p:nvPr>
        </p:nvSpPr>
        <p:spPr>
          <a:xfrm>
            <a:off x="838200" y="1787857"/>
            <a:ext cx="10515600" cy="42986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pic>
        <p:nvPicPr>
          <p:cNvPr id="18"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60862"/>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190052"/>
            <a:ext cx="1659543" cy="558314"/>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484292" y="5663821"/>
            <a:ext cx="1580111" cy="1151651"/>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7" name="Text Placeholder 6"/>
          <p:cNvSpPr>
            <a:spLocks noGrp="1"/>
          </p:cNvSpPr>
          <p:nvPr>
            <p:ph type="body" sz="quarter" idx="13"/>
          </p:nvPr>
        </p:nvSpPr>
        <p:spPr>
          <a:xfrm>
            <a:off x="838200" y="1787857"/>
            <a:ext cx="10515600" cy="42986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p:spTree>
      <p:nvGrpSpPr>
        <p:cNvPr id="1" name=""/>
        <p:cNvGrpSpPr/>
        <p:nvPr/>
      </p:nvGrpSpPr>
      <p:grpSpPr>
        <a:xfrm>
          <a:off x="0" y="0"/>
          <a:ext cx="0" cy="0"/>
          <a:chOff x="0" y="0"/>
          <a:chExt cx="0" cy="0"/>
        </a:xfrm>
      </p:grpSpPr>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ABOUT</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 Placeholder 33"/>
          <p:cNvSpPr>
            <a:spLocks noGrp="1"/>
          </p:cNvSpPr>
          <p:nvPr>
            <p:ph type="body" sz="quarter" idx="14" hasCustomPrompt="1"/>
          </p:nvPr>
        </p:nvSpPr>
        <p:spPr>
          <a:xfrm>
            <a:off x="2310581" y="1855310"/>
            <a:ext cx="7570838" cy="548432"/>
          </a:xfrm>
        </p:spPr>
        <p:txBody>
          <a:bodyPr anchor="b">
            <a:noAutofit/>
          </a:bodyPr>
          <a:lstStyle>
            <a:lvl1pPr marL="0" indent="0" algn="ctr">
              <a:lnSpc>
                <a:spcPct val="70000"/>
              </a:lnSpc>
              <a:buNone/>
              <a:defRPr sz="4000" b="1" baseline="0">
                <a:solidFill>
                  <a:schemeClr val="tx1"/>
                </a:solidFill>
                <a:latin typeface="Comfortaa" panose="00000500000000000000" pitchFamily="2" charset="0"/>
              </a:defRPr>
            </a:lvl1pPr>
          </a:lstStyle>
          <a:p>
            <a:pPr lvl="0"/>
            <a:r>
              <a:rPr lang="en-US" dirty="0"/>
              <a:t>Name</a:t>
            </a:r>
            <a:endParaRPr lang="en-ID" dirty="0"/>
          </a:p>
        </p:txBody>
      </p:sp>
      <p:sp>
        <p:nvSpPr>
          <p:cNvPr id="29" name="Text Placeholder 33"/>
          <p:cNvSpPr>
            <a:spLocks noGrp="1"/>
          </p:cNvSpPr>
          <p:nvPr>
            <p:ph type="body" sz="quarter" idx="29" hasCustomPrompt="1"/>
          </p:nvPr>
        </p:nvSpPr>
        <p:spPr>
          <a:xfrm>
            <a:off x="2638567" y="2551368"/>
            <a:ext cx="6914866" cy="548430"/>
          </a:xfrm>
        </p:spPr>
        <p:txBody>
          <a:bodyPr anchor="t">
            <a:noAutofit/>
          </a:bodyPr>
          <a:lstStyle>
            <a:lvl1pPr marL="0" indent="0" algn="ctr">
              <a:lnSpc>
                <a:spcPct val="100000"/>
              </a:lnSpc>
              <a:buFont typeface="Arial" panose="020B0604020202020204" pitchFamily="34" charset="0"/>
              <a:buNone/>
              <a:defRPr sz="1600" b="0" i="0" baseline="0">
                <a:solidFill>
                  <a:schemeClr val="tx1"/>
                </a:solidFill>
                <a:latin typeface="+mn-lt"/>
              </a:defRPr>
            </a:lvl1pPr>
          </a:lstStyle>
          <a:p>
            <a:pPr lvl="0"/>
            <a:r>
              <a:rPr lang="en-US" i="0" dirty="0"/>
              <a:t>Subtitle</a:t>
            </a:r>
          </a:p>
        </p:txBody>
      </p:sp>
      <p:sp>
        <p:nvSpPr>
          <p:cNvPr id="16" name="Rectangle 15"/>
          <p:cNvSpPr/>
          <p:nvPr userDrawn="1"/>
        </p:nvSpPr>
        <p:spPr>
          <a:xfrm>
            <a:off x="0" y="3392488"/>
            <a:ext cx="12192000" cy="1902843"/>
          </a:xfrm>
          <a:prstGeom prst="rect">
            <a:avLst/>
          </a:prstGeom>
          <a:gradFill>
            <a:gsLst>
              <a:gs pos="100000">
                <a:schemeClr val="tx2">
                  <a:lumMod val="50000"/>
                </a:schemeClr>
              </a:gs>
              <a:gs pos="0">
                <a:schemeClr val="bg2">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Picture Placeholder 8"/>
          <p:cNvSpPr>
            <a:spLocks noGrp="1"/>
          </p:cNvSpPr>
          <p:nvPr>
            <p:ph type="pic" sz="quarter" idx="31"/>
          </p:nvPr>
        </p:nvSpPr>
        <p:spPr>
          <a:xfrm>
            <a:off x="586923" y="3631951"/>
            <a:ext cx="2361064" cy="1423915"/>
          </a:xfrm>
          <a:effectLst>
            <a:outerShdw blurRad="50800" dist="38100" dir="2700000" algn="tl" rotWithShape="0">
              <a:prstClr val="black">
                <a:alpha val="40000"/>
              </a:prstClr>
            </a:outerShdw>
          </a:effectLst>
        </p:spPr>
        <p:txBody>
          <a:bodyPr>
            <a:normAutofit/>
          </a:bodyPr>
          <a:lstStyle>
            <a:lvl1pPr algn="l">
              <a:defRPr sz="1800"/>
            </a:lvl1pPr>
          </a:lstStyle>
          <a:p>
            <a:endParaRPr lang="en-ID" dirty="0"/>
          </a:p>
        </p:txBody>
      </p:sp>
      <p:sp>
        <p:nvSpPr>
          <p:cNvPr id="17" name="Picture Placeholder 8"/>
          <p:cNvSpPr>
            <a:spLocks noGrp="1"/>
          </p:cNvSpPr>
          <p:nvPr>
            <p:ph type="pic" sz="quarter" idx="32"/>
          </p:nvPr>
        </p:nvSpPr>
        <p:spPr>
          <a:xfrm>
            <a:off x="3462701" y="3631951"/>
            <a:ext cx="2361064" cy="1423915"/>
          </a:xfrm>
          <a:effectLst>
            <a:outerShdw blurRad="50800" dist="38100" dir="2700000" algn="tl" rotWithShape="0">
              <a:prstClr val="black">
                <a:alpha val="40000"/>
              </a:prstClr>
            </a:outerShdw>
          </a:effectLst>
        </p:spPr>
        <p:txBody>
          <a:bodyPr>
            <a:normAutofit/>
          </a:bodyPr>
          <a:lstStyle>
            <a:lvl1pPr algn="l">
              <a:defRPr sz="1800"/>
            </a:lvl1pPr>
          </a:lstStyle>
          <a:p>
            <a:endParaRPr lang="en-ID" dirty="0"/>
          </a:p>
        </p:txBody>
      </p:sp>
      <p:sp>
        <p:nvSpPr>
          <p:cNvPr id="18" name="Picture Placeholder 8"/>
          <p:cNvSpPr>
            <a:spLocks noGrp="1"/>
          </p:cNvSpPr>
          <p:nvPr>
            <p:ph type="pic" sz="quarter" idx="33"/>
          </p:nvPr>
        </p:nvSpPr>
        <p:spPr>
          <a:xfrm>
            <a:off x="6338479" y="3631951"/>
            <a:ext cx="2361064" cy="1423915"/>
          </a:xfrm>
          <a:effectLst>
            <a:outerShdw blurRad="50800" dist="38100" dir="2700000" algn="tl" rotWithShape="0">
              <a:prstClr val="black">
                <a:alpha val="40000"/>
              </a:prstClr>
            </a:outerShdw>
          </a:effectLst>
        </p:spPr>
        <p:txBody>
          <a:bodyPr>
            <a:normAutofit/>
          </a:bodyPr>
          <a:lstStyle>
            <a:lvl1pPr algn="l">
              <a:defRPr sz="1800"/>
            </a:lvl1pPr>
          </a:lstStyle>
          <a:p>
            <a:endParaRPr lang="en-ID" dirty="0"/>
          </a:p>
        </p:txBody>
      </p:sp>
      <p:sp>
        <p:nvSpPr>
          <p:cNvPr id="19" name="Picture Placeholder 8"/>
          <p:cNvSpPr>
            <a:spLocks noGrp="1"/>
          </p:cNvSpPr>
          <p:nvPr>
            <p:ph type="pic" sz="quarter" idx="34"/>
          </p:nvPr>
        </p:nvSpPr>
        <p:spPr>
          <a:xfrm>
            <a:off x="9214257" y="3631951"/>
            <a:ext cx="2361064" cy="1423915"/>
          </a:xfrm>
          <a:effectLst>
            <a:outerShdw blurRad="50800" dist="38100" dir="2700000" algn="tl" rotWithShape="0">
              <a:prstClr val="black">
                <a:alpha val="40000"/>
              </a:prstClr>
            </a:outerShdw>
          </a:effectLst>
        </p:spPr>
        <p:txBody>
          <a:bodyPr>
            <a:normAutofit/>
          </a:bodyPr>
          <a:lstStyle>
            <a:lvl1pPr algn="l">
              <a:defRPr sz="1800"/>
            </a:lvl1pPr>
          </a:lstStyle>
          <a:p>
            <a:endParaRPr lang="en-ID" dirty="0"/>
          </a:p>
        </p:txBody>
      </p:sp>
      <p:sp>
        <p:nvSpPr>
          <p:cNvPr id="20" name="Text Placeholder 33"/>
          <p:cNvSpPr>
            <a:spLocks noGrp="1"/>
          </p:cNvSpPr>
          <p:nvPr>
            <p:ph type="body" sz="quarter" idx="35" hasCustomPrompt="1"/>
          </p:nvPr>
        </p:nvSpPr>
        <p:spPr>
          <a:xfrm>
            <a:off x="2638567" y="5519021"/>
            <a:ext cx="6914866" cy="548430"/>
          </a:xfrm>
        </p:spPr>
        <p:txBody>
          <a:bodyPr anchor="t">
            <a:noAutofit/>
          </a:bodyPr>
          <a:lstStyle>
            <a:lvl1pPr marL="0" indent="0" algn="ctr">
              <a:lnSpc>
                <a:spcPct val="100000"/>
              </a:lnSpc>
              <a:buFont typeface="Arial" panose="020B0604020202020204" pitchFamily="34" charset="0"/>
              <a:buNone/>
              <a:defRPr sz="1600" b="0" i="0" baseline="0">
                <a:solidFill>
                  <a:schemeClr val="tx1"/>
                </a:solidFill>
                <a:latin typeface="+mn-lt"/>
              </a:defRPr>
            </a:lvl1pPr>
          </a:lstStyle>
          <a:p>
            <a:pPr lvl="0"/>
            <a:r>
              <a:rPr lang="en-US" i="0" dirty="0"/>
              <a:t>Lorem ipsum dolor sit amet, consectetuer adipiscing elit. Maecenas porttitor congue </a:t>
            </a:r>
            <a:r>
              <a:rPr lang="en-US" i="0" dirty="0" err="1"/>
              <a:t>massa</a:t>
            </a:r>
            <a:r>
              <a:rPr lang="en-US" i="0" dirty="0"/>
              <a:t>.</a:t>
            </a:r>
          </a:p>
        </p:txBody>
      </p:sp>
      <p:pic>
        <p:nvPicPr>
          <p:cNvPr id="21"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447214"/>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097986"/>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132416" y="5407359"/>
            <a:ext cx="1931987" cy="140811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par>
                                <p:cTn id="22" presetID="50" presetClass="entr" presetSubtype="0" decel="100000" fill="hold" grpId="0" nodeType="withEffect">
                                  <p:stCondLst>
                                    <p:cond delay="750"/>
                                  </p:stCondLst>
                                  <p:iterate type="lt">
                                    <p:tmPct val="10000"/>
                                  </p:iterate>
                                  <p:childTnLst>
                                    <p:set>
                                      <p:cBhvr>
                                        <p:cTn id="23" dur="1" fill="hold">
                                          <p:stCondLst>
                                            <p:cond delay="0"/>
                                          </p:stCondLst>
                                        </p:cTn>
                                        <p:tgtEl>
                                          <p:spTgt spid="28">
                                            <p:txEl>
                                              <p:pRg st="0" end="0"/>
                                            </p:txEl>
                                          </p:spTgt>
                                        </p:tgtEl>
                                        <p:attrNameLst>
                                          <p:attrName>style.visibility</p:attrName>
                                        </p:attrNameLst>
                                      </p:cBhvr>
                                      <p:to>
                                        <p:strVal val="visible"/>
                                      </p:to>
                                    </p:set>
                                    <p:anim calcmode="lin" valueType="num">
                                      <p:cBhvr>
                                        <p:cTn id="24" dur="250" fill="hold"/>
                                        <p:tgtEl>
                                          <p:spTgt spid="28">
                                            <p:txEl>
                                              <p:pRg st="0" end="0"/>
                                            </p:txEl>
                                          </p:spTgt>
                                        </p:tgtEl>
                                        <p:attrNameLst>
                                          <p:attrName>ppt_w</p:attrName>
                                        </p:attrNameLst>
                                      </p:cBhvr>
                                      <p:tavLst>
                                        <p:tav tm="0">
                                          <p:val>
                                            <p:strVal val="#ppt_w+.3"/>
                                          </p:val>
                                        </p:tav>
                                        <p:tav tm="100000">
                                          <p:val>
                                            <p:strVal val="#ppt_w"/>
                                          </p:val>
                                        </p:tav>
                                      </p:tavLst>
                                    </p:anim>
                                    <p:anim calcmode="lin" valueType="num">
                                      <p:cBhvr>
                                        <p:cTn id="25" dur="250" fill="hold"/>
                                        <p:tgtEl>
                                          <p:spTgt spid="28">
                                            <p:txEl>
                                              <p:pRg st="0" end="0"/>
                                            </p:txEl>
                                          </p:spTgt>
                                        </p:tgtEl>
                                        <p:attrNameLst>
                                          <p:attrName>ppt_h</p:attrName>
                                        </p:attrNameLst>
                                      </p:cBhvr>
                                      <p:tavLst>
                                        <p:tav tm="0">
                                          <p:val>
                                            <p:strVal val="#ppt_h"/>
                                          </p:val>
                                        </p:tav>
                                        <p:tav tm="100000">
                                          <p:val>
                                            <p:strVal val="#ppt_h"/>
                                          </p:val>
                                        </p:tav>
                                      </p:tavLst>
                                    </p:anim>
                                    <p:animEffect transition="in" filter="fade">
                                      <p:cBhvr>
                                        <p:cTn id="26" dur="250"/>
                                        <p:tgtEl>
                                          <p:spTgt spid="28">
                                            <p:txEl>
                                              <p:pRg st="0" end="0"/>
                                            </p:txEl>
                                          </p:spTgt>
                                        </p:tgtEl>
                                      </p:cBhvr>
                                    </p:animEffect>
                                  </p:childTnLst>
                                </p:cTn>
                              </p:par>
                              <p:par>
                                <p:cTn id="27" presetID="50" presetClass="entr" presetSubtype="0" decel="100000" fill="hold" grpId="0" nodeType="withEffect">
                                  <p:stCondLst>
                                    <p:cond delay="750"/>
                                  </p:stCondLst>
                                  <p:iterate type="lt">
                                    <p:tmPct val="10000"/>
                                  </p:iterate>
                                  <p:childTnLst>
                                    <p:set>
                                      <p:cBhvr>
                                        <p:cTn id="28" dur="1" fill="hold">
                                          <p:stCondLst>
                                            <p:cond delay="0"/>
                                          </p:stCondLst>
                                        </p:cTn>
                                        <p:tgtEl>
                                          <p:spTgt spid="29">
                                            <p:txEl>
                                              <p:pRg st="0" end="0"/>
                                            </p:txEl>
                                          </p:spTgt>
                                        </p:tgtEl>
                                        <p:attrNameLst>
                                          <p:attrName>style.visibility</p:attrName>
                                        </p:attrNameLst>
                                      </p:cBhvr>
                                      <p:to>
                                        <p:strVal val="visible"/>
                                      </p:to>
                                    </p:set>
                                    <p:anim calcmode="lin" valueType="num">
                                      <p:cBhvr>
                                        <p:cTn id="29" dur="150" fill="hold"/>
                                        <p:tgtEl>
                                          <p:spTgt spid="29">
                                            <p:txEl>
                                              <p:pRg st="0" end="0"/>
                                            </p:txEl>
                                          </p:spTgt>
                                        </p:tgtEl>
                                        <p:attrNameLst>
                                          <p:attrName>ppt_w</p:attrName>
                                        </p:attrNameLst>
                                      </p:cBhvr>
                                      <p:tavLst>
                                        <p:tav tm="0">
                                          <p:val>
                                            <p:strVal val="#ppt_w+.3"/>
                                          </p:val>
                                        </p:tav>
                                        <p:tav tm="100000">
                                          <p:val>
                                            <p:strVal val="#ppt_w"/>
                                          </p:val>
                                        </p:tav>
                                      </p:tavLst>
                                    </p:anim>
                                    <p:anim calcmode="lin" valueType="num">
                                      <p:cBhvr>
                                        <p:cTn id="30" dur="150" fill="hold"/>
                                        <p:tgtEl>
                                          <p:spTgt spid="29">
                                            <p:txEl>
                                              <p:pRg st="0" end="0"/>
                                            </p:txEl>
                                          </p:spTgt>
                                        </p:tgtEl>
                                        <p:attrNameLst>
                                          <p:attrName>ppt_h</p:attrName>
                                        </p:attrNameLst>
                                      </p:cBhvr>
                                      <p:tavLst>
                                        <p:tav tm="0">
                                          <p:val>
                                            <p:strVal val="#ppt_h"/>
                                          </p:val>
                                        </p:tav>
                                        <p:tav tm="100000">
                                          <p:val>
                                            <p:strVal val="#ppt_h"/>
                                          </p:val>
                                        </p:tav>
                                      </p:tavLst>
                                    </p:anim>
                                    <p:animEffect transition="in" filter="fade">
                                      <p:cBhvr>
                                        <p:cTn id="31" dur="150"/>
                                        <p:tgtEl>
                                          <p:spTgt spid="29">
                                            <p:txEl>
                                              <p:pRg st="0" end="0"/>
                                            </p:txEl>
                                          </p:spTgt>
                                        </p:tgtEl>
                                      </p:cBhvr>
                                    </p:animEffect>
                                  </p:childTnLst>
                                </p:cTn>
                              </p:par>
                              <p:par>
                                <p:cTn id="32" presetID="2" presetClass="entr" presetSubtype="4" decel="6400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par>
                                <p:cTn id="36" presetID="2" presetClass="entr" presetSubtype="2" decel="68000" fill="hold" grpId="0" nodeType="withEffect" nodePh="1">
                                  <p:stCondLst>
                                    <p:cond delay="250"/>
                                  </p:stCondLst>
                                  <p:endCondLst>
                                    <p:cond evt="begin" delay="0">
                                      <p:tn val="36"/>
                                    </p:cond>
                                  </p:end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750" fill="hold"/>
                                        <p:tgtEl>
                                          <p:spTgt spid="15"/>
                                        </p:tgtEl>
                                        <p:attrNameLst>
                                          <p:attrName>ppt_x</p:attrName>
                                        </p:attrNameLst>
                                      </p:cBhvr>
                                      <p:tavLst>
                                        <p:tav tm="0">
                                          <p:val>
                                            <p:strVal val="1+#ppt_w/2"/>
                                          </p:val>
                                        </p:tav>
                                        <p:tav tm="100000">
                                          <p:val>
                                            <p:strVal val="#ppt_x"/>
                                          </p:val>
                                        </p:tav>
                                      </p:tavLst>
                                    </p:anim>
                                    <p:anim calcmode="lin" valueType="num">
                                      <p:cBhvr additive="base">
                                        <p:cTn id="39" dur="750" fill="hold"/>
                                        <p:tgtEl>
                                          <p:spTgt spid="15"/>
                                        </p:tgtEl>
                                        <p:attrNameLst>
                                          <p:attrName>ppt_y</p:attrName>
                                        </p:attrNameLst>
                                      </p:cBhvr>
                                      <p:tavLst>
                                        <p:tav tm="0">
                                          <p:val>
                                            <p:strVal val="#ppt_y"/>
                                          </p:val>
                                        </p:tav>
                                        <p:tav tm="100000">
                                          <p:val>
                                            <p:strVal val="#ppt_y"/>
                                          </p:val>
                                        </p:tav>
                                      </p:tavLst>
                                    </p:anim>
                                  </p:childTnLst>
                                </p:cTn>
                              </p:par>
                              <p:par>
                                <p:cTn id="40" presetID="2" presetClass="entr" presetSubtype="2" decel="68000" fill="hold" grpId="0" nodeType="withEffect" nodePh="1">
                                  <p:stCondLst>
                                    <p:cond delay="250"/>
                                  </p:stCondLst>
                                  <p:endCondLst>
                                    <p:cond evt="begin" delay="0">
                                      <p:tn val="40"/>
                                    </p:cond>
                                  </p:end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750" fill="hold"/>
                                        <p:tgtEl>
                                          <p:spTgt spid="17"/>
                                        </p:tgtEl>
                                        <p:attrNameLst>
                                          <p:attrName>ppt_x</p:attrName>
                                        </p:attrNameLst>
                                      </p:cBhvr>
                                      <p:tavLst>
                                        <p:tav tm="0">
                                          <p:val>
                                            <p:strVal val="1+#ppt_w/2"/>
                                          </p:val>
                                        </p:tav>
                                        <p:tav tm="100000">
                                          <p:val>
                                            <p:strVal val="#ppt_x"/>
                                          </p:val>
                                        </p:tav>
                                      </p:tavLst>
                                    </p:anim>
                                    <p:anim calcmode="lin" valueType="num">
                                      <p:cBhvr additive="base">
                                        <p:cTn id="43" dur="750" fill="hold"/>
                                        <p:tgtEl>
                                          <p:spTgt spid="17"/>
                                        </p:tgtEl>
                                        <p:attrNameLst>
                                          <p:attrName>ppt_y</p:attrName>
                                        </p:attrNameLst>
                                      </p:cBhvr>
                                      <p:tavLst>
                                        <p:tav tm="0">
                                          <p:val>
                                            <p:strVal val="#ppt_y"/>
                                          </p:val>
                                        </p:tav>
                                        <p:tav tm="100000">
                                          <p:val>
                                            <p:strVal val="#ppt_y"/>
                                          </p:val>
                                        </p:tav>
                                      </p:tavLst>
                                    </p:anim>
                                  </p:childTnLst>
                                </p:cTn>
                              </p:par>
                              <p:par>
                                <p:cTn id="44" presetID="2" presetClass="entr" presetSubtype="2" decel="68000" fill="hold" grpId="0" nodeType="withEffect" nodePh="1">
                                  <p:stCondLst>
                                    <p:cond delay="250"/>
                                  </p:stCondLst>
                                  <p:endCondLst>
                                    <p:cond evt="begin" delay="0">
                                      <p:tn val="44"/>
                                    </p:cond>
                                  </p:end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750" fill="hold"/>
                                        <p:tgtEl>
                                          <p:spTgt spid="18"/>
                                        </p:tgtEl>
                                        <p:attrNameLst>
                                          <p:attrName>ppt_x</p:attrName>
                                        </p:attrNameLst>
                                      </p:cBhvr>
                                      <p:tavLst>
                                        <p:tav tm="0">
                                          <p:val>
                                            <p:strVal val="1+#ppt_w/2"/>
                                          </p:val>
                                        </p:tav>
                                        <p:tav tm="100000">
                                          <p:val>
                                            <p:strVal val="#ppt_x"/>
                                          </p:val>
                                        </p:tav>
                                      </p:tavLst>
                                    </p:anim>
                                    <p:anim calcmode="lin" valueType="num">
                                      <p:cBhvr additive="base">
                                        <p:cTn id="47" dur="750" fill="hold"/>
                                        <p:tgtEl>
                                          <p:spTgt spid="18"/>
                                        </p:tgtEl>
                                        <p:attrNameLst>
                                          <p:attrName>ppt_y</p:attrName>
                                        </p:attrNameLst>
                                      </p:cBhvr>
                                      <p:tavLst>
                                        <p:tav tm="0">
                                          <p:val>
                                            <p:strVal val="#ppt_y"/>
                                          </p:val>
                                        </p:tav>
                                        <p:tav tm="100000">
                                          <p:val>
                                            <p:strVal val="#ppt_y"/>
                                          </p:val>
                                        </p:tav>
                                      </p:tavLst>
                                    </p:anim>
                                  </p:childTnLst>
                                </p:cTn>
                              </p:par>
                              <p:par>
                                <p:cTn id="48" presetID="2" presetClass="entr" presetSubtype="2" decel="68000" fill="hold" grpId="0" nodeType="withEffect" nodePh="1">
                                  <p:stCondLst>
                                    <p:cond delay="250"/>
                                  </p:stCondLst>
                                  <p:endCondLst>
                                    <p:cond evt="begin" delay="0">
                                      <p:tn val="48"/>
                                    </p:cond>
                                  </p:end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750" fill="hold"/>
                                        <p:tgtEl>
                                          <p:spTgt spid="19"/>
                                        </p:tgtEl>
                                        <p:attrNameLst>
                                          <p:attrName>ppt_x</p:attrName>
                                        </p:attrNameLst>
                                      </p:cBhvr>
                                      <p:tavLst>
                                        <p:tav tm="0">
                                          <p:val>
                                            <p:strVal val="1+#ppt_w/2"/>
                                          </p:val>
                                        </p:tav>
                                        <p:tav tm="100000">
                                          <p:val>
                                            <p:strVal val="#ppt_x"/>
                                          </p:val>
                                        </p:tav>
                                      </p:tavLst>
                                    </p:anim>
                                    <p:anim calcmode="lin" valueType="num">
                                      <p:cBhvr additive="base">
                                        <p:cTn id="51" dur="750" fill="hold"/>
                                        <p:tgtEl>
                                          <p:spTgt spid="19"/>
                                        </p:tgtEl>
                                        <p:attrNameLst>
                                          <p:attrName>ppt_y</p:attrName>
                                        </p:attrNameLst>
                                      </p:cBhvr>
                                      <p:tavLst>
                                        <p:tav tm="0">
                                          <p:val>
                                            <p:strVal val="#ppt_y"/>
                                          </p:val>
                                        </p:tav>
                                        <p:tav tm="100000">
                                          <p:val>
                                            <p:strVal val="#ppt_y"/>
                                          </p:val>
                                        </p:tav>
                                      </p:tavLst>
                                    </p:anim>
                                  </p:childTnLst>
                                </p:cTn>
                              </p:par>
                              <p:par>
                                <p:cTn id="52" presetID="50" presetClass="entr" presetSubtype="0" decel="100000" fill="hold" grpId="0" nodeType="withEffect">
                                  <p:stCondLst>
                                    <p:cond delay="750"/>
                                  </p:stCondLst>
                                  <p:iterate type="lt">
                                    <p:tmPct val="10000"/>
                                  </p:iterate>
                                  <p:childTnLst>
                                    <p:set>
                                      <p:cBhvr>
                                        <p:cTn id="53" dur="1" fill="hold">
                                          <p:stCondLst>
                                            <p:cond delay="0"/>
                                          </p:stCondLst>
                                        </p:cTn>
                                        <p:tgtEl>
                                          <p:spTgt spid="20">
                                            <p:txEl>
                                              <p:pRg st="0" end="0"/>
                                            </p:txEl>
                                          </p:spTgt>
                                        </p:tgtEl>
                                        <p:attrNameLst>
                                          <p:attrName>style.visibility</p:attrName>
                                        </p:attrNameLst>
                                      </p:cBhvr>
                                      <p:to>
                                        <p:strVal val="visible"/>
                                      </p:to>
                                    </p:set>
                                    <p:anim calcmode="lin" valueType="num">
                                      <p:cBhvr>
                                        <p:cTn id="54" dur="150" fill="hold"/>
                                        <p:tgtEl>
                                          <p:spTgt spid="20">
                                            <p:txEl>
                                              <p:pRg st="0" end="0"/>
                                            </p:txEl>
                                          </p:spTgt>
                                        </p:tgtEl>
                                        <p:attrNameLst>
                                          <p:attrName>ppt_w</p:attrName>
                                        </p:attrNameLst>
                                      </p:cBhvr>
                                      <p:tavLst>
                                        <p:tav tm="0">
                                          <p:val>
                                            <p:strVal val="#ppt_w+.3"/>
                                          </p:val>
                                        </p:tav>
                                        <p:tav tm="100000">
                                          <p:val>
                                            <p:strVal val="#ppt_w"/>
                                          </p:val>
                                        </p:tav>
                                      </p:tavLst>
                                    </p:anim>
                                    <p:anim calcmode="lin" valueType="num">
                                      <p:cBhvr>
                                        <p:cTn id="55" dur="150" fill="hold"/>
                                        <p:tgtEl>
                                          <p:spTgt spid="20">
                                            <p:txEl>
                                              <p:pRg st="0" end="0"/>
                                            </p:txEl>
                                          </p:spTgt>
                                        </p:tgtEl>
                                        <p:attrNameLst>
                                          <p:attrName>ppt_h</p:attrName>
                                        </p:attrNameLst>
                                      </p:cBhvr>
                                      <p:tavLst>
                                        <p:tav tm="0">
                                          <p:val>
                                            <p:strVal val="#ppt_h"/>
                                          </p:val>
                                        </p:tav>
                                        <p:tav tm="100000">
                                          <p:val>
                                            <p:strVal val="#ppt_h"/>
                                          </p:val>
                                        </p:tav>
                                      </p:tavLst>
                                    </p:anim>
                                    <p:animEffect transition="in" filter="fade">
                                      <p:cBhvr>
                                        <p:cTn id="56" dur="150"/>
                                        <p:tgtEl>
                                          <p:spTgt spid="20">
                                            <p:txEl>
                                              <p:pRg st="0" end="0"/>
                                            </p:txEl>
                                          </p:spTgt>
                                        </p:tgtEl>
                                      </p:cBhvr>
                                    </p:animEffect>
                                  </p:childTnLst>
                                </p:cTn>
                              </p:par>
                            </p:childTnLst>
                          </p:cTn>
                        </p:par>
                        <p:par>
                          <p:cTn id="57" fill="hold">
                            <p:stCondLst>
                              <p:cond delay="0"/>
                            </p:stCondLst>
                            <p:childTnLst>
                              <p:par>
                                <p:cTn id="58" presetID="14" presetClass="entr" presetSubtype="10"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randombar(horizontal)">
                                      <p:cBhvr>
                                        <p:cTn id="60" dur="500"/>
                                        <p:tgtEl>
                                          <p:spTgt spid="25"/>
                                        </p:tgtEl>
                                      </p:cBhvr>
                                    </p:animEffect>
                                  </p:childTnLst>
                                </p:cTn>
                              </p:par>
                              <p:par>
                                <p:cTn id="61" presetID="14" presetClass="entr" presetSubtype="1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randombar(horizontal)">
                                      <p:cBhvr>
                                        <p:cTn id="63" dur="500"/>
                                        <p:tgtEl>
                                          <p:spTgt spid="22"/>
                                        </p:tgtEl>
                                      </p:cBhvr>
                                    </p:animEffect>
                                  </p:childTnLst>
                                </p:cTn>
                              </p:par>
                              <p:par>
                                <p:cTn id="64" presetID="14" presetClass="entr" presetSubtype="1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par>
                                <p:cTn id="67" presetID="14" presetClass="entr" presetSubtype="1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randombar(horizontal)">
                                      <p:cBhvr>
                                        <p:cTn id="69" dur="500"/>
                                        <p:tgtEl>
                                          <p:spTgt spid="23"/>
                                        </p:tgtEl>
                                      </p:cBhvr>
                                    </p:animEffect>
                                  </p:childTnLst>
                                </p:cTn>
                              </p:par>
                              <p:par>
                                <p:cTn id="70" presetID="14" presetClass="entr" presetSubtype="1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randombar(horizontal)">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28"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8"/>
                        </p:tgtEl>
                        <p:attrNameLst>
                          <p:attrName>style.visibility</p:attrName>
                        </p:attrNameLst>
                      </p:cBhvr>
                      <p:to>
                        <p:strVal val="visible"/>
                      </p:to>
                    </p:set>
                    <p:anim calcmode="lin" valueType="num">
                      <p:cBhvr>
                        <p:cTn dur="250" fill="hold"/>
                        <p:tgtEl>
                          <p:spTgt spid="28"/>
                        </p:tgtEl>
                        <p:attrNameLst>
                          <p:attrName>ppt_w</p:attrName>
                        </p:attrNameLst>
                      </p:cBhvr>
                      <p:tavLst>
                        <p:tav tm="0">
                          <p:val>
                            <p:strVal val="#ppt_w+.3"/>
                          </p:val>
                        </p:tav>
                        <p:tav tm="100000">
                          <p:val>
                            <p:strVal val="#ppt_w"/>
                          </p:val>
                        </p:tav>
                      </p:tavLst>
                    </p:anim>
                    <p:anim calcmode="lin" valueType="num">
                      <p:cBhvr>
                        <p:cTn dur="250" fill="hold"/>
                        <p:tgtEl>
                          <p:spTgt spid="28"/>
                        </p:tgtEl>
                        <p:attrNameLst>
                          <p:attrName>ppt_h</p:attrName>
                        </p:attrNameLst>
                      </p:cBhvr>
                      <p:tavLst>
                        <p:tav tm="0">
                          <p:val>
                            <p:strVal val="#ppt_h"/>
                          </p:val>
                        </p:tav>
                        <p:tav tm="100000">
                          <p:val>
                            <p:strVal val="#ppt_h"/>
                          </p:val>
                        </p:tav>
                      </p:tavLst>
                    </p:anim>
                    <p:animEffect transition="in" filter="fade">
                      <p:cBhvr>
                        <p:cTn dur="250"/>
                        <p:tgtEl>
                          <p:spTgt spid="28"/>
                        </p:tgtEl>
                      </p:cBhvr>
                    </p:animEffect>
                  </p:childTnLst>
                </p:cTn>
              </p:par>
            </p:tnLst>
          </p:tmpl>
        </p:tmplLst>
      </p:bldP>
      <p:bldP spid="2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9"/>
                        </p:tgtEl>
                        <p:attrNameLst>
                          <p:attrName>style.visibility</p:attrName>
                        </p:attrNameLst>
                      </p:cBhvr>
                      <p:to>
                        <p:strVal val="visible"/>
                      </p:to>
                    </p:set>
                    <p:anim calcmode="lin" valueType="num">
                      <p:cBhvr>
                        <p:cTn dur="150" fill="hold"/>
                        <p:tgtEl>
                          <p:spTgt spid="29"/>
                        </p:tgtEl>
                        <p:attrNameLst>
                          <p:attrName>ppt_w</p:attrName>
                        </p:attrNameLst>
                      </p:cBhvr>
                      <p:tavLst>
                        <p:tav tm="0">
                          <p:val>
                            <p:strVal val="#ppt_w+.3"/>
                          </p:val>
                        </p:tav>
                        <p:tav tm="100000">
                          <p:val>
                            <p:strVal val="#ppt_w"/>
                          </p:val>
                        </p:tav>
                      </p:tavLst>
                    </p:anim>
                    <p:anim calcmode="lin" valueType="num">
                      <p:cBhvr>
                        <p:cTn dur="150" fill="hold"/>
                        <p:tgtEl>
                          <p:spTgt spid="29"/>
                        </p:tgtEl>
                        <p:attrNameLst>
                          <p:attrName>ppt_h</p:attrName>
                        </p:attrNameLst>
                      </p:cBhvr>
                      <p:tavLst>
                        <p:tav tm="0">
                          <p:val>
                            <p:strVal val="#ppt_h"/>
                          </p:val>
                        </p:tav>
                        <p:tav tm="100000">
                          <p:val>
                            <p:strVal val="#ppt_h"/>
                          </p:val>
                        </p:tav>
                      </p:tavLst>
                    </p:anim>
                    <p:animEffect transition="in" filter="fade">
                      <p:cBhvr>
                        <p:cTn dur="150"/>
                        <p:tgtEl>
                          <p:spTgt spid="29"/>
                        </p:tgtEl>
                      </p:cBhvr>
                    </p:animEffect>
                  </p:childTnLst>
                </p:cTn>
              </p:par>
            </p:tnLst>
          </p:tmpl>
        </p:tmplLst>
      </p:bldP>
      <p:bldP spid="16" grpId="0" animBg="1"/>
      <p:bldP spid="15" grpId="0"/>
      <p:bldP spid="17" grpId="0"/>
      <p:bldP spid="18" grpId="0"/>
      <p:bldP spid="19" grpId="0"/>
      <p:bldP spid="20"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20"/>
                        </p:tgtEl>
                        <p:attrNameLst>
                          <p:attrName>style.visibility</p:attrName>
                        </p:attrNameLst>
                      </p:cBhvr>
                      <p:to>
                        <p:strVal val="visible"/>
                      </p:to>
                    </p:set>
                    <p:anim calcmode="lin" valueType="num">
                      <p:cBhvr>
                        <p:cTn dur="150" fill="hold"/>
                        <p:tgtEl>
                          <p:spTgt spid="20"/>
                        </p:tgtEl>
                        <p:attrNameLst>
                          <p:attrName>ppt_w</p:attrName>
                        </p:attrNameLst>
                      </p:cBhvr>
                      <p:tavLst>
                        <p:tav tm="0">
                          <p:val>
                            <p:strVal val="#ppt_w+.3"/>
                          </p:val>
                        </p:tav>
                        <p:tav tm="100000">
                          <p:val>
                            <p:strVal val="#ppt_w"/>
                          </p:val>
                        </p:tav>
                      </p:tavLst>
                    </p:anim>
                    <p:anim calcmode="lin" valueType="num">
                      <p:cBhvr>
                        <p:cTn dur="150" fill="hold"/>
                        <p:tgtEl>
                          <p:spTgt spid="20"/>
                        </p:tgtEl>
                        <p:attrNameLst>
                          <p:attrName>ppt_h</p:attrName>
                        </p:attrNameLst>
                      </p:cBhvr>
                      <p:tavLst>
                        <p:tav tm="0">
                          <p:val>
                            <p:strVal val="#ppt_h"/>
                          </p:val>
                        </p:tav>
                        <p:tav tm="100000">
                          <p:val>
                            <p:strVal val="#ppt_h"/>
                          </p:val>
                        </p:tav>
                      </p:tavLst>
                    </p:anim>
                    <p:animEffect transition="in" filter="fade">
                      <p:cBhvr>
                        <p:cTn dur="150"/>
                        <p:tgtEl>
                          <p:spTgt spid="20"/>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7" name="Rectangle: Rounded Corners 6"/>
          <p:cNvSpPr/>
          <p:nvPr userDrawn="1"/>
        </p:nvSpPr>
        <p:spPr>
          <a:xfrm>
            <a:off x="3548922" y="1927536"/>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p:cNvSpPr/>
          <p:nvPr userDrawn="1"/>
        </p:nvSpPr>
        <p:spPr>
          <a:xfrm>
            <a:off x="3732595" y="2104408"/>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Arc 7"/>
          <p:cNvSpPr/>
          <p:nvPr userDrawn="1"/>
        </p:nvSpPr>
        <p:spPr>
          <a:xfrm>
            <a:off x="3545518" y="1917331"/>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5" name="Text Placeholder 33"/>
          <p:cNvSpPr>
            <a:spLocks noGrp="1"/>
          </p:cNvSpPr>
          <p:nvPr>
            <p:ph type="body" sz="quarter" idx="13" hasCustomPrompt="1"/>
          </p:nvPr>
        </p:nvSpPr>
        <p:spPr>
          <a:xfrm>
            <a:off x="3732595" y="2157111"/>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9" name="Text Placeholder 33"/>
          <p:cNvSpPr>
            <a:spLocks noGrp="1"/>
          </p:cNvSpPr>
          <p:nvPr>
            <p:ph type="body" sz="quarter" idx="14" hasCustomPrompt="1"/>
          </p:nvPr>
        </p:nvSpPr>
        <p:spPr>
          <a:xfrm>
            <a:off x="4519110" y="2157111"/>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1</a:t>
            </a:r>
            <a:endParaRPr lang="en-ID" dirty="0"/>
          </a:p>
        </p:txBody>
      </p:sp>
      <p:grpSp>
        <p:nvGrpSpPr>
          <p:cNvPr id="4" name="Group 3"/>
          <p:cNvGrpSpPr/>
          <p:nvPr userDrawn="1"/>
        </p:nvGrpSpPr>
        <p:grpSpPr>
          <a:xfrm>
            <a:off x="2947987" y="2"/>
            <a:ext cx="6296026" cy="1400131"/>
            <a:chOff x="2947987" y="2"/>
            <a:chExt cx="6296026" cy="1400131"/>
          </a:xfrm>
        </p:grpSpPr>
        <p:sp>
          <p:nvSpPr>
            <p:cNvPr id="3" name="Rectangle: Rounded Corners 2"/>
            <p:cNvSpPr/>
            <p:nvPr userDrawn="1"/>
          </p:nvSpPr>
          <p:spPr>
            <a:xfrm>
              <a:off x="2947987" y="1064764"/>
              <a:ext cx="6296026" cy="33536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2947987" y="2"/>
              <a:ext cx="6296026" cy="1247774"/>
            </a:xfrm>
            <a:prstGeom prst="rect">
              <a:avLst/>
            </a:prstGeom>
            <a:gradFill>
              <a:gsLst>
                <a:gs pos="100000">
                  <a:schemeClr val="tx2"/>
                </a:gs>
                <a:gs pos="0">
                  <a:schemeClr val="tx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0" name="Text Placeholder 33"/>
          <p:cNvSpPr>
            <a:spLocks noGrp="1"/>
          </p:cNvSpPr>
          <p:nvPr>
            <p:ph type="body" sz="quarter" idx="15" hasCustomPrompt="1"/>
          </p:nvPr>
        </p:nvSpPr>
        <p:spPr>
          <a:xfrm>
            <a:off x="3362327" y="298007"/>
            <a:ext cx="5467347" cy="766757"/>
          </a:xfrm>
        </p:spPr>
        <p:txBody>
          <a:bodyPr anchor="b">
            <a:noAutofit/>
          </a:bodyPr>
          <a:lstStyle>
            <a:lvl1pPr marL="0" indent="0" algn="ctr">
              <a:lnSpc>
                <a:spcPct val="100000"/>
              </a:lnSpc>
              <a:buNone/>
              <a:defRPr sz="4000" b="1">
                <a:solidFill>
                  <a:schemeClr val="bg1">
                    <a:lumMod val="90000"/>
                  </a:schemeClr>
                </a:solidFill>
                <a:latin typeface="Comfortaa" panose="00000500000000000000" pitchFamily="2" charset="0"/>
              </a:defRPr>
            </a:lvl1pPr>
          </a:lstStyle>
          <a:p>
            <a:pPr lvl="0"/>
            <a:r>
              <a:rPr lang="en-US" dirty="0"/>
              <a:t>CONTENT</a:t>
            </a:r>
            <a:endParaRPr lang="en-ID" dirty="0"/>
          </a:p>
        </p:txBody>
      </p:sp>
      <p:cxnSp>
        <p:nvCxnSpPr>
          <p:cNvPr id="11" name="Straight Connector 10"/>
          <p:cNvCxnSpPr/>
          <p:nvPr userDrawn="1"/>
        </p:nvCxnSpPr>
        <p:spPr>
          <a:xfrm>
            <a:off x="4931410" y="1064764"/>
            <a:ext cx="232918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4279991" y="1064764"/>
            <a:ext cx="3632019" cy="0"/>
            <a:chOff x="4292781" y="2693715"/>
            <a:chExt cx="3632019" cy="0"/>
          </a:xfrm>
        </p:grpSpPr>
        <p:cxnSp>
          <p:nvCxnSpPr>
            <p:cNvPr id="13" name="Straight Connector 12"/>
            <p:cNvCxnSpPr/>
            <p:nvPr userDrawn="1"/>
          </p:nvCxnSpPr>
          <p:spPr>
            <a:xfrm>
              <a:off x="7471410"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292781" y="2693715"/>
              <a:ext cx="45339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Rectangle: Rounded Corners 29"/>
          <p:cNvSpPr/>
          <p:nvPr userDrawn="1"/>
        </p:nvSpPr>
        <p:spPr>
          <a:xfrm>
            <a:off x="3548922" y="3617794"/>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Oval 30"/>
          <p:cNvSpPr/>
          <p:nvPr userDrawn="1"/>
        </p:nvSpPr>
        <p:spPr>
          <a:xfrm>
            <a:off x="3732595" y="3794666"/>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2" name="Arc 31"/>
          <p:cNvSpPr/>
          <p:nvPr userDrawn="1"/>
        </p:nvSpPr>
        <p:spPr>
          <a:xfrm>
            <a:off x="3545518" y="3607589"/>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33" name="Text Placeholder 33"/>
          <p:cNvSpPr>
            <a:spLocks noGrp="1"/>
          </p:cNvSpPr>
          <p:nvPr>
            <p:ph type="body" sz="quarter" idx="16" hasCustomPrompt="1"/>
          </p:nvPr>
        </p:nvSpPr>
        <p:spPr>
          <a:xfrm>
            <a:off x="3732595" y="3847369"/>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34" name="Text Placeholder 33"/>
          <p:cNvSpPr>
            <a:spLocks noGrp="1"/>
          </p:cNvSpPr>
          <p:nvPr>
            <p:ph type="body" sz="quarter" idx="17" hasCustomPrompt="1"/>
          </p:nvPr>
        </p:nvSpPr>
        <p:spPr>
          <a:xfrm>
            <a:off x="4519110" y="3847369"/>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2</a:t>
            </a:r>
            <a:endParaRPr lang="en-ID" dirty="0"/>
          </a:p>
        </p:txBody>
      </p:sp>
      <p:sp>
        <p:nvSpPr>
          <p:cNvPr id="35" name="Rectangle: Rounded Corners 34"/>
          <p:cNvSpPr/>
          <p:nvPr userDrawn="1"/>
        </p:nvSpPr>
        <p:spPr>
          <a:xfrm>
            <a:off x="3548922" y="5297846"/>
            <a:ext cx="5094156" cy="1074717"/>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p:cNvSpPr/>
          <p:nvPr userDrawn="1"/>
        </p:nvSpPr>
        <p:spPr>
          <a:xfrm>
            <a:off x="3732595" y="5474718"/>
            <a:ext cx="720976" cy="7209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7" name="Arc 36"/>
          <p:cNvSpPr/>
          <p:nvPr userDrawn="1"/>
        </p:nvSpPr>
        <p:spPr>
          <a:xfrm>
            <a:off x="3545518" y="5287641"/>
            <a:ext cx="1095129" cy="1095128"/>
          </a:xfrm>
          <a:prstGeom prst="arc">
            <a:avLst>
              <a:gd name="adj1" fmla="val 5327157"/>
              <a:gd name="adj2" fmla="val 16302202"/>
            </a:avLst>
          </a:prstGeom>
          <a:ln w="146050" cap="rnd">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38" name="Text Placeholder 33"/>
          <p:cNvSpPr>
            <a:spLocks noGrp="1"/>
          </p:cNvSpPr>
          <p:nvPr>
            <p:ph type="body" sz="quarter" idx="18" hasCustomPrompt="1"/>
          </p:nvPr>
        </p:nvSpPr>
        <p:spPr>
          <a:xfrm>
            <a:off x="3732595" y="5527421"/>
            <a:ext cx="720974" cy="615566"/>
          </a:xfrm>
        </p:spPr>
        <p:txBody>
          <a:bodyPr anchor="ctr">
            <a:noAutofit/>
          </a:bodyPr>
          <a:lstStyle>
            <a:lvl1pPr marL="0" indent="0" algn="ctr">
              <a:lnSpc>
                <a:spcPct val="100000"/>
              </a:lnSpc>
              <a:buNone/>
              <a:defRPr sz="2800" b="1">
                <a:solidFill>
                  <a:schemeClr val="bg1"/>
                </a:solidFill>
                <a:latin typeface="Comfortaa" panose="00000500000000000000" pitchFamily="2" charset="0"/>
              </a:defRPr>
            </a:lvl1pPr>
          </a:lstStyle>
          <a:p>
            <a:pPr lvl="0"/>
            <a:r>
              <a:rPr lang="en-US" dirty="0"/>
              <a:t>99</a:t>
            </a:r>
            <a:endParaRPr lang="en-ID" dirty="0"/>
          </a:p>
        </p:txBody>
      </p:sp>
      <p:sp>
        <p:nvSpPr>
          <p:cNvPr id="39" name="Text Placeholder 33"/>
          <p:cNvSpPr>
            <a:spLocks noGrp="1"/>
          </p:cNvSpPr>
          <p:nvPr>
            <p:ph type="body" sz="quarter" idx="19" hasCustomPrompt="1"/>
          </p:nvPr>
        </p:nvSpPr>
        <p:spPr>
          <a:xfrm>
            <a:off x="4519110" y="5527421"/>
            <a:ext cx="3633617" cy="615566"/>
          </a:xfrm>
        </p:spPr>
        <p:txBody>
          <a:bodyPr anchor="ctr">
            <a:noAutofit/>
          </a:bodyPr>
          <a:lstStyle>
            <a:lvl1pPr marL="0" indent="0" algn="l">
              <a:lnSpc>
                <a:spcPct val="100000"/>
              </a:lnSpc>
              <a:buNone/>
              <a:defRPr sz="2800" b="1" baseline="0">
                <a:solidFill>
                  <a:schemeClr val="tx1"/>
                </a:solidFill>
                <a:latin typeface="Comfortaa" panose="00000500000000000000" pitchFamily="2" charset="0"/>
              </a:defRPr>
            </a:lvl1pPr>
          </a:lstStyle>
          <a:p>
            <a:pPr lvl="0"/>
            <a:r>
              <a:rPr lang="en-US" dirty="0"/>
              <a:t>Content 3</a:t>
            </a:r>
            <a:endParaRPr lang="en-ID" dirty="0"/>
          </a:p>
        </p:txBody>
      </p:sp>
      <p:pic>
        <p:nvPicPr>
          <p:cNvPr id="25" name="Picture 2" descr="E:\Desain\PPT UNS\UNS Bingkai.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072235" y="121090"/>
            <a:ext cx="2022037" cy="965835"/>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3" descr="E:\Desain\PPT UNS\Twibon edi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616808" y="6515454"/>
            <a:ext cx="6958385" cy="3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4" descr="E:\Desain\PPT UNS\Activ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80457" y="6097986"/>
            <a:ext cx="1933200" cy="650380"/>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3" descr="E:\Desain\PPT UNS\green campus edi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10132416" y="5407359"/>
            <a:ext cx="1931987" cy="1408113"/>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1" descr="E:\Desain\PPT UNS\Slide 1 Corner.png"/>
          <p:cNvPicPr>
            <a:picLocks noChangeAspect="1" noChangeArrowheads="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112196" y="146172"/>
            <a:ext cx="2023200" cy="76800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56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56000"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50" presetClass="entr" presetSubtype="0" decel="100000" fill="hold" grpId="0" nodeType="withEffect">
                                  <p:stCondLst>
                                    <p:cond delay="250"/>
                                  </p:stCondLst>
                                  <p:iterate type="lt">
                                    <p:tmPct val="10000"/>
                                  </p:iterate>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25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20" dur="25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21" dur="250"/>
                                        <p:tgtEl>
                                          <p:spTgt spid="10">
                                            <p:txEl>
                                              <p:pRg st="0" end="0"/>
                                            </p:txEl>
                                          </p:spTgt>
                                        </p:tgtEl>
                                      </p:cBhvr>
                                    </p:animEffect>
                                  </p:childTnLst>
                                </p:cTn>
                              </p:par>
                            </p:childTnLst>
                          </p:cTn>
                        </p:par>
                        <p:par>
                          <p:cTn id="22" fill="hold">
                            <p:stCondLst>
                              <p:cond delay="0"/>
                            </p:stCondLst>
                            <p:childTnLst>
                              <p:par>
                                <p:cTn id="23" presetID="14" presetClass="entr" presetSubtype="1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par>
                                <p:cTn id="26" presetID="14" presetClass="entr" presetSubtype="1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par>
                                <p:cTn id="35" presetID="14" presetClass="entr" presetSubtype="1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decel="8000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0-#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par>
                                <p:cTn id="44" presetID="53" presetClass="entr" presetSubtype="16" fill="hold" grpId="0" nodeType="withEffect">
                                  <p:stCondLst>
                                    <p:cond delay="250"/>
                                  </p:stCondLst>
                                  <p:childTnLst>
                                    <p:set>
                                      <p:cBhvr>
                                        <p:cTn id="45" dur="1" fill="hold">
                                          <p:stCondLst>
                                            <p:cond delay="0"/>
                                          </p:stCondLst>
                                        </p:cTn>
                                        <p:tgtEl>
                                          <p:spTgt spid="8"/>
                                        </p:tgtEl>
                                        <p:attrNameLst>
                                          <p:attrName>style.visibility</p:attrName>
                                        </p:attrNameLst>
                                      </p:cBhvr>
                                      <p:to>
                                        <p:strVal val="visible"/>
                                      </p:to>
                                    </p:set>
                                    <p:anim calcmode="lin" valueType="num">
                                      <p:cBhvr>
                                        <p:cTn id="46" dur="350" fill="hold"/>
                                        <p:tgtEl>
                                          <p:spTgt spid="8"/>
                                        </p:tgtEl>
                                        <p:attrNameLst>
                                          <p:attrName>ppt_w</p:attrName>
                                        </p:attrNameLst>
                                      </p:cBhvr>
                                      <p:tavLst>
                                        <p:tav tm="0">
                                          <p:val>
                                            <p:fltVal val="0"/>
                                          </p:val>
                                        </p:tav>
                                        <p:tav tm="100000">
                                          <p:val>
                                            <p:strVal val="#ppt_w"/>
                                          </p:val>
                                        </p:tav>
                                      </p:tavLst>
                                    </p:anim>
                                    <p:anim calcmode="lin" valueType="num">
                                      <p:cBhvr>
                                        <p:cTn id="47" dur="350" fill="hold"/>
                                        <p:tgtEl>
                                          <p:spTgt spid="8"/>
                                        </p:tgtEl>
                                        <p:attrNameLst>
                                          <p:attrName>ppt_h</p:attrName>
                                        </p:attrNameLst>
                                      </p:cBhvr>
                                      <p:tavLst>
                                        <p:tav tm="0">
                                          <p:val>
                                            <p:fltVal val="0"/>
                                          </p:val>
                                        </p:tav>
                                        <p:tav tm="100000">
                                          <p:val>
                                            <p:strVal val="#ppt_h"/>
                                          </p:val>
                                        </p:tav>
                                      </p:tavLst>
                                    </p:anim>
                                    <p:animEffect transition="in" filter="fade">
                                      <p:cBhvr>
                                        <p:cTn id="48" dur="350"/>
                                        <p:tgtEl>
                                          <p:spTgt spid="8"/>
                                        </p:tgtEl>
                                      </p:cBhvr>
                                    </p:animEffect>
                                  </p:childTnLst>
                                </p:cTn>
                              </p:par>
                              <p:par>
                                <p:cTn id="49" presetID="22" presetClass="entr" presetSubtype="8" fill="hold" grpId="0" nodeType="withEffect">
                                  <p:stCondLst>
                                    <p:cond delay="5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2" presetClass="entr" presetSubtype="2" decel="56000" fill="hold" grpId="0" nodeType="withEffect">
                                  <p:stCondLst>
                                    <p:cond delay="0"/>
                                  </p:stCondLst>
                                  <p:iterate type="wd">
                                    <p:tmPct val="10000"/>
                                  </p:iterate>
                                  <p:childTnLst>
                                    <p:set>
                                      <p:cBhvr>
                                        <p:cTn id="53" dur="1" fill="hold">
                                          <p:stCondLst>
                                            <p:cond delay="0"/>
                                          </p:stCondLst>
                                        </p:cTn>
                                        <p:tgtEl>
                                          <p:spTgt spid="5">
                                            <p:txEl>
                                              <p:pRg st="0" end="0"/>
                                            </p:txEl>
                                          </p:spTgt>
                                        </p:tgtEl>
                                        <p:attrNameLst>
                                          <p:attrName>style.visibility</p:attrName>
                                        </p:attrNameLst>
                                      </p:cBhvr>
                                      <p:to>
                                        <p:strVal val="visible"/>
                                      </p:to>
                                    </p:set>
                                    <p:anim calcmode="lin" valueType="num">
                                      <p:cBhvr additive="base">
                                        <p:cTn id="54" dur="9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55" dur="900" fill="hold"/>
                                        <p:tgtEl>
                                          <p:spTgt spid="5">
                                            <p:txEl>
                                              <p:pRg st="0" end="0"/>
                                            </p:txEl>
                                          </p:spTgt>
                                        </p:tgtEl>
                                        <p:attrNameLst>
                                          <p:attrName>ppt_y</p:attrName>
                                        </p:attrNameLst>
                                      </p:cBhvr>
                                      <p:tavLst>
                                        <p:tav tm="0">
                                          <p:val>
                                            <p:strVal val="#ppt_y"/>
                                          </p:val>
                                        </p:tav>
                                        <p:tav tm="100000">
                                          <p:val>
                                            <p:strVal val="#ppt_y"/>
                                          </p:val>
                                        </p:tav>
                                      </p:tavLst>
                                    </p:anim>
                                  </p:childTnLst>
                                </p:cTn>
                              </p:par>
                              <p:par>
                                <p:cTn id="56" presetID="26" presetClass="emph" presetSubtype="0" fill="hold" grpId="1" nodeType="withEffect">
                                  <p:stCondLst>
                                    <p:cond delay="750"/>
                                  </p:stCondLst>
                                  <p:iterate type="wd">
                                    <p:tmPct val="0"/>
                                  </p:iterate>
                                  <p:childTnLst>
                                    <p:animEffect transition="out" filter="fade">
                                      <p:cBhvr>
                                        <p:cTn id="57" dur="250" tmFilter="0, 0; .2, .5; .8, .5; 1, 0"/>
                                        <p:tgtEl>
                                          <p:spTgt spid="5">
                                            <p:txEl>
                                              <p:pRg st="0" end="0"/>
                                            </p:txEl>
                                          </p:spTgt>
                                        </p:tgtEl>
                                      </p:cBhvr>
                                    </p:animEffect>
                                    <p:animScale>
                                      <p:cBhvr>
                                        <p:cTn id="58" dur="125" autoRev="1" fill="hold"/>
                                        <p:tgtEl>
                                          <p:spTgt spid="5">
                                            <p:txEl>
                                              <p:pRg st="0" end="0"/>
                                            </p:txEl>
                                          </p:spTgt>
                                        </p:tgtEl>
                                      </p:cBhvr>
                                      <p:by x="105000" y="105000"/>
                                    </p:animScale>
                                  </p:childTnLst>
                                </p:cTn>
                              </p:par>
                              <p:par>
                                <p:cTn id="59" presetID="50" presetClass="entr" presetSubtype="0" decel="100000" fill="hold" grpId="0" nodeType="withEffect">
                                  <p:stCondLst>
                                    <p:cond delay="750"/>
                                  </p:stCondLst>
                                  <p:iterate type="lt">
                                    <p:tmPct val="10000"/>
                                  </p:iterate>
                                  <p:childTnLst>
                                    <p:set>
                                      <p:cBhvr>
                                        <p:cTn id="60" dur="1" fill="hold">
                                          <p:stCondLst>
                                            <p:cond delay="0"/>
                                          </p:stCondLst>
                                        </p:cTn>
                                        <p:tgtEl>
                                          <p:spTgt spid="9">
                                            <p:txEl>
                                              <p:pRg st="0" end="0"/>
                                            </p:txEl>
                                          </p:spTgt>
                                        </p:tgtEl>
                                        <p:attrNameLst>
                                          <p:attrName>style.visibility</p:attrName>
                                        </p:attrNameLst>
                                      </p:cBhvr>
                                      <p:to>
                                        <p:strVal val="visible"/>
                                      </p:to>
                                    </p:set>
                                    <p:anim calcmode="lin" valueType="num">
                                      <p:cBhvr>
                                        <p:cTn id="61" dur="25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62" dur="25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63" dur="250"/>
                                        <p:tgtEl>
                                          <p:spTgt spid="9">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decel="8000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0-#ppt_w/2"/>
                                          </p:val>
                                        </p:tav>
                                        <p:tav tm="100000">
                                          <p:val>
                                            <p:strVal val="#ppt_x"/>
                                          </p:val>
                                        </p:tav>
                                      </p:tavLst>
                                    </p:anim>
                                    <p:anim calcmode="lin" valueType="num">
                                      <p:cBhvr additive="base">
                                        <p:cTn id="69" dur="500" fill="hold"/>
                                        <p:tgtEl>
                                          <p:spTgt spid="31"/>
                                        </p:tgtEl>
                                        <p:attrNameLst>
                                          <p:attrName>ppt_y</p:attrName>
                                        </p:attrNameLst>
                                      </p:cBhvr>
                                      <p:tavLst>
                                        <p:tav tm="0">
                                          <p:val>
                                            <p:strVal val="#ppt_y"/>
                                          </p:val>
                                        </p:tav>
                                        <p:tav tm="100000">
                                          <p:val>
                                            <p:strVal val="#ppt_y"/>
                                          </p:val>
                                        </p:tav>
                                      </p:tavLst>
                                    </p:anim>
                                  </p:childTnLst>
                                </p:cTn>
                              </p:par>
                              <p:par>
                                <p:cTn id="70" presetID="53" presetClass="entr" presetSubtype="16" fill="hold" grpId="0" nodeType="withEffect">
                                  <p:stCondLst>
                                    <p:cond delay="250"/>
                                  </p:stCondLst>
                                  <p:childTnLst>
                                    <p:set>
                                      <p:cBhvr>
                                        <p:cTn id="71" dur="1" fill="hold">
                                          <p:stCondLst>
                                            <p:cond delay="0"/>
                                          </p:stCondLst>
                                        </p:cTn>
                                        <p:tgtEl>
                                          <p:spTgt spid="32"/>
                                        </p:tgtEl>
                                        <p:attrNameLst>
                                          <p:attrName>style.visibility</p:attrName>
                                        </p:attrNameLst>
                                      </p:cBhvr>
                                      <p:to>
                                        <p:strVal val="visible"/>
                                      </p:to>
                                    </p:set>
                                    <p:anim calcmode="lin" valueType="num">
                                      <p:cBhvr>
                                        <p:cTn id="72" dur="350" fill="hold"/>
                                        <p:tgtEl>
                                          <p:spTgt spid="32"/>
                                        </p:tgtEl>
                                        <p:attrNameLst>
                                          <p:attrName>ppt_w</p:attrName>
                                        </p:attrNameLst>
                                      </p:cBhvr>
                                      <p:tavLst>
                                        <p:tav tm="0">
                                          <p:val>
                                            <p:fltVal val="0"/>
                                          </p:val>
                                        </p:tav>
                                        <p:tav tm="100000">
                                          <p:val>
                                            <p:strVal val="#ppt_w"/>
                                          </p:val>
                                        </p:tav>
                                      </p:tavLst>
                                    </p:anim>
                                    <p:anim calcmode="lin" valueType="num">
                                      <p:cBhvr>
                                        <p:cTn id="73" dur="350" fill="hold"/>
                                        <p:tgtEl>
                                          <p:spTgt spid="32"/>
                                        </p:tgtEl>
                                        <p:attrNameLst>
                                          <p:attrName>ppt_h</p:attrName>
                                        </p:attrNameLst>
                                      </p:cBhvr>
                                      <p:tavLst>
                                        <p:tav tm="0">
                                          <p:val>
                                            <p:fltVal val="0"/>
                                          </p:val>
                                        </p:tav>
                                        <p:tav tm="100000">
                                          <p:val>
                                            <p:strVal val="#ppt_h"/>
                                          </p:val>
                                        </p:tav>
                                      </p:tavLst>
                                    </p:anim>
                                    <p:animEffect transition="in" filter="fade">
                                      <p:cBhvr>
                                        <p:cTn id="74" dur="350"/>
                                        <p:tgtEl>
                                          <p:spTgt spid="32"/>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par>
                                <p:cTn id="78" presetID="2" presetClass="entr" presetSubtype="2" decel="56000" fill="hold" grpId="0" nodeType="withEffect">
                                  <p:stCondLst>
                                    <p:cond delay="0"/>
                                  </p:stCondLst>
                                  <p:iterate type="wd">
                                    <p:tmPct val="10000"/>
                                  </p:iterate>
                                  <p:childTnLst>
                                    <p:set>
                                      <p:cBhvr>
                                        <p:cTn id="79" dur="1" fill="hold">
                                          <p:stCondLst>
                                            <p:cond delay="0"/>
                                          </p:stCondLst>
                                        </p:cTn>
                                        <p:tgtEl>
                                          <p:spTgt spid="33">
                                            <p:txEl>
                                              <p:pRg st="0" end="0"/>
                                            </p:txEl>
                                          </p:spTgt>
                                        </p:tgtEl>
                                        <p:attrNameLst>
                                          <p:attrName>style.visibility</p:attrName>
                                        </p:attrNameLst>
                                      </p:cBhvr>
                                      <p:to>
                                        <p:strVal val="visible"/>
                                      </p:to>
                                    </p:set>
                                    <p:anim calcmode="lin" valueType="num">
                                      <p:cBhvr additive="base">
                                        <p:cTn id="80" dur="9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1" dur="900" fill="hold"/>
                                        <p:tgtEl>
                                          <p:spTgt spid="33">
                                            <p:txEl>
                                              <p:pRg st="0" end="0"/>
                                            </p:txEl>
                                          </p:spTgt>
                                        </p:tgtEl>
                                        <p:attrNameLst>
                                          <p:attrName>ppt_y</p:attrName>
                                        </p:attrNameLst>
                                      </p:cBhvr>
                                      <p:tavLst>
                                        <p:tav tm="0">
                                          <p:val>
                                            <p:strVal val="#ppt_y"/>
                                          </p:val>
                                        </p:tav>
                                        <p:tav tm="100000">
                                          <p:val>
                                            <p:strVal val="#ppt_y"/>
                                          </p:val>
                                        </p:tav>
                                      </p:tavLst>
                                    </p:anim>
                                  </p:childTnLst>
                                </p:cTn>
                              </p:par>
                              <p:par>
                                <p:cTn id="82" presetID="26" presetClass="emph" presetSubtype="0" fill="hold" grpId="1" nodeType="withEffect">
                                  <p:stCondLst>
                                    <p:cond delay="750"/>
                                  </p:stCondLst>
                                  <p:iterate type="wd">
                                    <p:tmPct val="0"/>
                                  </p:iterate>
                                  <p:childTnLst>
                                    <p:animEffect transition="out" filter="fade">
                                      <p:cBhvr>
                                        <p:cTn id="83" dur="250" tmFilter="0, 0; .2, .5; .8, .5; 1, 0"/>
                                        <p:tgtEl>
                                          <p:spTgt spid="33">
                                            <p:txEl>
                                              <p:pRg st="0" end="0"/>
                                            </p:txEl>
                                          </p:spTgt>
                                        </p:tgtEl>
                                      </p:cBhvr>
                                    </p:animEffect>
                                    <p:animScale>
                                      <p:cBhvr>
                                        <p:cTn id="84" dur="125" autoRev="1" fill="hold"/>
                                        <p:tgtEl>
                                          <p:spTgt spid="33">
                                            <p:txEl>
                                              <p:pRg st="0" end="0"/>
                                            </p:txEl>
                                          </p:spTgt>
                                        </p:tgtEl>
                                      </p:cBhvr>
                                      <p:by x="105000" y="105000"/>
                                    </p:animScale>
                                  </p:childTnLst>
                                </p:cTn>
                              </p:par>
                              <p:par>
                                <p:cTn id="85" presetID="50" presetClass="entr" presetSubtype="0" decel="100000" fill="hold" grpId="0" nodeType="withEffect">
                                  <p:stCondLst>
                                    <p:cond delay="750"/>
                                  </p:stCondLst>
                                  <p:iterate type="lt">
                                    <p:tmPct val="10000"/>
                                  </p:iterate>
                                  <p:childTnLst>
                                    <p:set>
                                      <p:cBhvr>
                                        <p:cTn id="86" dur="1" fill="hold">
                                          <p:stCondLst>
                                            <p:cond delay="0"/>
                                          </p:stCondLst>
                                        </p:cTn>
                                        <p:tgtEl>
                                          <p:spTgt spid="34">
                                            <p:txEl>
                                              <p:pRg st="0" end="0"/>
                                            </p:txEl>
                                          </p:spTgt>
                                        </p:tgtEl>
                                        <p:attrNameLst>
                                          <p:attrName>style.visibility</p:attrName>
                                        </p:attrNameLst>
                                      </p:cBhvr>
                                      <p:to>
                                        <p:strVal val="visible"/>
                                      </p:to>
                                    </p:set>
                                    <p:anim calcmode="lin" valueType="num">
                                      <p:cBhvr>
                                        <p:cTn id="87" dur="250" fill="hold"/>
                                        <p:tgtEl>
                                          <p:spTgt spid="34">
                                            <p:txEl>
                                              <p:pRg st="0" end="0"/>
                                            </p:txEl>
                                          </p:spTgt>
                                        </p:tgtEl>
                                        <p:attrNameLst>
                                          <p:attrName>ppt_w</p:attrName>
                                        </p:attrNameLst>
                                      </p:cBhvr>
                                      <p:tavLst>
                                        <p:tav tm="0">
                                          <p:val>
                                            <p:strVal val="#ppt_w+.3"/>
                                          </p:val>
                                        </p:tav>
                                        <p:tav tm="100000">
                                          <p:val>
                                            <p:strVal val="#ppt_w"/>
                                          </p:val>
                                        </p:tav>
                                      </p:tavLst>
                                    </p:anim>
                                    <p:anim calcmode="lin" valueType="num">
                                      <p:cBhvr>
                                        <p:cTn id="88" dur="250" fill="hold"/>
                                        <p:tgtEl>
                                          <p:spTgt spid="34">
                                            <p:txEl>
                                              <p:pRg st="0" end="0"/>
                                            </p:txEl>
                                          </p:spTgt>
                                        </p:tgtEl>
                                        <p:attrNameLst>
                                          <p:attrName>ppt_h</p:attrName>
                                        </p:attrNameLst>
                                      </p:cBhvr>
                                      <p:tavLst>
                                        <p:tav tm="0">
                                          <p:val>
                                            <p:strVal val="#ppt_h"/>
                                          </p:val>
                                        </p:tav>
                                        <p:tav tm="100000">
                                          <p:val>
                                            <p:strVal val="#ppt_h"/>
                                          </p:val>
                                        </p:tav>
                                      </p:tavLst>
                                    </p:anim>
                                    <p:animEffect transition="in" filter="fade">
                                      <p:cBhvr>
                                        <p:cTn id="89" dur="250"/>
                                        <p:tgtEl>
                                          <p:spTgt spid="34">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8" decel="80000" fill="hold" grpId="0" nodeType="clickEffect">
                                  <p:stCondLst>
                                    <p:cond delay="0"/>
                                  </p:stCondLst>
                                  <p:childTnLst>
                                    <p:set>
                                      <p:cBhvr>
                                        <p:cTn id="93" dur="1" fill="hold">
                                          <p:stCondLst>
                                            <p:cond delay="0"/>
                                          </p:stCondLst>
                                        </p:cTn>
                                        <p:tgtEl>
                                          <p:spTgt spid="36"/>
                                        </p:tgtEl>
                                        <p:attrNameLst>
                                          <p:attrName>style.visibility</p:attrName>
                                        </p:attrNameLst>
                                      </p:cBhvr>
                                      <p:to>
                                        <p:strVal val="visible"/>
                                      </p:to>
                                    </p:set>
                                    <p:anim calcmode="lin" valueType="num">
                                      <p:cBhvr additive="base">
                                        <p:cTn id="94" dur="500" fill="hold"/>
                                        <p:tgtEl>
                                          <p:spTgt spid="36"/>
                                        </p:tgtEl>
                                        <p:attrNameLst>
                                          <p:attrName>ppt_x</p:attrName>
                                        </p:attrNameLst>
                                      </p:cBhvr>
                                      <p:tavLst>
                                        <p:tav tm="0">
                                          <p:val>
                                            <p:strVal val="0-#ppt_w/2"/>
                                          </p:val>
                                        </p:tav>
                                        <p:tav tm="100000">
                                          <p:val>
                                            <p:strVal val="#ppt_x"/>
                                          </p:val>
                                        </p:tav>
                                      </p:tavLst>
                                    </p:anim>
                                    <p:anim calcmode="lin" valueType="num">
                                      <p:cBhvr additive="base">
                                        <p:cTn id="95" dur="500" fill="hold"/>
                                        <p:tgtEl>
                                          <p:spTgt spid="36"/>
                                        </p:tgtEl>
                                        <p:attrNameLst>
                                          <p:attrName>ppt_y</p:attrName>
                                        </p:attrNameLst>
                                      </p:cBhvr>
                                      <p:tavLst>
                                        <p:tav tm="0">
                                          <p:val>
                                            <p:strVal val="#ppt_y"/>
                                          </p:val>
                                        </p:tav>
                                        <p:tav tm="100000">
                                          <p:val>
                                            <p:strVal val="#ppt_y"/>
                                          </p:val>
                                        </p:tav>
                                      </p:tavLst>
                                    </p:anim>
                                  </p:childTnLst>
                                </p:cTn>
                              </p:par>
                              <p:par>
                                <p:cTn id="96" presetID="53" presetClass="entr" presetSubtype="16" fill="hold" grpId="0" nodeType="withEffect">
                                  <p:stCondLst>
                                    <p:cond delay="250"/>
                                  </p:stCondLst>
                                  <p:childTnLst>
                                    <p:set>
                                      <p:cBhvr>
                                        <p:cTn id="97" dur="1" fill="hold">
                                          <p:stCondLst>
                                            <p:cond delay="0"/>
                                          </p:stCondLst>
                                        </p:cTn>
                                        <p:tgtEl>
                                          <p:spTgt spid="37"/>
                                        </p:tgtEl>
                                        <p:attrNameLst>
                                          <p:attrName>style.visibility</p:attrName>
                                        </p:attrNameLst>
                                      </p:cBhvr>
                                      <p:to>
                                        <p:strVal val="visible"/>
                                      </p:to>
                                    </p:set>
                                    <p:anim calcmode="lin" valueType="num">
                                      <p:cBhvr>
                                        <p:cTn id="98" dur="350" fill="hold"/>
                                        <p:tgtEl>
                                          <p:spTgt spid="37"/>
                                        </p:tgtEl>
                                        <p:attrNameLst>
                                          <p:attrName>ppt_w</p:attrName>
                                        </p:attrNameLst>
                                      </p:cBhvr>
                                      <p:tavLst>
                                        <p:tav tm="0">
                                          <p:val>
                                            <p:fltVal val="0"/>
                                          </p:val>
                                        </p:tav>
                                        <p:tav tm="100000">
                                          <p:val>
                                            <p:strVal val="#ppt_w"/>
                                          </p:val>
                                        </p:tav>
                                      </p:tavLst>
                                    </p:anim>
                                    <p:anim calcmode="lin" valueType="num">
                                      <p:cBhvr>
                                        <p:cTn id="99" dur="350" fill="hold"/>
                                        <p:tgtEl>
                                          <p:spTgt spid="37"/>
                                        </p:tgtEl>
                                        <p:attrNameLst>
                                          <p:attrName>ppt_h</p:attrName>
                                        </p:attrNameLst>
                                      </p:cBhvr>
                                      <p:tavLst>
                                        <p:tav tm="0">
                                          <p:val>
                                            <p:fltVal val="0"/>
                                          </p:val>
                                        </p:tav>
                                        <p:tav tm="100000">
                                          <p:val>
                                            <p:strVal val="#ppt_h"/>
                                          </p:val>
                                        </p:tav>
                                      </p:tavLst>
                                    </p:anim>
                                    <p:animEffect transition="in" filter="fade">
                                      <p:cBhvr>
                                        <p:cTn id="100" dur="350"/>
                                        <p:tgtEl>
                                          <p:spTgt spid="37"/>
                                        </p:tgtEl>
                                      </p:cBhvr>
                                    </p:animEffect>
                                  </p:childTnLst>
                                </p:cTn>
                              </p:par>
                              <p:par>
                                <p:cTn id="101" presetID="22" presetClass="entr" presetSubtype="8" fill="hold" grpId="0" nodeType="withEffect">
                                  <p:stCondLst>
                                    <p:cond delay="500"/>
                                  </p:stCondLst>
                                  <p:childTnLst>
                                    <p:set>
                                      <p:cBhvr>
                                        <p:cTn id="102" dur="1" fill="hold">
                                          <p:stCondLst>
                                            <p:cond delay="0"/>
                                          </p:stCondLst>
                                        </p:cTn>
                                        <p:tgtEl>
                                          <p:spTgt spid="35"/>
                                        </p:tgtEl>
                                        <p:attrNameLst>
                                          <p:attrName>style.visibility</p:attrName>
                                        </p:attrNameLst>
                                      </p:cBhvr>
                                      <p:to>
                                        <p:strVal val="visible"/>
                                      </p:to>
                                    </p:set>
                                    <p:animEffect transition="in" filter="wipe(left)">
                                      <p:cBhvr>
                                        <p:cTn id="103" dur="500"/>
                                        <p:tgtEl>
                                          <p:spTgt spid="35"/>
                                        </p:tgtEl>
                                      </p:cBhvr>
                                    </p:animEffect>
                                  </p:childTnLst>
                                </p:cTn>
                              </p:par>
                              <p:par>
                                <p:cTn id="104" presetID="2" presetClass="entr" presetSubtype="2" decel="56000" fill="hold" grpId="0" nodeType="withEffect">
                                  <p:stCondLst>
                                    <p:cond delay="0"/>
                                  </p:stCondLst>
                                  <p:iterate type="wd">
                                    <p:tmPct val="10000"/>
                                  </p:iterate>
                                  <p:childTnLst>
                                    <p:set>
                                      <p:cBhvr>
                                        <p:cTn id="105" dur="1" fill="hold">
                                          <p:stCondLst>
                                            <p:cond delay="0"/>
                                          </p:stCondLst>
                                        </p:cTn>
                                        <p:tgtEl>
                                          <p:spTgt spid="38">
                                            <p:txEl>
                                              <p:pRg st="0" end="0"/>
                                            </p:txEl>
                                          </p:spTgt>
                                        </p:tgtEl>
                                        <p:attrNameLst>
                                          <p:attrName>style.visibility</p:attrName>
                                        </p:attrNameLst>
                                      </p:cBhvr>
                                      <p:to>
                                        <p:strVal val="visible"/>
                                      </p:to>
                                    </p:set>
                                    <p:anim calcmode="lin" valueType="num">
                                      <p:cBhvr additive="base">
                                        <p:cTn id="106" dur="9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07" dur="900" fill="hold"/>
                                        <p:tgtEl>
                                          <p:spTgt spid="38">
                                            <p:txEl>
                                              <p:pRg st="0" end="0"/>
                                            </p:txEl>
                                          </p:spTgt>
                                        </p:tgtEl>
                                        <p:attrNameLst>
                                          <p:attrName>ppt_y</p:attrName>
                                        </p:attrNameLst>
                                      </p:cBhvr>
                                      <p:tavLst>
                                        <p:tav tm="0">
                                          <p:val>
                                            <p:strVal val="#ppt_y"/>
                                          </p:val>
                                        </p:tav>
                                        <p:tav tm="100000">
                                          <p:val>
                                            <p:strVal val="#ppt_y"/>
                                          </p:val>
                                        </p:tav>
                                      </p:tavLst>
                                    </p:anim>
                                  </p:childTnLst>
                                </p:cTn>
                              </p:par>
                              <p:par>
                                <p:cTn id="108" presetID="26" presetClass="emph" presetSubtype="0" fill="hold" grpId="1" nodeType="withEffect">
                                  <p:stCondLst>
                                    <p:cond delay="750"/>
                                  </p:stCondLst>
                                  <p:iterate type="wd">
                                    <p:tmPct val="0"/>
                                  </p:iterate>
                                  <p:childTnLst>
                                    <p:animEffect transition="out" filter="fade">
                                      <p:cBhvr>
                                        <p:cTn id="109" dur="250" tmFilter="0, 0; .2, .5; .8, .5; 1, 0"/>
                                        <p:tgtEl>
                                          <p:spTgt spid="38">
                                            <p:txEl>
                                              <p:pRg st="0" end="0"/>
                                            </p:txEl>
                                          </p:spTgt>
                                        </p:tgtEl>
                                      </p:cBhvr>
                                    </p:animEffect>
                                    <p:animScale>
                                      <p:cBhvr>
                                        <p:cTn id="110" dur="125" autoRev="1" fill="hold"/>
                                        <p:tgtEl>
                                          <p:spTgt spid="38">
                                            <p:txEl>
                                              <p:pRg st="0" end="0"/>
                                            </p:txEl>
                                          </p:spTgt>
                                        </p:tgtEl>
                                      </p:cBhvr>
                                      <p:by x="105000" y="105000"/>
                                    </p:animScale>
                                  </p:childTnLst>
                                </p:cTn>
                              </p:par>
                              <p:par>
                                <p:cTn id="111" presetID="50" presetClass="entr" presetSubtype="0" decel="100000" fill="hold" grpId="0" nodeType="withEffect">
                                  <p:stCondLst>
                                    <p:cond delay="750"/>
                                  </p:stCondLst>
                                  <p:iterate type="lt">
                                    <p:tmPct val="10000"/>
                                  </p:iterate>
                                  <p:childTnLst>
                                    <p:set>
                                      <p:cBhvr>
                                        <p:cTn id="112" dur="1" fill="hold">
                                          <p:stCondLst>
                                            <p:cond delay="0"/>
                                          </p:stCondLst>
                                        </p:cTn>
                                        <p:tgtEl>
                                          <p:spTgt spid="39">
                                            <p:txEl>
                                              <p:pRg st="0" end="0"/>
                                            </p:txEl>
                                          </p:spTgt>
                                        </p:tgtEl>
                                        <p:attrNameLst>
                                          <p:attrName>style.visibility</p:attrName>
                                        </p:attrNameLst>
                                      </p:cBhvr>
                                      <p:to>
                                        <p:strVal val="visible"/>
                                      </p:to>
                                    </p:set>
                                    <p:anim calcmode="lin" valueType="num">
                                      <p:cBhvr>
                                        <p:cTn id="113" dur="250" fill="hold"/>
                                        <p:tgtEl>
                                          <p:spTgt spid="39">
                                            <p:txEl>
                                              <p:pRg st="0" end="0"/>
                                            </p:txEl>
                                          </p:spTgt>
                                        </p:tgtEl>
                                        <p:attrNameLst>
                                          <p:attrName>ppt_w</p:attrName>
                                        </p:attrNameLst>
                                      </p:cBhvr>
                                      <p:tavLst>
                                        <p:tav tm="0">
                                          <p:val>
                                            <p:strVal val="#ppt_w+.3"/>
                                          </p:val>
                                        </p:tav>
                                        <p:tav tm="100000">
                                          <p:val>
                                            <p:strVal val="#ppt_w"/>
                                          </p:val>
                                        </p:tav>
                                      </p:tavLst>
                                    </p:anim>
                                    <p:anim calcmode="lin" valueType="num">
                                      <p:cBhvr>
                                        <p:cTn id="114" dur="250" fill="hold"/>
                                        <p:tgtEl>
                                          <p:spTgt spid="39">
                                            <p:txEl>
                                              <p:pRg st="0" end="0"/>
                                            </p:txEl>
                                          </p:spTgt>
                                        </p:tgtEl>
                                        <p:attrNameLst>
                                          <p:attrName>ppt_h</p:attrName>
                                        </p:attrNameLst>
                                      </p:cBhvr>
                                      <p:tavLst>
                                        <p:tav tm="0">
                                          <p:val>
                                            <p:strVal val="#ppt_h"/>
                                          </p:val>
                                        </p:tav>
                                        <p:tav tm="100000">
                                          <p:val>
                                            <p:strVal val="#ppt_h"/>
                                          </p:val>
                                        </p:tav>
                                      </p:tavLst>
                                    </p:anim>
                                    <p:animEffect transition="in" filter="fade">
                                      <p:cBhvr>
                                        <p:cTn id="115" dur="25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5"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900" fill="hold"/>
                        <p:tgtEl>
                          <p:spTgt spid="5"/>
                        </p:tgtEl>
                        <p:attrNameLst>
                          <p:attrName>ppt_x</p:attrName>
                        </p:attrNameLst>
                      </p:cBhvr>
                      <p:tavLst>
                        <p:tav tm="0">
                          <p:val>
                            <p:strVal val="1+#ppt_w/2"/>
                          </p:val>
                        </p:tav>
                        <p:tav tm="100000">
                          <p:val>
                            <p:strVal val="#ppt_x"/>
                          </p:val>
                        </p:tav>
                      </p:tavLst>
                    </p:anim>
                    <p:anim calcmode="lin" valueType="num">
                      <p:cBhvr additive="base">
                        <p:cTn dur="900" fill="hold"/>
                        <p:tgtEl>
                          <p:spTgt spid="5"/>
                        </p:tgtEl>
                        <p:attrNameLst>
                          <p:attrName>ppt_y</p:attrName>
                        </p:attrNameLst>
                      </p:cBhvr>
                      <p:tavLst>
                        <p:tav tm="0">
                          <p:val>
                            <p:strVal val="#ppt_y"/>
                          </p:val>
                        </p:tav>
                        <p:tav tm="100000">
                          <p:val>
                            <p:strVal val="#ppt_y"/>
                          </p:val>
                        </p:tav>
                      </p:tavLst>
                    </p:anim>
                  </p:childTnLst>
                </p:cTn>
              </p:par>
            </p:tnLst>
          </p:tmpl>
        </p:tmplLst>
      </p:bldP>
      <p:bldP spid="5"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5"/>
                        </p:tgtEl>
                      </p:cBhvr>
                    </p:animEffect>
                    <p:animScale>
                      <p:cBhvr>
                        <p:cTn dur="125" autoRev="1" fill="hold"/>
                        <p:tgtEl>
                          <p:spTgt spid="5"/>
                        </p:tgtEl>
                      </p:cBhvr>
                      <p:by x="105000" y="105000"/>
                    </p:animScale>
                  </p:childTnLst>
                </p:cTn>
              </p:par>
            </p:tnLst>
          </p:tmpl>
        </p:tmplLst>
      </p:bldP>
      <p:bldP spid="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p:cTn dur="250" fill="hold"/>
                        <p:tgtEl>
                          <p:spTgt spid="9"/>
                        </p:tgtEl>
                        <p:attrNameLst>
                          <p:attrName>ppt_w</p:attrName>
                        </p:attrNameLst>
                      </p:cBhvr>
                      <p:tavLst>
                        <p:tav tm="0">
                          <p:val>
                            <p:strVal val="#ppt_w+.3"/>
                          </p:val>
                        </p:tav>
                        <p:tav tm="100000">
                          <p:val>
                            <p:strVal val="#ppt_w"/>
                          </p:val>
                        </p:tav>
                      </p:tavLst>
                    </p:anim>
                    <p:anim calcmode="lin" valueType="num">
                      <p:cBhvr>
                        <p:cTn dur="250" fill="hold"/>
                        <p:tgtEl>
                          <p:spTgt spid="9"/>
                        </p:tgtEl>
                        <p:attrNameLst>
                          <p:attrName>ppt_h</p:attrName>
                        </p:attrNameLst>
                      </p:cBhvr>
                      <p:tavLst>
                        <p:tav tm="0">
                          <p:val>
                            <p:strVal val="#ppt_h"/>
                          </p:val>
                        </p:tav>
                        <p:tav tm="100000">
                          <p:val>
                            <p:strVal val="#ppt_h"/>
                          </p:val>
                        </p:tav>
                      </p:tavLst>
                    </p:anim>
                    <p:animEffect transition="in" filter="fade">
                      <p:cBhvr>
                        <p:cTn dur="250"/>
                        <p:tgtEl>
                          <p:spTgt spid="9"/>
                        </p:tgtEl>
                      </p:cBhvr>
                    </p:animEffect>
                  </p:childTnLst>
                </p:cTn>
              </p:par>
            </p:tnLst>
          </p:tmpl>
        </p:tmplLst>
      </p:bldP>
      <p:bldP spid="10" grpId="0" build="p">
        <p:tmplLst>
          <p:tmpl lvl="1">
            <p:tnLst>
              <p:par>
                <p:cTn presetID="50" presetClass="entr" presetSubtype="0" decel="100000" fill="hold" nodeType="withEffect">
                  <p:stCondLst>
                    <p:cond delay="25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p:cTn dur="250" fill="hold"/>
                        <p:tgtEl>
                          <p:spTgt spid="10"/>
                        </p:tgtEl>
                        <p:attrNameLst>
                          <p:attrName>ppt_w</p:attrName>
                        </p:attrNameLst>
                      </p:cBhvr>
                      <p:tavLst>
                        <p:tav tm="0">
                          <p:val>
                            <p:strVal val="#ppt_w+.3"/>
                          </p:val>
                        </p:tav>
                        <p:tav tm="100000">
                          <p:val>
                            <p:strVal val="#ppt_w"/>
                          </p:val>
                        </p:tav>
                      </p:tavLst>
                    </p:anim>
                    <p:anim calcmode="lin" valueType="num">
                      <p:cBhvr>
                        <p:cTn dur="250" fill="hold"/>
                        <p:tgtEl>
                          <p:spTgt spid="10"/>
                        </p:tgtEl>
                        <p:attrNameLst>
                          <p:attrName>ppt_h</p:attrName>
                        </p:attrNameLst>
                      </p:cBhvr>
                      <p:tavLst>
                        <p:tav tm="0">
                          <p:val>
                            <p:strVal val="#ppt_h"/>
                          </p:val>
                        </p:tav>
                        <p:tav tm="100000">
                          <p:val>
                            <p:strVal val="#ppt_h"/>
                          </p:val>
                        </p:tav>
                      </p:tavLst>
                    </p:anim>
                    <p:animEffect transition="in" filter="fade">
                      <p:cBhvr>
                        <p:cTn dur="250"/>
                        <p:tgtEl>
                          <p:spTgt spid="10"/>
                        </p:tgtEl>
                      </p:cBhvr>
                    </p:animEffect>
                  </p:childTnLst>
                </p:cTn>
              </p:par>
            </p:tnLst>
          </p:tmpl>
        </p:tmplLst>
      </p:bldP>
      <p:bldP spid="30" grpId="0" animBg="1"/>
      <p:bldP spid="31" grpId="0" animBg="1"/>
      <p:bldP spid="32" grpId="0" animBg="1"/>
      <p:bldP spid="33"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900" fill="hold"/>
                        <p:tgtEl>
                          <p:spTgt spid="33"/>
                        </p:tgtEl>
                        <p:attrNameLst>
                          <p:attrName>ppt_x</p:attrName>
                        </p:attrNameLst>
                      </p:cBhvr>
                      <p:tavLst>
                        <p:tav tm="0">
                          <p:val>
                            <p:strVal val="1+#ppt_w/2"/>
                          </p:val>
                        </p:tav>
                        <p:tav tm="100000">
                          <p:val>
                            <p:strVal val="#ppt_x"/>
                          </p:val>
                        </p:tav>
                      </p:tavLst>
                    </p:anim>
                    <p:anim calcmode="lin" valueType="num">
                      <p:cBhvr additive="base">
                        <p:cTn dur="900" fill="hold"/>
                        <p:tgtEl>
                          <p:spTgt spid="33"/>
                        </p:tgtEl>
                        <p:attrNameLst>
                          <p:attrName>ppt_y</p:attrName>
                        </p:attrNameLst>
                      </p:cBhvr>
                      <p:tavLst>
                        <p:tav tm="0">
                          <p:val>
                            <p:strVal val="#ppt_y"/>
                          </p:val>
                        </p:tav>
                        <p:tav tm="100000">
                          <p:val>
                            <p:strVal val="#ppt_y"/>
                          </p:val>
                        </p:tav>
                      </p:tavLst>
                    </p:anim>
                  </p:childTnLst>
                </p:cTn>
              </p:par>
            </p:tnLst>
          </p:tmpl>
        </p:tmplLst>
      </p:bldP>
      <p:bldP spid="33"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33"/>
                        </p:tgtEl>
                      </p:cBhvr>
                    </p:animEffect>
                    <p:animScale>
                      <p:cBhvr>
                        <p:cTn dur="125" autoRev="1" fill="hold"/>
                        <p:tgtEl>
                          <p:spTgt spid="33"/>
                        </p:tgtEl>
                      </p:cBhvr>
                      <p:by x="105000" y="105000"/>
                    </p:animScale>
                  </p:childTnLst>
                </p:cTn>
              </p:par>
            </p:tnLst>
          </p:tmpl>
        </p:tmplLst>
      </p:bldP>
      <p:bldP spid="34"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4"/>
                        </p:tgtEl>
                        <p:attrNameLst>
                          <p:attrName>style.visibility</p:attrName>
                        </p:attrNameLst>
                      </p:cBhvr>
                      <p:to>
                        <p:strVal val="visible"/>
                      </p:to>
                    </p:set>
                    <p:anim calcmode="lin" valueType="num">
                      <p:cBhvr>
                        <p:cTn dur="250" fill="hold"/>
                        <p:tgtEl>
                          <p:spTgt spid="34"/>
                        </p:tgtEl>
                        <p:attrNameLst>
                          <p:attrName>ppt_w</p:attrName>
                        </p:attrNameLst>
                      </p:cBhvr>
                      <p:tavLst>
                        <p:tav tm="0">
                          <p:val>
                            <p:strVal val="#ppt_w+.3"/>
                          </p:val>
                        </p:tav>
                        <p:tav tm="100000">
                          <p:val>
                            <p:strVal val="#ppt_w"/>
                          </p:val>
                        </p:tav>
                      </p:tavLst>
                    </p:anim>
                    <p:anim calcmode="lin" valueType="num">
                      <p:cBhvr>
                        <p:cTn dur="250" fill="hold"/>
                        <p:tgtEl>
                          <p:spTgt spid="34"/>
                        </p:tgtEl>
                        <p:attrNameLst>
                          <p:attrName>ppt_h</p:attrName>
                        </p:attrNameLst>
                      </p:cBhvr>
                      <p:tavLst>
                        <p:tav tm="0">
                          <p:val>
                            <p:strVal val="#ppt_h"/>
                          </p:val>
                        </p:tav>
                        <p:tav tm="100000">
                          <p:val>
                            <p:strVal val="#ppt_h"/>
                          </p:val>
                        </p:tav>
                      </p:tavLst>
                    </p:anim>
                    <p:animEffect transition="in" filter="fade">
                      <p:cBhvr>
                        <p:cTn dur="250"/>
                        <p:tgtEl>
                          <p:spTgt spid="34"/>
                        </p:tgtEl>
                      </p:cBhvr>
                    </p:animEffect>
                  </p:childTnLst>
                </p:cTn>
              </p:par>
            </p:tnLst>
          </p:tmpl>
        </p:tmplLst>
      </p:bldP>
      <p:bldP spid="35" grpId="0" animBg="1"/>
      <p:bldP spid="36" grpId="0" animBg="1"/>
      <p:bldP spid="37" grpId="0" animBg="1"/>
      <p:bldP spid="38" grpId="0" build="p">
        <p:tmplLst>
          <p:tmpl lvl="1">
            <p:tnLst>
              <p:par>
                <p:cTn presetID="2" presetClass="entr" presetSubtype="2" decel="56000" fill="hold" nodeType="withEffect">
                  <p:stCondLst>
                    <p:cond delay="0"/>
                  </p:stCondLst>
                  <p:iterate type="wd">
                    <p:tmPct val="10000"/>
                  </p:iterate>
                  <p:childTnLst>
                    <p:set>
                      <p:cBhvr>
                        <p:cTn dur="1" fill="hold">
                          <p:stCondLst>
                            <p:cond delay="0"/>
                          </p:stCondLst>
                        </p:cTn>
                        <p:tgtEl>
                          <p:spTgt spid="38"/>
                        </p:tgtEl>
                        <p:attrNameLst>
                          <p:attrName>style.visibility</p:attrName>
                        </p:attrNameLst>
                      </p:cBhvr>
                      <p:to>
                        <p:strVal val="visible"/>
                      </p:to>
                    </p:set>
                    <p:anim calcmode="lin" valueType="num">
                      <p:cBhvr additive="base">
                        <p:cTn dur="900" fill="hold"/>
                        <p:tgtEl>
                          <p:spTgt spid="38"/>
                        </p:tgtEl>
                        <p:attrNameLst>
                          <p:attrName>ppt_x</p:attrName>
                        </p:attrNameLst>
                      </p:cBhvr>
                      <p:tavLst>
                        <p:tav tm="0">
                          <p:val>
                            <p:strVal val="1+#ppt_w/2"/>
                          </p:val>
                        </p:tav>
                        <p:tav tm="100000">
                          <p:val>
                            <p:strVal val="#ppt_x"/>
                          </p:val>
                        </p:tav>
                      </p:tavLst>
                    </p:anim>
                    <p:anim calcmode="lin" valueType="num">
                      <p:cBhvr additive="base">
                        <p:cTn dur="900" fill="hold"/>
                        <p:tgtEl>
                          <p:spTgt spid="38"/>
                        </p:tgtEl>
                        <p:attrNameLst>
                          <p:attrName>ppt_y</p:attrName>
                        </p:attrNameLst>
                      </p:cBhvr>
                      <p:tavLst>
                        <p:tav tm="0">
                          <p:val>
                            <p:strVal val="#ppt_y"/>
                          </p:val>
                        </p:tav>
                        <p:tav tm="100000">
                          <p:val>
                            <p:strVal val="#ppt_y"/>
                          </p:val>
                        </p:tav>
                      </p:tavLst>
                    </p:anim>
                  </p:childTnLst>
                </p:cTn>
              </p:par>
            </p:tnLst>
          </p:tmpl>
        </p:tmplLst>
      </p:bldP>
      <p:bldP spid="38" grpId="1" build="p">
        <p:tmplLst>
          <p:tmpl lvl="1">
            <p:tnLst>
              <p:par>
                <p:cTn presetID="26" presetClass="emph" presetSubtype="0" fill="hold" nodeType="withEffect">
                  <p:stCondLst>
                    <p:cond delay="750"/>
                  </p:stCondLst>
                  <p:iterate type="wd">
                    <p:tmPct val="0"/>
                  </p:iterate>
                  <p:childTnLst>
                    <p:animEffect transition="out" filter="fade">
                      <p:cBhvr>
                        <p:cTn dur="250" tmFilter="0, 0; .2, .5; .8, .5; 1, 0"/>
                        <p:tgtEl>
                          <p:spTgt spid="38"/>
                        </p:tgtEl>
                      </p:cBhvr>
                    </p:animEffect>
                    <p:animScale>
                      <p:cBhvr>
                        <p:cTn dur="125" autoRev="1" fill="hold"/>
                        <p:tgtEl>
                          <p:spTgt spid="38"/>
                        </p:tgtEl>
                      </p:cBhvr>
                      <p:by x="105000" y="105000"/>
                    </p:animScale>
                  </p:childTnLst>
                </p:cTn>
              </p:par>
            </p:tnLst>
          </p:tmpl>
        </p:tmplLst>
      </p:bldP>
      <p:bldP spid="39" grpId="0" build="p">
        <p:tmplLst>
          <p:tmpl lvl="1">
            <p:tnLst>
              <p:par>
                <p:cTn presetID="50" presetClass="entr" presetSubtype="0" decel="100000" fill="hold" nodeType="withEffect">
                  <p:stCondLst>
                    <p:cond delay="750"/>
                  </p:stCondLst>
                  <p:iterate type="lt">
                    <p:tmPct val="10000"/>
                  </p:iterate>
                  <p:childTnLst>
                    <p:set>
                      <p:cBhvr>
                        <p:cTn dur="1" fill="hold">
                          <p:stCondLst>
                            <p:cond delay="0"/>
                          </p:stCondLst>
                        </p:cTn>
                        <p:tgtEl>
                          <p:spTgt spid="39"/>
                        </p:tgtEl>
                        <p:attrNameLst>
                          <p:attrName>style.visibility</p:attrName>
                        </p:attrNameLst>
                      </p:cBhvr>
                      <p:to>
                        <p:strVal val="visible"/>
                      </p:to>
                    </p:set>
                    <p:anim calcmode="lin" valueType="num">
                      <p:cBhvr>
                        <p:cTn dur="250" fill="hold"/>
                        <p:tgtEl>
                          <p:spTgt spid="39"/>
                        </p:tgtEl>
                        <p:attrNameLst>
                          <p:attrName>ppt_w</p:attrName>
                        </p:attrNameLst>
                      </p:cBhvr>
                      <p:tavLst>
                        <p:tav tm="0">
                          <p:val>
                            <p:strVal val="#ppt_w+.3"/>
                          </p:val>
                        </p:tav>
                        <p:tav tm="100000">
                          <p:val>
                            <p:strVal val="#ppt_w"/>
                          </p:val>
                        </p:tav>
                      </p:tavLst>
                    </p:anim>
                    <p:anim calcmode="lin" valueType="num">
                      <p:cBhvr>
                        <p:cTn dur="250" fill="hold"/>
                        <p:tgtEl>
                          <p:spTgt spid="39"/>
                        </p:tgtEl>
                        <p:attrNameLst>
                          <p:attrName>ppt_h</p:attrName>
                        </p:attrNameLst>
                      </p:cBhvr>
                      <p:tavLst>
                        <p:tav tm="0">
                          <p:val>
                            <p:strVal val="#ppt_h"/>
                          </p:val>
                        </p:tav>
                        <p:tav tm="100000">
                          <p:val>
                            <p:strVal val="#ppt_h"/>
                          </p:val>
                        </p:tav>
                      </p:tavLst>
                    </p:anim>
                    <p:animEffect transition="in" filter="fade">
                      <p:cBhvr>
                        <p:cTn dur="250"/>
                        <p:tgtEl>
                          <p:spTgt spid="39"/>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11.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13.xml"/><Relationship Id="rId4" Type="http://schemas.openxmlformats.org/officeDocument/2006/relationships/slideLayout" Target="../slideLayouts/slideLayout5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theme" Target="../theme/theme14.xml"/><Relationship Id="rId4" Type="http://schemas.openxmlformats.org/officeDocument/2006/relationships/slideLayout" Target="../slideLayouts/slideLayout5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62.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69.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71.xml"/><Relationship Id="rId1"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pct30">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7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30">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7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lumMod val="7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64D39-0CEC-42C2-B84D-F36E9564A03F}" type="datetimeFigureOut">
              <a:rPr lang="en-ID" smtClean="0"/>
              <a:pPr/>
              <a:t>14/08/2022</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AE3B0-921C-4D8E-B4A8-BB7AB5CD2975}" type="slidenum">
              <a:rPr lang="en-ID" smtClean="0"/>
              <a:pPr/>
              <a:t>‹#›</a:t>
            </a:fld>
            <a:endParaRPr lang="en-ID"/>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5.xml"/><Relationship Id="rId5" Type="http://schemas.openxmlformats.org/officeDocument/2006/relationships/image" Target="../media/image74.jpe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jpe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7189696" y="4237504"/>
            <a:ext cx="5002304" cy="1425388"/>
          </a:xfrm>
        </p:spPr>
        <p:txBody>
          <a:bodyPr anchor="ctr">
            <a:noAutofit/>
          </a:bodyPr>
          <a:lstStyle/>
          <a:p>
            <a:pPr>
              <a:lnSpc>
                <a:spcPct val="100000"/>
              </a:lnSpc>
            </a:pPr>
            <a:r>
              <a:rPr lang="en-US" b="1" dirty="0" err="1" smtClean="0">
                <a:effectLst>
                  <a:outerShdw blurRad="38100" dist="38100" dir="2700000" algn="tl">
                    <a:srgbClr val="000000">
                      <a:alpha val="43137"/>
                    </a:srgbClr>
                  </a:outerShdw>
                </a:effectLst>
                <a:latin typeface="Arial Narrow" panose="020B0606020202030204" pitchFamily="34" charset="0"/>
              </a:rPr>
              <a:t>Nur</a:t>
            </a:r>
            <a:r>
              <a:rPr lang="en-US" b="1" dirty="0" smtClean="0">
                <a:effectLst>
                  <a:outerShdw blurRad="38100" dist="38100" dir="2700000" algn="tl">
                    <a:srgbClr val="000000">
                      <a:alpha val="43137"/>
                    </a:srgbClr>
                  </a:outerShdw>
                </a:effectLst>
                <a:latin typeface="Arial Narrow" panose="020B0606020202030204" pitchFamily="34" charset="0"/>
              </a:rPr>
              <a:t> </a:t>
            </a:r>
            <a:r>
              <a:rPr lang="en-US" b="1" dirty="0" err="1" smtClean="0">
                <a:effectLst>
                  <a:outerShdw blurRad="38100" dist="38100" dir="2700000" algn="tl">
                    <a:srgbClr val="000000">
                      <a:alpha val="43137"/>
                    </a:srgbClr>
                  </a:outerShdw>
                </a:effectLst>
                <a:latin typeface="Arial Narrow" panose="020B0606020202030204" pitchFamily="34" charset="0"/>
              </a:rPr>
              <a:t>Hariawan</a:t>
            </a:r>
            <a:r>
              <a:rPr lang="en-US" b="1" dirty="0" smtClean="0">
                <a:effectLst>
                  <a:outerShdw blurRad="38100" dist="38100" dir="2700000" algn="tl">
                    <a:srgbClr val="000000">
                      <a:alpha val="43137"/>
                    </a:srgbClr>
                  </a:outerShdw>
                </a:effectLst>
                <a:latin typeface="Arial Narrow" panose="020B0606020202030204" pitchFamily="34" charset="0"/>
              </a:rPr>
              <a:t>, SH</a:t>
            </a:r>
          </a:p>
          <a:p>
            <a:pPr>
              <a:lnSpc>
                <a:spcPct val="100000"/>
              </a:lnSpc>
            </a:pPr>
            <a:r>
              <a:rPr lang="en-US" b="1" dirty="0" smtClean="0">
                <a:effectLst>
                  <a:outerShdw blurRad="38100" dist="38100" dir="2700000" algn="tl">
                    <a:srgbClr val="000000">
                      <a:alpha val="43137"/>
                    </a:srgbClr>
                  </a:outerShdw>
                </a:effectLst>
                <a:latin typeface="Arial Narrow" panose="020B0606020202030204" pitchFamily="34" charset="0"/>
              </a:rPr>
              <a:t>Sub. </a:t>
            </a:r>
            <a:r>
              <a:rPr lang="en-US" b="1" dirty="0" err="1" smtClean="0">
                <a:effectLst>
                  <a:outerShdw blurRad="38100" dist="38100" dir="2700000" algn="tl">
                    <a:srgbClr val="000000">
                      <a:alpha val="43137"/>
                    </a:srgbClr>
                  </a:outerShdw>
                </a:effectLst>
                <a:latin typeface="Arial Narrow" panose="020B0606020202030204" pitchFamily="34" charset="0"/>
              </a:rPr>
              <a:t>Koordinator</a:t>
            </a:r>
            <a:r>
              <a:rPr lang="en-US" b="1" dirty="0" smtClean="0">
                <a:effectLst>
                  <a:outerShdw blurRad="38100" dist="38100" dir="2700000" algn="tl">
                    <a:srgbClr val="000000">
                      <a:alpha val="43137"/>
                    </a:srgbClr>
                  </a:outerShdw>
                </a:effectLst>
                <a:latin typeface="Arial Narrow" panose="020B0606020202030204" pitchFamily="34" charset="0"/>
              </a:rPr>
              <a:t> </a:t>
            </a:r>
            <a:r>
              <a:rPr lang="en-US" b="1" dirty="0" err="1" smtClean="0">
                <a:effectLst>
                  <a:outerShdw blurRad="38100" dist="38100" dir="2700000" algn="tl">
                    <a:srgbClr val="000000">
                      <a:alpha val="43137"/>
                    </a:srgbClr>
                  </a:outerShdw>
                </a:effectLst>
                <a:latin typeface="Arial Narrow" panose="020B0606020202030204" pitchFamily="34" charset="0"/>
              </a:rPr>
              <a:t>Akademik</a:t>
            </a:r>
            <a:endParaRPr lang="en-US" b="1" dirty="0" smtClean="0">
              <a:effectLst>
                <a:outerShdw blurRad="38100" dist="38100" dir="2700000" algn="tl">
                  <a:srgbClr val="000000">
                    <a:alpha val="43137"/>
                  </a:srgbClr>
                </a:outerShdw>
              </a:effectLst>
              <a:latin typeface="Arial Narrow" panose="020B0606020202030204" pitchFamily="34" charset="0"/>
            </a:endParaRPr>
          </a:p>
          <a:p>
            <a:pPr>
              <a:lnSpc>
                <a:spcPct val="100000"/>
              </a:lnSpc>
            </a:pPr>
            <a:r>
              <a:rPr lang="en-US" b="1" dirty="0" err="1" smtClean="0">
                <a:effectLst>
                  <a:outerShdw blurRad="38100" dist="38100" dir="2700000" algn="tl">
                    <a:srgbClr val="000000">
                      <a:alpha val="43137"/>
                    </a:srgbClr>
                  </a:outerShdw>
                </a:effectLst>
                <a:latin typeface="Arial Narrow" panose="020B0606020202030204" pitchFamily="34" charset="0"/>
              </a:rPr>
              <a:t>Fakultas</a:t>
            </a:r>
            <a:r>
              <a:rPr lang="en-US" b="1" dirty="0" smtClean="0">
                <a:effectLst>
                  <a:outerShdw blurRad="38100" dist="38100" dir="2700000" algn="tl">
                    <a:srgbClr val="000000">
                      <a:alpha val="43137"/>
                    </a:srgbClr>
                  </a:outerShdw>
                </a:effectLst>
                <a:latin typeface="Arial Narrow" panose="020B0606020202030204" pitchFamily="34" charset="0"/>
              </a:rPr>
              <a:t> </a:t>
            </a:r>
            <a:r>
              <a:rPr lang="en-US" b="1" dirty="0" err="1" smtClean="0">
                <a:effectLst>
                  <a:outerShdw blurRad="38100" dist="38100" dir="2700000" algn="tl">
                    <a:srgbClr val="000000">
                      <a:alpha val="43137"/>
                    </a:srgbClr>
                  </a:outerShdw>
                </a:effectLst>
                <a:latin typeface="Arial Narrow" panose="020B0606020202030204" pitchFamily="34" charset="0"/>
              </a:rPr>
              <a:t>Ekonomi</a:t>
            </a:r>
            <a:r>
              <a:rPr lang="en-US" b="1" dirty="0" smtClean="0">
                <a:effectLst>
                  <a:outerShdw blurRad="38100" dist="38100" dir="2700000" algn="tl">
                    <a:srgbClr val="000000">
                      <a:alpha val="43137"/>
                    </a:srgbClr>
                  </a:outerShdw>
                </a:effectLst>
                <a:latin typeface="Arial Narrow" panose="020B0606020202030204" pitchFamily="34" charset="0"/>
              </a:rPr>
              <a:t> </a:t>
            </a:r>
            <a:r>
              <a:rPr lang="en-US" b="1" dirty="0" err="1" smtClean="0">
                <a:effectLst>
                  <a:outerShdw blurRad="38100" dist="38100" dir="2700000" algn="tl">
                    <a:srgbClr val="000000">
                      <a:alpha val="43137"/>
                    </a:srgbClr>
                  </a:outerShdw>
                </a:effectLst>
                <a:latin typeface="Arial Narrow" panose="020B0606020202030204" pitchFamily="34" charset="0"/>
              </a:rPr>
              <a:t>dan</a:t>
            </a:r>
            <a:r>
              <a:rPr lang="en-US" b="1" dirty="0" smtClean="0">
                <a:effectLst>
                  <a:outerShdw blurRad="38100" dist="38100" dir="2700000" algn="tl">
                    <a:srgbClr val="000000">
                      <a:alpha val="43137"/>
                    </a:srgbClr>
                  </a:outerShdw>
                </a:effectLst>
                <a:latin typeface="Arial Narrow" panose="020B0606020202030204" pitchFamily="34" charset="0"/>
              </a:rPr>
              <a:t> </a:t>
            </a:r>
            <a:r>
              <a:rPr lang="en-US" b="1" dirty="0" err="1" smtClean="0">
                <a:effectLst>
                  <a:outerShdw blurRad="38100" dist="38100" dir="2700000" algn="tl">
                    <a:srgbClr val="000000">
                      <a:alpha val="43137"/>
                    </a:srgbClr>
                  </a:outerShdw>
                </a:effectLst>
                <a:latin typeface="Arial Narrow" panose="020B0606020202030204" pitchFamily="34" charset="0"/>
              </a:rPr>
              <a:t>Bisnis</a:t>
            </a:r>
            <a:r>
              <a:rPr lang="en-US" b="1" dirty="0" smtClean="0">
                <a:effectLst>
                  <a:outerShdw blurRad="38100" dist="38100" dir="2700000" algn="tl">
                    <a:srgbClr val="000000">
                      <a:alpha val="43137"/>
                    </a:srgbClr>
                  </a:outerShdw>
                </a:effectLst>
                <a:latin typeface="Arial Narrow" panose="020B0606020202030204" pitchFamily="34" charset="0"/>
              </a:rPr>
              <a:t> UNS</a:t>
            </a:r>
            <a:endParaRPr lang="en-US" b="1" dirty="0">
              <a:effectLst>
                <a:outerShdw blurRad="38100" dist="38100" dir="2700000" algn="tl">
                  <a:srgbClr val="000000">
                    <a:alpha val="43137"/>
                  </a:srgbClr>
                </a:outerShdw>
              </a:effectLst>
              <a:latin typeface="Arial Narrow" panose="020B0606020202030204" pitchFamily="34" charset="0"/>
            </a:endParaRPr>
          </a:p>
        </p:txBody>
      </p:sp>
      <p:pic>
        <p:nvPicPr>
          <p:cNvPr id="4" name="Picture 2" descr="E:\A. BANK DATA NUR HARIAWAN, SH\foto nur hariawan terbaru.jpg"/>
          <p:cNvPicPr>
            <a:picLocks noChangeAspect="1" noChangeArrowheads="1"/>
          </p:cNvPicPr>
          <p:nvPr/>
        </p:nvPicPr>
        <p:blipFill>
          <a:blip r:embed="rId2"/>
          <a:srcRect/>
          <a:stretch>
            <a:fillRect/>
          </a:stretch>
        </p:blipFill>
        <p:spPr bwMode="auto">
          <a:xfrm>
            <a:off x="1400118" y="785901"/>
            <a:ext cx="4943532" cy="52148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Text Placeholder 4"/>
          <p:cNvSpPr>
            <a:spLocks noGrp="1"/>
          </p:cNvSpPr>
          <p:nvPr>
            <p:ph type="body" sz="quarter" idx="14"/>
          </p:nvPr>
        </p:nvSpPr>
        <p:spPr>
          <a:xfrm>
            <a:off x="6787683" y="2089617"/>
            <a:ext cx="5404317" cy="1425388"/>
          </a:xfrm>
        </p:spPr>
        <p:txBody>
          <a:bodyPr anchor="ctr">
            <a:noAutofit/>
          </a:bodyPr>
          <a:lstStyle/>
          <a:p>
            <a:pPr>
              <a:lnSpc>
                <a:spcPct val="100000"/>
              </a:lnSpc>
            </a:pPr>
            <a:r>
              <a:rPr lang="en-US" sz="2400" b="1" dirty="0" smtClean="0">
                <a:latin typeface="Arial Narrow" panose="020B0606020202030204" pitchFamily="34" charset="0"/>
              </a:rPr>
              <a:t>MATERI PKKMB</a:t>
            </a:r>
          </a:p>
          <a:p>
            <a:pPr>
              <a:lnSpc>
                <a:spcPct val="100000"/>
              </a:lnSpc>
            </a:pPr>
            <a:r>
              <a:rPr lang="en-US" sz="2400" b="1" dirty="0" smtClean="0">
                <a:latin typeface="Arial Narrow" panose="020B0606020202030204" pitchFamily="34" charset="0"/>
              </a:rPr>
              <a:t>PROGRAM SARJANA</a:t>
            </a:r>
          </a:p>
          <a:p>
            <a:pPr>
              <a:lnSpc>
                <a:spcPct val="100000"/>
              </a:lnSpc>
            </a:pPr>
            <a:r>
              <a:rPr lang="en-US" sz="2400" b="1" dirty="0" smtClean="0">
                <a:latin typeface="Arial Narrow" panose="020B0606020202030204" pitchFamily="34" charset="0"/>
              </a:rPr>
              <a:t>FAKULTAS EKONOMI DAN BISNIS UNS</a:t>
            </a:r>
            <a:endParaRPr lang="en-US" sz="2400" b="1" dirty="0">
              <a:latin typeface="Century Gothic" panose="020B0502020202020204" pitchFamily="34" charset="0"/>
            </a:endParaRPr>
          </a:p>
        </p:txBody>
      </p:sp>
      <p:pic>
        <p:nvPicPr>
          <p:cNvPr id="8" name="Picture 8" descr="IMG_256"/>
          <p:cNvPicPr>
            <a:picLocks noChangeAspect="1"/>
          </p:cNvPicPr>
          <p:nvPr/>
        </p:nvPicPr>
        <p:blipFill>
          <a:blip r:embed="rId3" cstate="print"/>
          <a:stretch>
            <a:fillRect/>
          </a:stretch>
        </p:blipFill>
        <p:spPr>
          <a:xfrm>
            <a:off x="9889490" y="156210"/>
            <a:ext cx="2208530" cy="988060"/>
          </a:xfrm>
          <a:prstGeom prst="rect">
            <a:avLst/>
          </a:prstGeom>
          <a:noFill/>
          <a:ln w="9525">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734292" y="1524000"/>
            <a:ext cx="10377054" cy="4682836"/>
          </a:xfrm>
          <a:prstGeom prst="rect">
            <a:avLst/>
          </a:prstGeom>
        </p:spPr>
        <p:txBody>
          <a:bodyPr anchor="t"/>
          <a:lstStyle/>
          <a:p>
            <a:pPr>
              <a:tabLst>
                <a:tab pos="360045" algn="l"/>
              </a:tabLst>
            </a:pPr>
            <a:r>
              <a:rPr lang="en-US" sz="2800" dirty="0" err="1" smtClean="0">
                <a:solidFill>
                  <a:srgbClr val="FF0000"/>
                </a:solidFill>
                <a:latin typeface="Arial Narrow" panose="020B0606020202030204" pitchFamily="34" charset="0"/>
              </a:rPr>
              <a:t>Metode</a:t>
            </a:r>
            <a:r>
              <a:rPr lang="en-US" sz="2800" dirty="0" smtClean="0">
                <a:solidFill>
                  <a:srgbClr val="FF0000"/>
                </a:solidFill>
                <a:latin typeface="Arial Narrow" panose="020B0606020202030204" pitchFamily="34" charset="0"/>
              </a:rPr>
              <a:t> </a:t>
            </a:r>
            <a:r>
              <a:rPr lang="en-US" sz="2800" dirty="0" err="1" smtClean="0">
                <a:solidFill>
                  <a:srgbClr val="FF0000"/>
                </a:solidFill>
                <a:latin typeface="Arial Narrow" panose="020B0606020202030204" pitchFamily="34" charset="0"/>
              </a:rPr>
              <a:t>Perkuliahan</a:t>
            </a:r>
            <a:r>
              <a:rPr lang="en-US" sz="2800" dirty="0" smtClean="0">
                <a:solidFill>
                  <a:srgbClr val="FF0000"/>
                </a:solidFill>
                <a:latin typeface="Arial Narrow" panose="020B0606020202030204" pitchFamily="34" charset="0"/>
              </a:rPr>
              <a:t> </a:t>
            </a:r>
          </a:p>
          <a:p>
            <a:pPr>
              <a:tabLst>
                <a:tab pos="360045" algn="l"/>
              </a:tabLst>
            </a:pPr>
            <a:r>
              <a:rPr lang="en-US" sz="2000" dirty="0" smtClean="0">
                <a:solidFill>
                  <a:schemeClr val="tx1"/>
                </a:solidFill>
                <a:latin typeface="Arial Narrow" panose="020B0606020202030204" pitchFamily="34" charset="0"/>
              </a:rPr>
              <a:t>1. </a:t>
            </a:r>
            <a:r>
              <a:rPr lang="en-US" sz="2000" dirty="0" err="1" smtClean="0">
                <a:solidFill>
                  <a:schemeClr val="tx1"/>
                </a:solidFill>
                <a:latin typeface="Arial Narrow" panose="020B0606020202030204" pitchFamily="34" charset="0"/>
              </a:rPr>
              <a:t>Perkuliahan</a:t>
            </a:r>
            <a:r>
              <a:rPr lang="en-US" sz="2000" dirty="0" smtClean="0">
                <a:solidFill>
                  <a:schemeClr val="tx1"/>
                </a:solidFill>
                <a:latin typeface="Arial Narrow" panose="020B0606020202030204" pitchFamily="34" charset="0"/>
              </a:rPr>
              <a:t> Semester </a:t>
            </a:r>
            <a:r>
              <a:rPr lang="en-US" sz="2000" dirty="0" err="1" smtClean="0">
                <a:solidFill>
                  <a:schemeClr val="tx1"/>
                </a:solidFill>
                <a:latin typeface="Arial Narrow" panose="020B0606020202030204" pitchFamily="34" charset="0"/>
              </a:rPr>
              <a:t>Ganjil</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Agustus</a:t>
            </a:r>
            <a:r>
              <a:rPr lang="en-US" sz="2000" dirty="0" smtClean="0">
                <a:solidFill>
                  <a:schemeClr val="tx1"/>
                </a:solidFill>
                <a:latin typeface="Arial Narrow" panose="020B0606020202030204" pitchFamily="34" charset="0"/>
              </a:rPr>
              <a:t> </a:t>
            </a:r>
            <a:r>
              <a:rPr lang="en-US" sz="2000" dirty="0" smtClean="0">
                <a:solidFill>
                  <a:schemeClr val="tx1"/>
                </a:solidFill>
                <a:latin typeface="Arial Narrow" panose="020B0606020202030204" pitchFamily="34" charset="0"/>
              </a:rPr>
              <a:t>2022 </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Januari</a:t>
            </a:r>
            <a:r>
              <a:rPr lang="en-US" sz="2000" dirty="0" smtClean="0">
                <a:solidFill>
                  <a:schemeClr val="tx1"/>
                </a:solidFill>
                <a:latin typeface="Arial Narrow" panose="020B0606020202030204" pitchFamily="34" charset="0"/>
              </a:rPr>
              <a:t> </a:t>
            </a:r>
            <a:r>
              <a:rPr lang="en-US" sz="2000" dirty="0" smtClean="0">
                <a:solidFill>
                  <a:schemeClr val="tx1"/>
                </a:solidFill>
                <a:latin typeface="Arial Narrow" panose="020B0606020202030204" pitchFamily="34" charset="0"/>
              </a:rPr>
              <a:t>2023  </a:t>
            </a:r>
            <a:r>
              <a:rPr lang="en-US" sz="2000" dirty="0" smtClean="0">
                <a:solidFill>
                  <a:schemeClr val="tx1"/>
                </a:solidFill>
                <a:latin typeface="Arial Narrow" panose="020B0606020202030204" pitchFamily="34" charset="0"/>
              </a:rPr>
              <a:t>(</a:t>
            </a:r>
            <a:r>
              <a:rPr lang="en-US" sz="2000" dirty="0" smtClean="0">
                <a:solidFill>
                  <a:schemeClr val="tx1"/>
                </a:solidFill>
                <a:latin typeface="Arial Narrow" panose="020B0606020202030204" pitchFamily="34" charset="0"/>
              </a:rPr>
              <a:t>2022.1</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akan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dilakukan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secara</a:t>
            </a:r>
            <a:r>
              <a:rPr lang="en-US" sz="2000" dirty="0" smtClean="0">
                <a:solidFill>
                  <a:schemeClr val="tx1"/>
                </a:solidFill>
                <a:latin typeface="Arial Narrow" panose="020B0606020202030204" pitchFamily="34" charset="0"/>
              </a:rPr>
              <a:t> </a:t>
            </a:r>
            <a:r>
              <a:rPr lang="en-US" sz="2000" dirty="0" smtClean="0">
                <a:latin typeface="Arial Narrow" panose="020B0606020202030204" pitchFamily="34" charset="0"/>
              </a:rPr>
              <a:t>luring</a:t>
            </a:r>
            <a:r>
              <a:rPr lang="en-US" sz="2000" dirty="0" smtClean="0">
                <a:solidFill>
                  <a:schemeClr val="tx1"/>
                </a:solidFill>
                <a:latin typeface="Arial Narrow" panose="020B0606020202030204" pitchFamily="34" charset="0"/>
              </a:rPr>
              <a:t> </a:t>
            </a:r>
            <a:endParaRPr lang="en-US" sz="2000" dirty="0" smtClean="0">
              <a:solidFill>
                <a:schemeClr val="tx1"/>
              </a:solidFill>
              <a:latin typeface="Arial Narrow" panose="020B0606020202030204" pitchFamily="34" charset="0"/>
            </a:endParaRPr>
          </a:p>
          <a:p>
            <a:pPr algn="just">
              <a:tabLst>
                <a:tab pos="360045" algn="l"/>
              </a:tabLst>
            </a:pPr>
            <a:r>
              <a:rPr lang="en-US" sz="2000" dirty="0" smtClean="0">
                <a:solidFill>
                  <a:schemeClr val="tx1"/>
                </a:solidFill>
                <a:latin typeface="Arial Narrow" panose="020B0606020202030204" pitchFamily="34" charset="0"/>
              </a:rPr>
              <a:t>2. </a:t>
            </a:r>
            <a:r>
              <a:rPr lang="en-US" sz="2000" dirty="0" err="1" smtClean="0">
                <a:solidFill>
                  <a:schemeClr val="tx1"/>
                </a:solidFill>
                <a:latin typeface="Arial Narrow" panose="020B0606020202030204" pitchFamily="34" charset="0"/>
              </a:rPr>
              <a:t>Proses</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belajar</a:t>
            </a:r>
            <a:r>
              <a:rPr lang="en-US" sz="2000" dirty="0" smtClean="0">
                <a:solidFill>
                  <a:schemeClr val="tx1"/>
                </a:solidFill>
                <a:latin typeface="Arial Narrow" panose="020B0606020202030204" pitchFamily="34" charset="0"/>
              </a:rPr>
              <a:t> paling </a:t>
            </a:r>
            <a:r>
              <a:rPr lang="en-US" sz="2000" dirty="0" err="1" smtClean="0">
                <a:solidFill>
                  <a:schemeClr val="tx1"/>
                </a:solidFill>
                <a:latin typeface="Arial Narrow" panose="020B0606020202030204" pitchFamily="34" charset="0"/>
              </a:rPr>
              <a:t>sedikit</a:t>
            </a:r>
            <a:r>
              <a:rPr lang="en-US" sz="2000" dirty="0" smtClean="0">
                <a:solidFill>
                  <a:schemeClr val="tx1"/>
                </a:solidFill>
                <a:latin typeface="Arial Narrow" panose="020B0606020202030204" pitchFamily="34" charset="0"/>
              </a:rPr>
              <a:t> 16 (</a:t>
            </a:r>
            <a:r>
              <a:rPr lang="en-US" sz="2000" dirty="0" err="1" smtClean="0">
                <a:solidFill>
                  <a:schemeClr val="tx1"/>
                </a:solidFill>
                <a:latin typeface="Arial Narrow" panose="020B0606020202030204" pitchFamily="34" charset="0"/>
              </a:rPr>
              <a:t>enam</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belas</a:t>
            </a:r>
            <a:r>
              <a:rPr lang="en-US" sz="2000" dirty="0" smtClean="0">
                <a:solidFill>
                  <a:schemeClr val="tx1"/>
                </a:solidFill>
                <a:latin typeface="Arial Narrow" panose="020B0606020202030204" pitchFamily="34" charset="0"/>
              </a:rPr>
              <a:t>) kali </a:t>
            </a:r>
            <a:r>
              <a:rPr lang="en-US" sz="2000" dirty="0" err="1" smtClean="0">
                <a:solidFill>
                  <a:schemeClr val="tx1"/>
                </a:solidFill>
                <a:latin typeface="Arial Narrow" panose="020B0606020202030204" pitchFamily="34" charset="0"/>
              </a:rPr>
              <a:t>pertemuan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termasuk</a:t>
            </a:r>
            <a:r>
              <a:rPr lang="en-US" sz="2000" dirty="0" smtClean="0">
                <a:solidFill>
                  <a:schemeClr val="tx1"/>
                </a:solidFill>
                <a:latin typeface="Arial Narrow" panose="020B0606020202030204" pitchFamily="34" charset="0"/>
              </a:rPr>
              <a:t> UTS </a:t>
            </a:r>
            <a:r>
              <a:rPr lang="en-US" sz="2000" dirty="0" err="1" smtClean="0">
                <a:solidFill>
                  <a:schemeClr val="tx1"/>
                </a:solidFill>
                <a:latin typeface="Arial Narrow" panose="020B0606020202030204" pitchFamily="34" charset="0"/>
              </a:rPr>
              <a:t>dan</a:t>
            </a:r>
            <a:r>
              <a:rPr lang="en-US" sz="2000" dirty="0" smtClean="0">
                <a:solidFill>
                  <a:schemeClr val="tx1"/>
                </a:solidFill>
                <a:latin typeface="Arial Narrow" panose="020B0606020202030204" pitchFamily="34" charset="0"/>
              </a:rPr>
              <a:t> UAS </a:t>
            </a:r>
          </a:p>
          <a:p>
            <a:pPr>
              <a:tabLst>
                <a:tab pos="360045" algn="l"/>
              </a:tabLst>
            </a:pPr>
            <a:r>
              <a:rPr lang="en-US" sz="2000" dirty="0" smtClean="0">
                <a:solidFill>
                  <a:schemeClr val="tx1"/>
                </a:solidFill>
                <a:latin typeface="Arial Narrow" panose="020B0606020202030204" pitchFamily="34" charset="0"/>
              </a:rPr>
              <a:t>3. </a:t>
            </a:r>
            <a:r>
              <a:rPr lang="en-US" sz="2000" dirty="0" err="1" smtClean="0">
                <a:solidFill>
                  <a:schemeClr val="tx1"/>
                </a:solidFill>
                <a:latin typeface="Arial Narrow" panose="020B0606020202030204" pitchFamily="34" charset="0"/>
              </a:rPr>
              <a:t>Kehadiran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Mahasiswa</a:t>
            </a:r>
            <a:r>
              <a:rPr lang="en-US" sz="2000" dirty="0" smtClean="0">
                <a:solidFill>
                  <a:schemeClr val="tx1"/>
                </a:solidFill>
                <a:latin typeface="Arial Narrow" panose="020B0606020202030204" pitchFamily="34" charset="0"/>
              </a:rPr>
              <a:t> minimal 75%</a:t>
            </a:r>
          </a:p>
          <a:p>
            <a:pPr>
              <a:tabLst>
                <a:tab pos="360045" algn="l"/>
              </a:tabLst>
            </a:pPr>
            <a:r>
              <a:rPr lang="en-US" sz="2000" dirty="0" smtClean="0">
                <a:solidFill>
                  <a:schemeClr val="tx1"/>
                </a:solidFill>
                <a:latin typeface="Arial Narrow" panose="020B0606020202030204" pitchFamily="34" charset="0"/>
              </a:rPr>
              <a:t>4. </a:t>
            </a:r>
            <a:r>
              <a:rPr lang="en-US" sz="2000" dirty="0" err="1" smtClean="0">
                <a:solidFill>
                  <a:schemeClr val="tx1"/>
                </a:solidFill>
                <a:latin typeface="Arial Narrow" panose="020B0606020202030204" pitchFamily="34" charset="0"/>
              </a:rPr>
              <a:t>Presensi</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kehadiran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mahasiwa</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wajib</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dengan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menggunakan</a:t>
            </a:r>
            <a:r>
              <a:rPr lang="en-US" sz="2000" dirty="0" smtClean="0">
                <a:solidFill>
                  <a:schemeClr val="tx1"/>
                </a:solidFill>
                <a:latin typeface="Arial Narrow" panose="020B0606020202030204" pitchFamily="34" charset="0"/>
              </a:rPr>
              <a:t> </a:t>
            </a:r>
            <a:r>
              <a:rPr lang="en-US" sz="2000" dirty="0" smtClean="0">
                <a:solidFill>
                  <a:schemeClr val="tx1"/>
                </a:solidFill>
                <a:latin typeface="Arial Narrow" panose="020B0606020202030204" pitchFamily="34" charset="0"/>
              </a:rPr>
              <a:t>OCW</a:t>
            </a:r>
            <a:endParaRPr lang="en-US" sz="2000" dirty="0" smtClean="0">
              <a:solidFill>
                <a:schemeClr val="tx1"/>
              </a:solidFill>
              <a:latin typeface="Arial Narrow" panose="020B0606020202030204" pitchFamily="34" charset="0"/>
            </a:endParaRPr>
          </a:p>
          <a:p>
            <a:pPr marL="213360" indent="-213360">
              <a:tabLst>
                <a:tab pos="360045" algn="l"/>
              </a:tabLst>
            </a:pPr>
            <a:r>
              <a:rPr lang="en-US" sz="2000" dirty="0" smtClean="0">
                <a:latin typeface="Arial Narrow" panose="020B0606020202030204" pitchFamily="34" charset="0"/>
              </a:rPr>
              <a:t>5</a:t>
            </a:r>
            <a:r>
              <a:rPr lang="en-US" sz="2000" dirty="0" smtClean="0">
                <a:solidFill>
                  <a:schemeClr val="tx1"/>
                </a:solidFill>
                <a:latin typeface="Arial Narrow" panose="020B0606020202030204" pitchFamily="34" charset="0"/>
              </a:rPr>
              <a:t>. </a:t>
            </a:r>
            <a:r>
              <a:rPr lang="en-US" sz="2000" dirty="0" smtClean="0">
                <a:solidFill>
                  <a:schemeClr val="tx1"/>
                </a:solidFill>
                <a:latin typeface="Arial Narrow" panose="020B0606020202030204" pitchFamily="34" charset="0"/>
              </a:rPr>
              <a:t>Hal-</a:t>
            </a:r>
            <a:r>
              <a:rPr lang="en-US" sz="2000" dirty="0" err="1" smtClean="0">
                <a:solidFill>
                  <a:schemeClr val="tx1"/>
                </a:solidFill>
                <a:latin typeface="Arial Narrow" panose="020B0606020202030204" pitchFamily="34" charset="0"/>
              </a:rPr>
              <a:t>hal</a:t>
            </a:r>
            <a:r>
              <a:rPr lang="en-US" sz="2000" dirty="0" smtClean="0">
                <a:solidFill>
                  <a:schemeClr val="tx1"/>
                </a:solidFill>
                <a:latin typeface="Arial Narrow" panose="020B0606020202030204" pitchFamily="34" charset="0"/>
              </a:rPr>
              <a:t> lain yang </a:t>
            </a:r>
            <a:r>
              <a:rPr lang="en-US" sz="2000" dirty="0" err="1" smtClean="0">
                <a:solidFill>
                  <a:schemeClr val="tx1"/>
                </a:solidFill>
                <a:latin typeface="Arial Narrow" panose="020B0606020202030204" pitchFamily="34" charset="0"/>
              </a:rPr>
              <a:t>berhubungan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dengan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proses</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pembelajaran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disepakati</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antara</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dosen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dan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mahasiswa</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dan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melaporkan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kepada</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pelayanan</a:t>
            </a:r>
            <a:r>
              <a:rPr lang="en-US" sz="2000" dirty="0" smtClean="0">
                <a:solidFill>
                  <a:schemeClr val="tx1"/>
                </a:solidFill>
                <a:latin typeface="Arial Narrow" panose="020B0606020202030204" pitchFamily="34" charset="0"/>
              </a:rPr>
              <a:t> </a:t>
            </a:r>
            <a:r>
              <a:rPr lang="en-US" sz="2000" dirty="0" err="1" smtClean="0">
                <a:solidFill>
                  <a:schemeClr val="tx1"/>
                </a:solidFill>
                <a:latin typeface="Arial Narrow" panose="020B0606020202030204" pitchFamily="34" charset="0"/>
              </a:rPr>
              <a:t>kuliah</a:t>
            </a:r>
            <a:endParaRPr lang="en-US" sz="2000" dirty="0" smtClean="0">
              <a:solidFill>
                <a:schemeClr val="tx1"/>
              </a:solidFill>
              <a:latin typeface="Arial Narrow" panose="020B0606020202030204" pitchFamily="34" charset="0"/>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en-US" sz="2000" i="0" u="none" strike="noStrike" kern="1200" cap="none" spc="0" normalizeH="0" baseline="0" noProof="0" dirty="0" smtClean="0">
              <a:ln>
                <a:noFill/>
              </a:ln>
              <a:solidFill>
                <a:schemeClr val="tx1"/>
              </a:solidFill>
              <a:effectLst/>
              <a:uLnTx/>
              <a:uFillTx/>
              <a:latin typeface="Arial Narrow" panose="020B0606020202030204" pitchFamily="34" charset="0"/>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734292" y="1524000"/>
            <a:ext cx="10377054" cy="4682836"/>
          </a:xfrm>
          <a:prstGeom prst="rect">
            <a:avLst/>
          </a:prstGeom>
        </p:spPr>
        <p:txBody>
          <a:bodyPr anchor="t"/>
          <a:lstStyle/>
          <a:p>
            <a:pPr>
              <a:tabLst>
                <a:tab pos="360045" algn="l"/>
              </a:tabLst>
            </a:pPr>
            <a:r>
              <a:rPr lang="en-US" sz="2800" b="1" smtClean="0">
                <a:solidFill>
                  <a:srgbClr val="FF0000"/>
                </a:solidFill>
                <a:latin typeface="Arial Narrow" panose="020B0606020202030204" pitchFamily="34" charset="0"/>
              </a:rPr>
              <a:t>Tahun Akademik</a:t>
            </a:r>
          </a:p>
          <a:p>
            <a:pPr>
              <a:tabLst>
                <a:tab pos="360045" algn="l"/>
              </a:tabLst>
            </a:pPr>
            <a:endParaRPr lang="en-US" sz="2800" b="1" smtClean="0">
              <a:solidFill>
                <a:srgbClr val="FF0000"/>
              </a:solidFill>
              <a:latin typeface="Arial Narrow" panose="020B0606020202030204" pitchFamily="34" charset="0"/>
            </a:endParaRPr>
          </a:p>
          <a:p>
            <a:pPr algn="just">
              <a:tabLst>
                <a:tab pos="360045" algn="l"/>
              </a:tabLst>
            </a:pPr>
            <a:r>
              <a:rPr lang="en-US" sz="2800" smtClean="0">
                <a:solidFill>
                  <a:schemeClr val="tx1"/>
                </a:solidFill>
                <a:latin typeface="Arial Narrow" panose="020B0606020202030204" pitchFamily="34" charset="0"/>
              </a:rPr>
              <a:t>Satu tahun akademik terdiri atas 2 (dua) semester untuk Penyelenggaraan PBM </a:t>
            </a:r>
          </a:p>
          <a:p>
            <a:pPr>
              <a:tabLst>
                <a:tab pos="360045" algn="l"/>
              </a:tabLst>
            </a:pPr>
            <a:r>
              <a:rPr lang="en-US" sz="2800" smtClean="0">
                <a:solidFill>
                  <a:schemeClr val="tx1"/>
                </a:solidFill>
                <a:latin typeface="Arial Narrow" panose="020B0606020202030204" pitchFamily="34" charset="0"/>
              </a:rPr>
              <a:t>1.  Semester Ganjil Periode Agustus  - Januari </a:t>
            </a:r>
          </a:p>
          <a:p>
            <a:pPr>
              <a:tabLst>
                <a:tab pos="360045" algn="l"/>
              </a:tabLst>
            </a:pPr>
            <a:r>
              <a:rPr lang="en-US" sz="2800" smtClean="0">
                <a:solidFill>
                  <a:schemeClr val="tx1"/>
                </a:solidFill>
                <a:latin typeface="Arial Narrow" panose="020B0606020202030204" pitchFamily="34" charset="0"/>
              </a:rPr>
              <a:t>	Jadwal Herregistrasi Minggu ke 4 bulan juli sd minggu ke 1 bulan agustus</a:t>
            </a:r>
          </a:p>
          <a:p>
            <a:pPr>
              <a:tabLst>
                <a:tab pos="360045" algn="l"/>
              </a:tabLst>
            </a:pPr>
            <a:r>
              <a:rPr lang="en-US" sz="2800" smtClean="0">
                <a:solidFill>
                  <a:schemeClr val="tx1"/>
                </a:solidFill>
                <a:latin typeface="Arial Narrow" panose="020B0606020202030204" pitchFamily="34" charset="0"/>
              </a:rPr>
              <a:t>	</a:t>
            </a:r>
          </a:p>
          <a:p>
            <a:pPr>
              <a:tabLst>
                <a:tab pos="360045" algn="l"/>
              </a:tabLst>
            </a:pPr>
            <a:r>
              <a:rPr lang="en-US" sz="2800" smtClean="0">
                <a:solidFill>
                  <a:schemeClr val="tx1"/>
                </a:solidFill>
                <a:latin typeface="Arial Narrow" panose="020B0606020202030204" pitchFamily="34" charset="0"/>
              </a:rPr>
              <a:t>2.  Semester Genap Periode Fabruari  - Juli </a:t>
            </a:r>
          </a:p>
          <a:p>
            <a:pPr marL="383540" indent="-383540">
              <a:tabLst>
                <a:tab pos="360045" algn="l"/>
              </a:tabLst>
            </a:pPr>
            <a:r>
              <a:rPr lang="en-US" sz="2800" smtClean="0">
                <a:solidFill>
                  <a:schemeClr val="tx1"/>
                </a:solidFill>
                <a:latin typeface="Arial Narrow" panose="020B0606020202030204" pitchFamily="34" charset="0"/>
              </a:rPr>
              <a:t>     Jadwal Herregistrasi Minggu ke 4 bulan Januari  sd minggu ke 1 bulan Februari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8" name="Picture 7"/>
          <p:cNvPicPr>
            <a:picLocks noChangeAspect="1"/>
          </p:cNvPicPr>
          <p:nvPr/>
        </p:nvPicPr>
        <p:blipFill>
          <a:blip r:embed="rId2"/>
          <a:stretch>
            <a:fillRect/>
          </a:stretch>
        </p:blipFill>
        <p:spPr>
          <a:xfrm>
            <a:off x="506730" y="1326515"/>
            <a:ext cx="11195050" cy="537083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734292" y="1524000"/>
            <a:ext cx="10377054" cy="4682836"/>
          </a:xfrm>
          <a:prstGeom prst="rect">
            <a:avLst/>
          </a:prstGeom>
        </p:spPr>
        <p:txBody>
          <a:bodyPr anchor="t"/>
          <a:lstStyle/>
          <a:p>
            <a:pPr>
              <a:tabLst>
                <a:tab pos="360045" algn="l"/>
              </a:tabLst>
            </a:pPr>
            <a:r>
              <a:rPr lang="en-US" sz="2800" b="1" smtClean="0">
                <a:solidFill>
                  <a:srgbClr val="FF0000"/>
                </a:solidFill>
                <a:latin typeface="Arial Narrow" panose="020B0606020202030204" pitchFamily="34" charset="0"/>
              </a:rPr>
              <a:t>Aktivasi Email Student UNS (SSO)</a:t>
            </a:r>
          </a:p>
          <a:p>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id-ID" sz="2800" b="1"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11" name="Picture 9"/>
          <p:cNvPicPr>
            <a:picLocks noChangeAspect="1"/>
          </p:cNvPicPr>
          <p:nvPr/>
        </p:nvPicPr>
        <p:blipFill>
          <a:blip r:embed="rId2"/>
          <a:srcRect t="13330" b="5744"/>
          <a:stretch>
            <a:fillRect/>
          </a:stretch>
        </p:blipFill>
        <p:spPr>
          <a:xfrm>
            <a:off x="734060" y="2175510"/>
            <a:ext cx="10845800" cy="442468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734292" y="1524000"/>
            <a:ext cx="10377054" cy="4682836"/>
          </a:xfrm>
          <a:prstGeom prst="rect">
            <a:avLst/>
          </a:prstGeom>
        </p:spPr>
        <p:txBody>
          <a:bodyPr anchor="t"/>
          <a:lstStyle/>
          <a:p>
            <a:pPr>
              <a:tabLst>
                <a:tab pos="360045" algn="l"/>
              </a:tabLst>
            </a:pPr>
            <a:r>
              <a:rPr lang="en-US" sz="2800" b="1" smtClean="0">
                <a:solidFill>
                  <a:srgbClr val="FF0000"/>
                </a:solidFill>
                <a:latin typeface="Arial Narrow" panose="020B0606020202030204" pitchFamily="34" charset="0"/>
              </a:rPr>
              <a:t>Aktivasi Email Student UNS (SSO)</a:t>
            </a:r>
          </a:p>
          <a:p>
            <a:pPr>
              <a:tabLst>
                <a:tab pos="360045" algn="l"/>
              </a:tabLst>
            </a:pPr>
            <a:r>
              <a:rPr lang="en-US" sz="2000" smtClean="0">
                <a:latin typeface="Arial Narrow" panose="020B0606020202030204" pitchFamily="34" charset="0"/>
              </a:rPr>
              <a:t>Single Sign On (SSO) adalah sistem Universitas Sebelas Maret (UNS) yang memungkinkan civitas akademika UNS untuk dapat mengakses fasilitas aplikasi dan layanan yang ada di UNS dengan melakukan proses otentifikasi satu kali saja dengan menggunakan akun email UNS.</a:t>
            </a:r>
          </a:p>
          <a:p>
            <a:pPr>
              <a:tabLst>
                <a:tab pos="360045" algn="l"/>
              </a:tabLst>
            </a:pPr>
            <a:r>
              <a:rPr lang="en-US" sz="2000" smtClean="0">
                <a:latin typeface="Arial Narrow" panose="020B0606020202030204" pitchFamily="34" charset="0"/>
              </a:rPr>
              <a:t>Akun email UNS @student.uns.ac.id untuk mahasiswa) bisa didapatkan dengan melakukan aktivasi di website Profil di alamat http://profil.uns.ac.id.</a:t>
            </a:r>
          </a:p>
          <a:p>
            <a:pPr>
              <a:tabLst>
                <a:tab pos="360045" algn="l"/>
              </a:tabLst>
            </a:pPr>
            <a:endParaRPr lang="en-US" sz="2000" smtClean="0">
              <a:latin typeface="Arial Narrow" panose="020B0606020202030204" pitchFamily="34" charset="0"/>
            </a:endParaRPr>
          </a:p>
          <a:p>
            <a:pPr>
              <a:tabLst>
                <a:tab pos="360045" algn="l"/>
              </a:tabLst>
            </a:pPr>
            <a:r>
              <a:rPr lang="en-US" sz="2800" smtClean="0">
                <a:solidFill>
                  <a:srgbClr val="FF0000"/>
                </a:solidFill>
                <a:latin typeface="Arial Narrow" panose="020B0606020202030204" pitchFamily="34" charset="0"/>
              </a:rPr>
              <a:t>Kegunaan </a:t>
            </a:r>
          </a:p>
          <a:p>
            <a:pPr>
              <a:tabLst>
                <a:tab pos="360045" algn="l"/>
              </a:tabLst>
            </a:pPr>
            <a:r>
              <a:rPr lang="en-US" sz="2000" smtClean="0">
                <a:latin typeface="Arial Narrow" panose="020B0606020202030204" pitchFamily="34" charset="0"/>
              </a:rPr>
              <a:t>1. Bisa di gunakan login wifi di lingkungan uns</a:t>
            </a:r>
          </a:p>
          <a:p>
            <a:pPr>
              <a:tabLst>
                <a:tab pos="360045" algn="l"/>
              </a:tabLst>
            </a:pPr>
            <a:r>
              <a:rPr lang="en-US" sz="2000" smtClean="0">
                <a:latin typeface="Arial Narrow" panose="020B0606020202030204" pitchFamily="34" charset="0"/>
              </a:rPr>
              <a:t>2. Akses login siakad sso</a:t>
            </a:r>
          </a:p>
          <a:p>
            <a:pPr>
              <a:tabLst>
                <a:tab pos="360045" algn="l"/>
              </a:tabLst>
            </a:pPr>
            <a:r>
              <a:rPr lang="en-US" sz="2000" smtClean="0">
                <a:latin typeface="Arial Narrow" panose="020B0606020202030204" pitchFamily="34" charset="0"/>
              </a:rPr>
              <a:t>3. Akses OCW</a:t>
            </a:r>
          </a:p>
          <a:p>
            <a:pPr>
              <a:tabLst>
                <a:tab pos="360045" algn="l"/>
              </a:tabLst>
            </a:pPr>
            <a:r>
              <a:rPr lang="en-US" sz="2000" smtClean="0">
                <a:latin typeface="Arial Narrow" panose="020B0606020202030204" pitchFamily="34" charset="0"/>
              </a:rPr>
              <a:t>4. Akses Spada</a:t>
            </a:r>
          </a:p>
          <a:p>
            <a:pPr>
              <a:tabLst>
                <a:tab pos="360045" algn="l"/>
              </a:tabLst>
            </a:pPr>
            <a:r>
              <a:rPr lang="en-US" sz="2000" smtClean="0">
                <a:latin typeface="Arial Narrow" panose="020B0606020202030204" pitchFamily="34" charset="0"/>
              </a:rPr>
              <a:t>5. Akses Email dan google drive yang bisa menyimpan data yg lebih banyak</a:t>
            </a:r>
          </a:p>
          <a:p>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id-ID"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10" name="Picture 8"/>
          <p:cNvPicPr>
            <a:picLocks noChangeAspect="1"/>
          </p:cNvPicPr>
          <p:nvPr/>
        </p:nvPicPr>
        <p:blipFill>
          <a:blip r:embed="rId2"/>
          <a:stretch>
            <a:fillRect/>
          </a:stretch>
        </p:blipFill>
        <p:spPr>
          <a:xfrm>
            <a:off x="834390" y="2194560"/>
            <a:ext cx="9733280" cy="2991485"/>
          </a:xfrm>
          <a:prstGeom prst="rect">
            <a:avLst/>
          </a:prstGeom>
          <a:noFill/>
          <a:ln>
            <a:noFill/>
          </a:ln>
        </p:spPr>
      </p:pic>
      <p:sp>
        <p:nvSpPr>
          <p:cNvPr id="4" name="Rectangle 2"/>
          <p:cNvSpPr txBox="1">
            <a:spLocks noChangeArrowheads="1"/>
          </p:cNvSpPr>
          <p:nvPr/>
        </p:nvSpPr>
        <p:spPr>
          <a:xfrm>
            <a:off x="520700" y="1419860"/>
            <a:ext cx="10377170" cy="774700"/>
          </a:xfrm>
          <a:prstGeom prst="rect">
            <a:avLst/>
          </a:prstGeom>
        </p:spPr>
        <p:txBody>
          <a:bodyPr anchor="ctr"/>
          <a:lstStyle/>
          <a:p>
            <a:pPr marL="360045" lvl="0" indent="0" algn="just" defTabSz="914400" eaLnBrk="0" fontAlgn="base" hangingPunct="0">
              <a:spcBef>
                <a:spcPct val="0"/>
              </a:spcBef>
              <a:spcAft>
                <a:spcPct val="0"/>
              </a:spcAft>
              <a:buFontTx/>
              <a:buNone/>
              <a:defRPr/>
            </a:pPr>
            <a:r>
              <a:rPr kumimoji="0" lang="en-US" altLang="id-ID" sz="2800" b="1" i="0" u="none" strike="noStrike" kern="1200" cap="none" spc="0" normalizeH="0" baseline="0" noProof="0" dirty="0" smtClean="0">
                <a:ln>
                  <a:noFill/>
                </a:ln>
                <a:solidFill>
                  <a:srgbClr val="FF0000"/>
                </a:solidFill>
                <a:effectLst/>
                <a:uLnTx/>
                <a:uFillTx/>
                <a:latin typeface="+mj-lt"/>
                <a:ea typeface="+mj-ea"/>
                <a:cs typeface="+mj-cs"/>
              </a:rPr>
              <a:t>LAMAN MENU SIAKAD SSO</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12" name="Picture 10"/>
          <p:cNvPicPr>
            <a:picLocks noChangeAspect="1"/>
          </p:cNvPicPr>
          <p:nvPr/>
        </p:nvPicPr>
        <p:blipFill>
          <a:blip r:embed="rId2"/>
          <a:srcRect t="5744" b="7565"/>
          <a:stretch>
            <a:fillRect/>
          </a:stretch>
        </p:blipFill>
        <p:spPr>
          <a:xfrm>
            <a:off x="768350" y="1629410"/>
            <a:ext cx="10655935" cy="4920615"/>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10" name="Picture 13"/>
          <p:cNvPicPr>
            <a:picLocks noGrp="1" noChangeAspect="1"/>
          </p:cNvPicPr>
          <p:nvPr>
            <p:ph type="pic" sz="quarter" idx="17"/>
          </p:nvPr>
        </p:nvPicPr>
        <p:blipFill>
          <a:blip r:embed="rId2"/>
          <a:srcRect l="39076" t="11016" r="45257" b="12173"/>
          <a:stretch>
            <a:fillRect/>
          </a:stretch>
        </p:blipFill>
        <p:spPr>
          <a:xfrm>
            <a:off x="2975610" y="-96520"/>
            <a:ext cx="6325235" cy="6953885"/>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14" name="Picture 14" descr="WhatsApp Image 2021-08-16 at 00.24.43"/>
          <p:cNvPicPr>
            <a:picLocks noGrp="1" noChangeAspect="1"/>
          </p:cNvPicPr>
          <p:nvPr>
            <p:ph type="pic" sz="quarter" idx="17"/>
          </p:nvPr>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15" name="Picture 12"/>
          <p:cNvPicPr>
            <a:picLocks noGrp="1" noChangeAspect="1"/>
          </p:cNvPicPr>
          <p:nvPr>
            <p:ph type="pic" sz="quarter" idx="16"/>
          </p:nvPr>
        </p:nvPicPr>
        <p:blipFill>
          <a:blip r:embed="rId2"/>
          <a:srcRect l="23075" t="22267" r="21125" b="13095"/>
          <a:stretch>
            <a:fillRect/>
          </a:stretch>
        </p:blipFill>
        <p:spPr>
          <a:xfrm>
            <a:off x="0" y="0"/>
            <a:ext cx="12192635" cy="68580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403891" y="263237"/>
            <a:ext cx="5467347" cy="593709"/>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637309" y="1662546"/>
            <a:ext cx="10377054" cy="4294908"/>
          </a:xfrm>
          <a:prstGeom prst="rect">
            <a:avLst/>
          </a:prstGeom>
        </p:spPr>
        <p:txBody>
          <a:bodyPr anchor="ctr"/>
          <a:lstStyle/>
          <a:p>
            <a:pPr marL="0" marR="0" lvl="0" indent="0" defTabSz="914400" rtl="0" eaLnBrk="1" fontAlgn="auto" latinLnBrk="0" hangingPunct="1">
              <a:lnSpc>
                <a:spcPct val="90000"/>
              </a:lnSpc>
              <a:spcBef>
                <a:spcPct val="0"/>
              </a:spcBef>
              <a:spcAft>
                <a:spcPts val="0"/>
              </a:spcAft>
              <a:buClrTx/>
              <a:buSzTx/>
              <a:buFontTx/>
              <a:buNone/>
              <a:tabLst>
                <a:tab pos="539750" algn="l"/>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INFORMASI BIDANG AKADEMIK</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marL="0" marR="0" lvl="0" indent="0" defTabSz="914400" rtl="0" eaLnBrk="1" fontAlgn="auto" latinLnBrk="0" hangingPunct="1">
              <a:lnSpc>
                <a:spcPct val="90000"/>
              </a:lnSpc>
              <a:spcBef>
                <a:spcPct val="0"/>
              </a:spcBef>
              <a:spcAft>
                <a:spcPts val="0"/>
              </a:spcAft>
              <a:buClrTx/>
              <a:buSzTx/>
              <a:buFontTx/>
              <a:buNone/>
              <a:tabLst>
                <a:tab pos="539750" algn="l"/>
              </a:tabLst>
              <a:defRPr/>
            </a:pP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marL="360680" lvl="0" indent="-360680" algn="just" defTabSz="914400" eaLnBrk="0" fontAlgn="base" hangingPunct="0">
              <a:spcBef>
                <a:spcPct val="0"/>
              </a:spcBef>
              <a:spcAft>
                <a:spcPct val="0"/>
              </a:spcAft>
              <a:tabLst>
                <a:tab pos="360045" algn="l"/>
              </a:tabLst>
              <a:defRPr/>
            </a:pPr>
            <a:r>
              <a:rPr lang="en-US" sz="2800" kern="0" dirty="0" smtClean="0">
                <a:latin typeface="Arial Narrow" panose="020B0606020202030204" pitchFamily="34" charset="0"/>
              </a:rPr>
              <a:t>A.	</a:t>
            </a:r>
            <a:r>
              <a:rPr lang="en-US" sz="2800" b="1" kern="0" dirty="0" err="1" smtClean="0">
                <a:latin typeface="Arial Narrow" panose="020B0606020202030204" pitchFamily="34" charset="0"/>
              </a:rPr>
              <a:t>Peraturan</a:t>
            </a:r>
            <a:r>
              <a:rPr lang="en-US" sz="2800" b="1" kern="0" dirty="0" smtClean="0">
                <a:latin typeface="Arial Narrow" panose="020B0606020202030204" pitchFamily="34" charset="0"/>
              </a:rPr>
              <a:t> </a:t>
            </a:r>
            <a:r>
              <a:rPr lang="en-US" sz="2800" b="1" kern="0" dirty="0" err="1" smtClean="0">
                <a:latin typeface="Arial Narrow" panose="020B0606020202030204" pitchFamily="34" charset="0"/>
              </a:rPr>
              <a:t>Rektor</a:t>
            </a:r>
            <a:r>
              <a:rPr lang="en-US" sz="2800" b="1" kern="0" dirty="0" smtClean="0">
                <a:latin typeface="Arial Narrow" panose="020B0606020202030204" pitchFamily="34" charset="0"/>
              </a:rPr>
              <a:t> UNS </a:t>
            </a:r>
            <a:r>
              <a:rPr lang="en-US" sz="2800" b="1" kern="0" dirty="0" err="1" smtClean="0">
                <a:latin typeface="Arial Narrow" panose="020B0606020202030204" pitchFamily="34" charset="0"/>
              </a:rPr>
              <a:t>Tentang</a:t>
            </a:r>
            <a:r>
              <a:rPr lang="en-US" sz="2800" b="1" kern="0" dirty="0" smtClean="0">
                <a:latin typeface="Arial Narrow" panose="020B0606020202030204" pitchFamily="34" charset="0"/>
              </a:rPr>
              <a:t> </a:t>
            </a:r>
            <a:r>
              <a:rPr lang="en-US" sz="2800" b="1" kern="0" dirty="0" err="1" smtClean="0">
                <a:latin typeface="Arial Narrow" panose="020B0606020202030204" pitchFamily="34" charset="0"/>
              </a:rPr>
              <a:t>Pengelolaan</a:t>
            </a:r>
            <a:r>
              <a:rPr lang="en-US" sz="2800" b="1" kern="0" dirty="0" smtClean="0">
                <a:latin typeface="Arial Narrow" panose="020B0606020202030204" pitchFamily="34" charset="0"/>
              </a:rPr>
              <a:t> </a:t>
            </a:r>
            <a:r>
              <a:rPr lang="en-US" sz="2800" b="1" kern="0" dirty="0" err="1" smtClean="0">
                <a:latin typeface="Arial Narrow" panose="020B0606020202030204" pitchFamily="34" charset="0"/>
              </a:rPr>
              <a:t>dan</a:t>
            </a:r>
            <a:r>
              <a:rPr lang="en-US" sz="2800" b="1" kern="0" dirty="0" smtClean="0">
                <a:latin typeface="Arial Narrow" panose="020B0606020202030204" pitchFamily="34" charset="0"/>
              </a:rPr>
              <a:t> </a:t>
            </a:r>
            <a:r>
              <a:rPr lang="en-US" sz="2800" b="1" kern="0" dirty="0" err="1" smtClean="0">
                <a:latin typeface="Arial Narrow" panose="020B0606020202030204" pitchFamily="34" charset="0"/>
              </a:rPr>
              <a:t>Penyelanggaraan</a:t>
            </a:r>
            <a:r>
              <a:rPr lang="en-US" sz="2800" b="1" kern="0" dirty="0" smtClean="0">
                <a:latin typeface="Arial Narrow" panose="020B0606020202030204" pitchFamily="34" charset="0"/>
              </a:rPr>
              <a:t> </a:t>
            </a:r>
            <a:r>
              <a:rPr lang="en-US" sz="2800" b="1" kern="0" dirty="0" err="1" smtClean="0">
                <a:latin typeface="Arial Narrow" panose="020B0606020202030204" pitchFamily="34" charset="0"/>
              </a:rPr>
              <a:t>Pendidikan</a:t>
            </a:r>
            <a:r>
              <a:rPr lang="en-US" sz="2800" b="1" kern="0" dirty="0" smtClean="0">
                <a:latin typeface="Arial Narrow" panose="020B0606020202030204" pitchFamily="34" charset="0"/>
              </a:rPr>
              <a:t> Program Sarjana</a:t>
            </a:r>
          </a:p>
          <a:p>
            <a:pPr marL="742950" lvl="0" indent="-382905" algn="just" defTabSz="914400" eaLnBrk="0" fontAlgn="base" hangingPunct="0">
              <a:spcBef>
                <a:spcPct val="0"/>
              </a:spcBef>
              <a:spcAft>
                <a:spcPct val="0"/>
              </a:spcAft>
              <a:buFontTx/>
              <a:buAutoNum type="arabicPeriod"/>
              <a:defRPr/>
            </a:pPr>
            <a:r>
              <a:rPr lang="en-US" sz="2800" kern="0" dirty="0" err="1" smtClean="0">
                <a:latin typeface="Arial Narrow" panose="020B0606020202030204" pitchFamily="34" charset="0"/>
              </a:rPr>
              <a:t>Peraturan</a:t>
            </a:r>
            <a:r>
              <a:rPr lang="en-US" sz="2800" kern="0" dirty="0" smtClean="0">
                <a:latin typeface="Arial Narrow" panose="020B0606020202030204" pitchFamily="34" charset="0"/>
              </a:rPr>
              <a:t> </a:t>
            </a:r>
            <a:r>
              <a:rPr lang="en-US" sz="2800" kern="0" dirty="0" err="1" smtClean="0">
                <a:latin typeface="Arial Narrow" panose="020B0606020202030204" pitchFamily="34" charset="0"/>
              </a:rPr>
              <a:t>Rektor</a:t>
            </a:r>
            <a:r>
              <a:rPr lang="en-US" sz="2800" kern="0" dirty="0" smtClean="0">
                <a:latin typeface="Arial Narrow" panose="020B0606020202030204" pitchFamily="34" charset="0"/>
              </a:rPr>
              <a:t> UNS No. 31 Tahun 2020 </a:t>
            </a:r>
            <a:r>
              <a:rPr lang="en-US" sz="2800" kern="0" dirty="0" err="1" smtClean="0">
                <a:latin typeface="Arial Narrow" panose="020B0606020202030204" pitchFamily="34" charset="0"/>
              </a:rPr>
              <a:t>Tentang</a:t>
            </a:r>
            <a:r>
              <a:rPr lang="en-US" sz="2800" kern="0" dirty="0" smtClean="0">
                <a:latin typeface="Arial Narrow" panose="020B0606020202030204" pitchFamily="34" charset="0"/>
              </a:rPr>
              <a:t> </a:t>
            </a:r>
            <a:r>
              <a:rPr lang="en-US" sz="2800" kern="0" dirty="0" err="1" smtClean="0">
                <a:latin typeface="Arial Narrow" panose="020B0606020202030204" pitchFamily="34" charset="0"/>
              </a:rPr>
              <a:t>Pengelolaan</a:t>
            </a:r>
            <a:r>
              <a:rPr lang="en-US" sz="2800" kern="0" dirty="0" smtClean="0">
                <a:latin typeface="Arial Narrow" panose="020B0606020202030204" pitchFamily="34" charset="0"/>
              </a:rPr>
              <a:t> </a:t>
            </a:r>
            <a:r>
              <a:rPr lang="en-US" sz="2800" kern="0" dirty="0" err="1" smtClean="0">
                <a:latin typeface="Arial Narrow" panose="020B0606020202030204" pitchFamily="34" charset="0"/>
              </a:rPr>
              <a:t>dan</a:t>
            </a:r>
            <a:r>
              <a:rPr lang="en-US" sz="2800" kern="0" dirty="0" smtClean="0">
                <a:latin typeface="Arial Narrow" panose="020B0606020202030204" pitchFamily="34" charset="0"/>
              </a:rPr>
              <a:t> </a:t>
            </a:r>
            <a:r>
              <a:rPr lang="en-US" sz="2800" kern="0" dirty="0" err="1" smtClean="0">
                <a:latin typeface="Arial Narrow" panose="020B0606020202030204" pitchFamily="34" charset="0"/>
              </a:rPr>
              <a:t>Penyelenggaraan</a:t>
            </a:r>
            <a:r>
              <a:rPr lang="en-US" sz="2800" kern="0" dirty="0" smtClean="0">
                <a:latin typeface="Arial Narrow" panose="020B0606020202030204" pitchFamily="34" charset="0"/>
              </a:rPr>
              <a:t> </a:t>
            </a:r>
            <a:r>
              <a:rPr lang="en-US" sz="2800" kern="0" dirty="0" err="1" smtClean="0">
                <a:latin typeface="Arial Narrow" panose="020B0606020202030204" pitchFamily="34" charset="0"/>
              </a:rPr>
              <a:t>Pendidikan</a:t>
            </a:r>
            <a:r>
              <a:rPr lang="en-US" sz="2800" kern="0" dirty="0" smtClean="0">
                <a:latin typeface="Arial Narrow" panose="020B0606020202030204" pitchFamily="34" charset="0"/>
              </a:rPr>
              <a:t> Program Sarjana</a:t>
            </a:r>
          </a:p>
          <a:p>
            <a:pPr marL="0" marR="0" lvl="0" indent="0" defTabSz="914400" rtl="0" eaLnBrk="1" fontAlgn="auto" latinLnBrk="0" hangingPunct="1">
              <a:lnSpc>
                <a:spcPct val="90000"/>
              </a:lnSpc>
              <a:spcBef>
                <a:spcPct val="0"/>
              </a:spcBef>
              <a:spcAft>
                <a:spcPts val="0"/>
              </a:spcAft>
              <a:buClrTx/>
              <a:buSzTx/>
              <a:buFontTx/>
              <a:buNone/>
              <a:defRPr/>
            </a:pPr>
            <a:endParaRPr kumimoji="0" lang="en-US" sz="28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id-ID"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0" y="635"/>
            <a:ext cx="12192635" cy="685736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17" name="Picture 14"/>
          <p:cNvPicPr>
            <a:picLocks noGrp="1" noChangeAspect="1"/>
          </p:cNvPicPr>
          <p:nvPr>
            <p:ph type="pic" sz="quarter" idx="16"/>
          </p:nvPr>
        </p:nvPicPr>
        <p:blipFill>
          <a:blip r:embed="rId2"/>
          <a:srcRect l="15751" t="24796" r="18209" b="11016"/>
          <a:stretch>
            <a:fillRect/>
          </a:stretch>
        </p:blipFill>
        <p:spPr>
          <a:xfrm>
            <a:off x="0" y="0"/>
            <a:ext cx="12192000" cy="699071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0" y="0"/>
            <a:ext cx="12191365" cy="5175250"/>
          </a:xfrm>
          <a:prstGeom prst="rect">
            <a:avLst/>
          </a:prstGeom>
        </p:spPr>
      </p:pic>
      <p:sp>
        <p:nvSpPr>
          <p:cNvPr id="5" name="Rectangle 2"/>
          <p:cNvSpPr txBox="1">
            <a:spLocks noChangeArrowheads="1"/>
          </p:cNvSpPr>
          <p:nvPr/>
        </p:nvSpPr>
        <p:spPr>
          <a:xfrm>
            <a:off x="354965" y="4846320"/>
            <a:ext cx="10377170" cy="1134110"/>
          </a:xfrm>
          <a:prstGeom prst="rect">
            <a:avLst/>
          </a:prstGeom>
        </p:spPr>
        <p:txBody>
          <a:bodyPr anchor="t"/>
          <a:lstStyle/>
          <a:p>
            <a:pPr>
              <a:tabLst>
                <a:tab pos="360045" algn="l"/>
              </a:tabLst>
            </a:pPr>
            <a:r>
              <a:rPr lang="en-US" sz="2800" dirty="0" smtClean="0">
                <a:solidFill>
                  <a:schemeClr val="tx1"/>
                </a:solidFill>
                <a:latin typeface="Arial Narrow" panose="020B0606020202030204" pitchFamily="34" charset="0"/>
              </a:rPr>
              <a:t>PMK DAN KRS MAHASISWA BARU </a:t>
            </a:r>
            <a:r>
              <a:rPr lang="en-US" sz="2800" dirty="0" smtClean="0">
                <a:solidFill>
                  <a:schemeClr val="tx1"/>
                </a:solidFill>
                <a:latin typeface="Arial Narrow" panose="020B0606020202030204" pitchFamily="34" charset="0"/>
              </a:rPr>
              <a:t>2022 -</a:t>
            </a:r>
            <a:r>
              <a:rPr lang="en-US" sz="2800" dirty="0" smtClean="0">
                <a:solidFill>
                  <a:schemeClr val="tx1"/>
                </a:solidFill>
                <a:latin typeface="Arial Narrow" panose="020B0606020202030204" pitchFamily="34" charset="0"/>
                <a:sym typeface="Wingdings" pitchFamily="2" charset="2"/>
              </a:rPr>
              <a:t> PMK </a:t>
            </a:r>
            <a:r>
              <a:rPr lang="en-US" sz="2800" dirty="0" err="1" smtClean="0">
                <a:solidFill>
                  <a:schemeClr val="tx1"/>
                </a:solidFill>
                <a:latin typeface="Arial Narrow" panose="020B0606020202030204" pitchFamily="34" charset="0"/>
                <a:sym typeface="Wingdings" pitchFamily="2" charset="2"/>
              </a:rPr>
              <a:t>secara</a:t>
            </a:r>
            <a:r>
              <a:rPr lang="en-US" sz="2800" dirty="0" smtClean="0">
                <a:solidFill>
                  <a:schemeClr val="tx1"/>
                </a:solidFill>
                <a:latin typeface="Arial Narrow" panose="020B0606020202030204" pitchFamily="34" charset="0"/>
                <a:sym typeface="Wingdings" pitchFamily="2" charset="2"/>
              </a:rPr>
              <a:t> </a:t>
            </a:r>
            <a:r>
              <a:rPr lang="en-US" sz="2800" dirty="0" err="1" smtClean="0">
                <a:solidFill>
                  <a:schemeClr val="tx1"/>
                </a:solidFill>
                <a:latin typeface="Arial Narrow" panose="020B0606020202030204" pitchFamily="34" charset="0"/>
                <a:sym typeface="Wingdings" pitchFamily="2" charset="2"/>
              </a:rPr>
              <a:t>Paket</a:t>
            </a:r>
            <a:endParaRPr lang="en-US" sz="2800" dirty="0" smtClean="0">
              <a:solidFill>
                <a:schemeClr val="tx1"/>
              </a:solidFill>
              <a:latin typeface="Arial Narrow" panose="020B0606020202030204" pitchFamily="34" charset="0"/>
            </a:endParaRPr>
          </a:p>
          <a:p>
            <a:pPr>
              <a:tabLst>
                <a:tab pos="360045" algn="l"/>
              </a:tabLst>
            </a:pPr>
            <a:r>
              <a:rPr lang="en-US" sz="2800" dirty="0" err="1" smtClean="0">
                <a:solidFill>
                  <a:schemeClr val="tx1"/>
                </a:solidFill>
                <a:latin typeface="Arial Narrow" panose="020B0606020202030204" pitchFamily="34" charset="0"/>
              </a:rPr>
              <a:t>Mulai</a:t>
            </a:r>
            <a:r>
              <a:rPr lang="en-US" sz="2800" dirty="0" smtClean="0">
                <a:solidFill>
                  <a:schemeClr val="tx1"/>
                </a:solidFill>
                <a:latin typeface="Arial Narrow" panose="020B0606020202030204" pitchFamily="34" charset="0"/>
              </a:rPr>
              <a:t> </a:t>
            </a:r>
            <a:r>
              <a:rPr lang="en-US" sz="2800" dirty="0" err="1" smtClean="0">
                <a:solidFill>
                  <a:schemeClr val="tx1"/>
                </a:solidFill>
                <a:latin typeface="Arial Narrow" panose="020B0606020202030204" pitchFamily="34" charset="0"/>
              </a:rPr>
              <a:t>Tanggal</a:t>
            </a:r>
            <a:r>
              <a:rPr lang="en-US" sz="2800" dirty="0" smtClean="0">
                <a:solidFill>
                  <a:schemeClr val="tx1"/>
                </a:solidFill>
                <a:latin typeface="Arial Narrow" panose="020B0606020202030204" pitchFamily="34" charset="0"/>
              </a:rPr>
              <a:t> </a:t>
            </a:r>
            <a:r>
              <a:rPr lang="en-US" sz="2800" dirty="0" smtClean="0">
                <a:solidFill>
                  <a:schemeClr val="tx1"/>
                </a:solidFill>
                <a:latin typeface="Arial Narrow" panose="020B0606020202030204" pitchFamily="34" charset="0"/>
              </a:rPr>
              <a:t>16 </a:t>
            </a:r>
            <a:r>
              <a:rPr lang="en-US" sz="2800" dirty="0" smtClean="0">
                <a:solidFill>
                  <a:schemeClr val="tx1"/>
                </a:solidFill>
                <a:latin typeface="Arial Narrow" panose="020B0606020202030204" pitchFamily="34" charset="0"/>
              </a:rPr>
              <a:t>- </a:t>
            </a:r>
            <a:r>
              <a:rPr lang="en-US" sz="2800" dirty="0" smtClean="0">
                <a:latin typeface="Arial Narrow" panose="020B0606020202030204" pitchFamily="34" charset="0"/>
              </a:rPr>
              <a:t>19</a:t>
            </a:r>
            <a:r>
              <a:rPr lang="en-US" sz="2800" dirty="0" smtClean="0">
                <a:solidFill>
                  <a:schemeClr val="tx1"/>
                </a:solidFill>
                <a:latin typeface="Arial Narrow" panose="020B0606020202030204" pitchFamily="34" charset="0"/>
              </a:rPr>
              <a:t> </a:t>
            </a:r>
            <a:r>
              <a:rPr lang="en-US" sz="2800" dirty="0" err="1" smtClean="0">
                <a:solidFill>
                  <a:schemeClr val="tx1"/>
                </a:solidFill>
                <a:latin typeface="Arial Narrow" panose="020B0606020202030204" pitchFamily="34" charset="0"/>
              </a:rPr>
              <a:t>Agustus</a:t>
            </a:r>
            <a:r>
              <a:rPr lang="en-US" sz="2800" dirty="0" smtClean="0">
                <a:solidFill>
                  <a:schemeClr val="tx1"/>
                </a:solidFill>
                <a:latin typeface="Arial Narrow" panose="020B0606020202030204" pitchFamily="34" charset="0"/>
              </a:rPr>
              <a:t> </a:t>
            </a:r>
            <a:r>
              <a:rPr lang="en-US" sz="2800" dirty="0" smtClean="0">
                <a:solidFill>
                  <a:schemeClr val="tx1"/>
                </a:solidFill>
                <a:latin typeface="Arial Narrow" panose="020B0606020202030204" pitchFamily="34" charset="0"/>
              </a:rPr>
              <a:t>2022</a:t>
            </a:r>
            <a:endParaRPr lang="en-US" sz="2800" dirty="0" smtClean="0">
              <a:solidFill>
                <a:schemeClr val="tx1"/>
              </a:solidFill>
              <a:latin typeface="Arial Narrow" panose="020B0606020202030204" pitchFamily="34" charset="0"/>
            </a:endParaRPr>
          </a:p>
          <a:p>
            <a:pPr>
              <a:tabLst>
                <a:tab pos="360045" algn="l"/>
              </a:tabLst>
            </a:pPr>
            <a:endParaRPr kumimoji="0" lang="en-US" sz="2800" i="0" u="none" strike="noStrike" kern="1200" cap="none" spc="0" normalizeH="0" baseline="0" noProof="0" dirty="0" smtClean="0">
              <a:ln>
                <a:noFill/>
              </a:ln>
              <a:solidFill>
                <a:schemeClr val="tx1"/>
              </a:solidFill>
              <a:effectLst/>
              <a:uLnTx/>
              <a:uFillTx/>
              <a:latin typeface="Arial Narrow" panose="020B0606020202030204" pitchFamily="34" charset="0"/>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635" y="-635"/>
            <a:ext cx="121920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635" y="-635"/>
            <a:ext cx="12192000" cy="685863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0" y="635"/>
            <a:ext cx="12192635" cy="685673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635" y="635"/>
            <a:ext cx="12192000"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0" y="635"/>
            <a:ext cx="12192635" cy="685736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635" y="0"/>
            <a:ext cx="12193270" cy="685863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0" y="0"/>
            <a:ext cx="12191365" cy="685863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403891" y="263237"/>
            <a:ext cx="5467347" cy="593709"/>
          </a:xfrm>
        </p:spPr>
        <p:txBody>
          <a:bodyPr/>
          <a:lstStyle/>
          <a:p>
            <a:r>
              <a:rPr lang="en-US" sz="2400" dirty="0" smtClean="0">
                <a:latin typeface="Arial Narrow" panose="020B0606020202030204" pitchFamily="34" charset="0"/>
                <a:sym typeface="+mn-ea"/>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692727" y="1565564"/>
            <a:ext cx="10377054" cy="4738254"/>
          </a:xfrm>
          <a:prstGeom prst="rect">
            <a:avLst/>
          </a:prstGeom>
        </p:spPr>
        <p:txBody>
          <a:bodyPr anchor="ctr"/>
          <a:lstStyle/>
          <a:p>
            <a:pPr marL="0" marR="0" lvl="0" indent="0" defTabSz="914400" rtl="0" eaLnBrk="1" fontAlgn="auto" latinLnBrk="0" hangingPunct="1">
              <a:lnSpc>
                <a:spcPct val="90000"/>
              </a:lnSpc>
              <a:spcBef>
                <a:spcPct val="0"/>
              </a:spcBef>
              <a:spcAft>
                <a:spcPts val="0"/>
              </a:spcAft>
              <a:buClrTx/>
              <a:buSzTx/>
              <a:buFontTx/>
              <a:buNone/>
              <a:tabLst>
                <a:tab pos="539750" algn="l"/>
              </a:tabLst>
              <a:defRPr/>
            </a:pP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marL="360680" lvl="0" indent="-360680"/>
            <a:r>
              <a:rPr lang="en-US" sz="2800" b="1" dirty="0" smtClean="0">
                <a:latin typeface="Arial Narrow" panose="020B0606020202030204" pitchFamily="34" charset="0"/>
              </a:rPr>
              <a:t>B. </a:t>
            </a:r>
            <a:r>
              <a:rPr lang="en-US" sz="2800" b="1" dirty="0" err="1" smtClean="0">
                <a:latin typeface="Arial Narrow" panose="020B0606020202030204" pitchFamily="34" charset="0"/>
              </a:rPr>
              <a:t>Sistem</a:t>
            </a:r>
            <a:r>
              <a:rPr lang="en-US" sz="2800" b="1" dirty="0" smtClean="0">
                <a:latin typeface="Arial Narrow" panose="020B0606020202030204" pitchFamily="34" charset="0"/>
              </a:rPr>
              <a:t> </a:t>
            </a:r>
            <a:r>
              <a:rPr lang="en-US" sz="2800" b="1" dirty="0" err="1" smtClean="0">
                <a:latin typeface="Arial Narrow" panose="020B0606020202030204" pitchFamily="34" charset="0"/>
              </a:rPr>
              <a:t>Administrasi</a:t>
            </a:r>
            <a:r>
              <a:rPr lang="en-US" sz="2800" b="1" dirty="0" smtClean="0">
                <a:latin typeface="Arial Narrow" panose="020B0606020202030204" pitchFamily="34" charset="0"/>
              </a:rPr>
              <a:t> </a:t>
            </a:r>
            <a:r>
              <a:rPr lang="en-US" sz="2800" b="1" dirty="0" err="1" smtClean="0">
                <a:latin typeface="Arial Narrow" panose="020B0606020202030204" pitchFamily="34" charset="0"/>
              </a:rPr>
              <a:t>Mahasiswa</a:t>
            </a:r>
            <a:r>
              <a:rPr lang="en-US" sz="2800" b="1" dirty="0" smtClean="0">
                <a:latin typeface="Arial Narrow" panose="020B0606020202030204" pitchFamily="34" charset="0"/>
              </a:rPr>
              <a:t> </a:t>
            </a:r>
          </a:p>
          <a:p>
            <a:pPr marL="360680" lvl="0" indent="-360680" algn="just">
              <a:tabLst>
                <a:tab pos="360045" algn="l"/>
              </a:tabLst>
            </a:pPr>
            <a:r>
              <a:rPr lang="en-US" sz="2800" dirty="0" smtClean="0">
                <a:latin typeface="Arial Narrow" panose="020B0606020202030204" pitchFamily="34" charset="0"/>
              </a:rPr>
              <a:t>1. 	</a:t>
            </a:r>
            <a:r>
              <a:rPr lang="en-US" sz="2800" dirty="0" err="1" smtClean="0">
                <a:latin typeface="Arial Narrow" panose="020B0606020202030204" pitchFamily="34" charset="0"/>
              </a:rPr>
              <a:t>Mahasiswa</a:t>
            </a:r>
            <a:r>
              <a:rPr lang="en-US" sz="2800" dirty="0" smtClean="0">
                <a:latin typeface="Arial Narrow" panose="020B0606020202030204" pitchFamily="34" charset="0"/>
              </a:rPr>
              <a:t> program sarjana </a:t>
            </a:r>
            <a:r>
              <a:rPr lang="en-US" sz="2800" dirty="0" err="1" smtClean="0">
                <a:latin typeface="Arial Narrow" panose="020B0606020202030204" pitchFamily="34" charset="0"/>
              </a:rPr>
              <a:t>wajib</a:t>
            </a:r>
            <a:r>
              <a:rPr lang="en-US" sz="2800" dirty="0" smtClean="0">
                <a:latin typeface="Arial Narrow" panose="020B0606020202030204" pitchFamily="34" charset="0"/>
              </a:rPr>
              <a:t> </a:t>
            </a:r>
            <a:r>
              <a:rPr lang="en-US" sz="2800" dirty="0" err="1" smtClean="0">
                <a:latin typeface="Arial Narrow" panose="020B0606020202030204" pitchFamily="34" charset="0"/>
              </a:rPr>
              <a:t>melunasi</a:t>
            </a:r>
            <a:r>
              <a:rPr lang="en-US" sz="2800" dirty="0" smtClean="0">
                <a:latin typeface="Arial Narrow" panose="020B0606020202030204" pitchFamily="34" charset="0"/>
              </a:rPr>
              <a:t> </a:t>
            </a:r>
            <a:r>
              <a:rPr lang="en-US" sz="2800" dirty="0" err="1" smtClean="0">
                <a:latin typeface="Arial Narrow" panose="020B0606020202030204" pitchFamily="34" charset="0"/>
              </a:rPr>
              <a:t>biaya</a:t>
            </a:r>
            <a:r>
              <a:rPr lang="en-US" sz="2800" dirty="0" smtClean="0">
                <a:latin typeface="Arial Narrow" panose="020B0606020202030204" pitchFamily="34" charset="0"/>
              </a:rPr>
              <a:t> </a:t>
            </a:r>
            <a:r>
              <a:rPr lang="en-US" sz="2800" dirty="0" err="1" smtClean="0">
                <a:latin typeface="Arial Narrow" panose="020B0606020202030204" pitchFamily="34" charset="0"/>
              </a:rPr>
              <a:t>pendidikan</a:t>
            </a:r>
            <a:r>
              <a:rPr lang="en-US" sz="2800" dirty="0" smtClean="0">
                <a:latin typeface="Arial Narrow" panose="020B0606020202030204" pitchFamily="34" charset="0"/>
              </a:rPr>
              <a:t> </a:t>
            </a:r>
            <a:r>
              <a:rPr lang="en-US" sz="2800" dirty="0" err="1" smtClean="0">
                <a:latin typeface="Arial Narrow" panose="020B0606020202030204" pitchFamily="34" charset="0"/>
              </a:rPr>
              <a:t>setiap</a:t>
            </a:r>
            <a:r>
              <a:rPr lang="en-US" sz="2800" dirty="0" smtClean="0">
                <a:latin typeface="Arial Narrow" panose="020B0606020202030204" pitchFamily="34" charset="0"/>
              </a:rPr>
              <a:t> </a:t>
            </a:r>
            <a:r>
              <a:rPr lang="en-US" sz="2800" dirty="0" err="1" smtClean="0">
                <a:latin typeface="Arial Narrow" panose="020B0606020202030204" pitchFamily="34" charset="0"/>
              </a:rPr>
              <a:t>awal</a:t>
            </a:r>
            <a:r>
              <a:rPr lang="en-US" sz="2800" dirty="0" smtClean="0">
                <a:latin typeface="Arial Narrow" panose="020B0606020202030204" pitchFamily="34" charset="0"/>
              </a:rPr>
              <a:t> semester </a:t>
            </a:r>
            <a:r>
              <a:rPr lang="en-US" sz="2800" dirty="0" err="1" smtClean="0">
                <a:latin typeface="Arial Narrow" panose="020B0606020202030204" pitchFamily="34" charset="0"/>
              </a:rPr>
              <a:t>dan</a:t>
            </a:r>
            <a:r>
              <a:rPr lang="en-US" sz="2800" dirty="0" smtClean="0">
                <a:latin typeface="Arial Narrow" panose="020B0606020202030204" pitchFamily="34" charset="0"/>
              </a:rPr>
              <a:t> </a:t>
            </a:r>
            <a:r>
              <a:rPr lang="en-US" sz="2800" dirty="0" err="1" smtClean="0">
                <a:latin typeface="Arial Narrow" panose="020B0606020202030204" pitchFamily="34" charset="0"/>
              </a:rPr>
              <a:t>melaksanakan</a:t>
            </a:r>
            <a:r>
              <a:rPr lang="en-US" sz="2800" dirty="0" smtClean="0">
                <a:latin typeface="Arial Narrow" panose="020B0606020202030204" pitchFamily="34" charset="0"/>
              </a:rPr>
              <a:t> </a:t>
            </a:r>
            <a:r>
              <a:rPr lang="en-US" sz="2800" dirty="0" err="1" smtClean="0">
                <a:latin typeface="Arial Narrow" panose="020B0606020202030204" pitchFamily="34" charset="0"/>
              </a:rPr>
              <a:t>registrasi</a:t>
            </a:r>
            <a:r>
              <a:rPr lang="en-US" sz="2800" dirty="0" smtClean="0">
                <a:latin typeface="Arial Narrow" panose="020B0606020202030204" pitchFamily="34" charset="0"/>
              </a:rPr>
              <a:t> </a:t>
            </a:r>
            <a:r>
              <a:rPr lang="en-US" sz="2800" dirty="0" err="1" smtClean="0">
                <a:latin typeface="Arial Narrow" panose="020B0606020202030204" pitchFamily="34" charset="0"/>
              </a:rPr>
              <a:t>administrasi</a:t>
            </a:r>
            <a:r>
              <a:rPr lang="en-US" sz="2800" dirty="0" smtClean="0">
                <a:latin typeface="Arial Narrow" panose="020B0606020202030204" pitchFamily="34" charset="0"/>
              </a:rPr>
              <a:t> on line </a:t>
            </a:r>
            <a:r>
              <a:rPr lang="en-US" sz="2800" dirty="0" err="1" smtClean="0">
                <a:latin typeface="Arial Narrow" panose="020B0606020202030204" pitchFamily="34" charset="0"/>
              </a:rPr>
              <a:t>sesuai</a:t>
            </a:r>
            <a:r>
              <a:rPr lang="en-US" sz="2800" dirty="0" smtClean="0">
                <a:latin typeface="Arial Narrow" panose="020B0606020202030204" pitchFamily="34" charset="0"/>
              </a:rPr>
              <a:t> </a:t>
            </a:r>
            <a:r>
              <a:rPr lang="en-US" sz="2800" dirty="0" err="1" smtClean="0">
                <a:latin typeface="Arial Narrow" panose="020B0606020202030204" pitchFamily="34" charset="0"/>
              </a:rPr>
              <a:t>kalender</a:t>
            </a:r>
            <a:r>
              <a:rPr lang="en-US" sz="2800" dirty="0" smtClean="0">
                <a:latin typeface="Arial Narrow" panose="020B0606020202030204" pitchFamily="34" charset="0"/>
              </a:rPr>
              <a:t> </a:t>
            </a:r>
            <a:r>
              <a:rPr lang="en-US" sz="2800" dirty="0" err="1" smtClean="0">
                <a:latin typeface="Arial Narrow" panose="020B0606020202030204" pitchFamily="34" charset="0"/>
              </a:rPr>
              <a:t>akademik</a:t>
            </a:r>
            <a:r>
              <a:rPr lang="en-US" sz="2800" dirty="0" smtClean="0">
                <a:latin typeface="Arial Narrow" panose="020B0606020202030204" pitchFamily="34" charset="0"/>
              </a:rPr>
              <a:t>.</a:t>
            </a:r>
          </a:p>
          <a:p>
            <a:pPr marL="360680" lvl="0" indent="-360680" algn="just"/>
            <a:r>
              <a:rPr lang="en-US" sz="2800" dirty="0" smtClean="0">
                <a:latin typeface="Arial Narrow" panose="020B0606020202030204" pitchFamily="34" charset="0"/>
              </a:rPr>
              <a:t>2.	</a:t>
            </a:r>
            <a:r>
              <a:rPr lang="en-US" sz="2800" dirty="0" err="1" smtClean="0">
                <a:latin typeface="Arial Narrow" panose="020B0606020202030204" pitchFamily="34" charset="0"/>
              </a:rPr>
              <a:t>Mahasiswa</a:t>
            </a:r>
            <a:r>
              <a:rPr lang="en-US" sz="2800" dirty="0" smtClean="0">
                <a:latin typeface="Arial Narrow" panose="020B0606020202030204" pitchFamily="34" charset="0"/>
              </a:rPr>
              <a:t> yang </a:t>
            </a:r>
            <a:r>
              <a:rPr lang="en-US" sz="2800" dirty="0" err="1" smtClean="0">
                <a:latin typeface="Arial Narrow" panose="020B0606020202030204" pitchFamily="34" charset="0"/>
              </a:rPr>
              <a:t>telah</a:t>
            </a:r>
            <a:r>
              <a:rPr lang="en-US" sz="2800" dirty="0" smtClean="0">
                <a:latin typeface="Arial Narrow" panose="020B0606020202030204" pitchFamily="34" charset="0"/>
              </a:rPr>
              <a:t> </a:t>
            </a:r>
            <a:r>
              <a:rPr lang="en-US" sz="2800" dirty="0" err="1" smtClean="0">
                <a:latin typeface="Arial Narrow" panose="020B0606020202030204" pitchFamily="34" charset="0"/>
              </a:rPr>
              <a:t>registrasi</a:t>
            </a:r>
            <a:r>
              <a:rPr lang="en-US" sz="2800" dirty="0" smtClean="0">
                <a:latin typeface="Arial Narrow" panose="020B0606020202030204" pitchFamily="34" charset="0"/>
              </a:rPr>
              <a:t> </a:t>
            </a:r>
            <a:r>
              <a:rPr lang="en-US" sz="2800" dirty="0" err="1" smtClean="0">
                <a:latin typeface="Arial Narrow" panose="020B0606020202030204" pitchFamily="34" charset="0"/>
              </a:rPr>
              <a:t>administrasi</a:t>
            </a:r>
            <a:r>
              <a:rPr lang="en-US" sz="2800" dirty="0" smtClean="0">
                <a:latin typeface="Arial Narrow" panose="020B0606020202030204" pitchFamily="34" charset="0"/>
              </a:rPr>
              <a:t> </a:t>
            </a:r>
            <a:r>
              <a:rPr lang="en-US" sz="2800" dirty="0" err="1" smtClean="0">
                <a:latin typeface="Arial Narrow" panose="020B0606020202030204" pitchFamily="34" charset="0"/>
              </a:rPr>
              <a:t>dapat</a:t>
            </a:r>
            <a:r>
              <a:rPr lang="en-US" sz="2800" dirty="0" smtClean="0">
                <a:latin typeface="Arial Narrow" panose="020B0606020202030204" pitchFamily="34" charset="0"/>
              </a:rPr>
              <a:t> </a:t>
            </a:r>
            <a:r>
              <a:rPr lang="en-US" sz="2800" dirty="0" err="1" smtClean="0">
                <a:latin typeface="Arial Narrow" panose="020B0606020202030204" pitchFamily="34" charset="0"/>
              </a:rPr>
              <a:t>melakukan</a:t>
            </a:r>
            <a:r>
              <a:rPr lang="en-US" sz="2800" dirty="0" smtClean="0">
                <a:latin typeface="Arial Narrow" panose="020B0606020202030204" pitchFamily="34" charset="0"/>
              </a:rPr>
              <a:t> </a:t>
            </a:r>
            <a:r>
              <a:rPr lang="en-US" sz="2800" dirty="0" err="1" smtClean="0">
                <a:latin typeface="Arial Narrow" panose="020B0606020202030204" pitchFamily="34" charset="0"/>
              </a:rPr>
              <a:t>registrasi</a:t>
            </a:r>
            <a:r>
              <a:rPr lang="en-US" sz="2800" dirty="0" smtClean="0">
                <a:latin typeface="Arial Narrow" panose="020B0606020202030204" pitchFamily="34" charset="0"/>
              </a:rPr>
              <a:t> </a:t>
            </a:r>
            <a:r>
              <a:rPr lang="en-US" sz="2800" dirty="0" err="1" smtClean="0">
                <a:latin typeface="Arial Narrow" panose="020B0606020202030204" pitchFamily="34" charset="0"/>
              </a:rPr>
              <a:t>akademik</a:t>
            </a:r>
            <a:r>
              <a:rPr lang="en-US" sz="2800" dirty="0" smtClean="0">
                <a:latin typeface="Arial Narrow" panose="020B0606020202030204" pitchFamily="34" charset="0"/>
              </a:rPr>
              <a:t>.</a:t>
            </a:r>
          </a:p>
          <a:p>
            <a:pPr marL="360680" indent="-360680" algn="just"/>
            <a:r>
              <a:rPr lang="en-US" sz="2800" dirty="0" smtClean="0">
                <a:latin typeface="Arial Narrow" panose="020B0606020202030204" pitchFamily="34" charset="0"/>
              </a:rPr>
              <a:t>3.	</a:t>
            </a:r>
            <a:r>
              <a:rPr lang="en-US" sz="2800" dirty="0" err="1" smtClean="0">
                <a:latin typeface="Arial Narrow" panose="020B0606020202030204" pitchFamily="34" charset="0"/>
              </a:rPr>
              <a:t>Mahasiswa</a:t>
            </a:r>
            <a:r>
              <a:rPr lang="en-US" sz="2800" dirty="0" smtClean="0">
                <a:latin typeface="Arial Narrow" panose="020B0606020202030204" pitchFamily="34" charset="0"/>
              </a:rPr>
              <a:t> yang </a:t>
            </a:r>
            <a:r>
              <a:rPr lang="en-US" sz="2800" dirty="0" err="1" smtClean="0">
                <a:latin typeface="Arial Narrow" panose="020B0606020202030204" pitchFamily="34" charset="0"/>
              </a:rPr>
              <a:t>tidak</a:t>
            </a:r>
            <a:r>
              <a:rPr lang="en-US" sz="2800" dirty="0" smtClean="0">
                <a:latin typeface="Arial Narrow" panose="020B0606020202030204" pitchFamily="34" charset="0"/>
              </a:rPr>
              <a:t> </a:t>
            </a:r>
            <a:r>
              <a:rPr lang="en-US" sz="2800" dirty="0" err="1" smtClean="0">
                <a:latin typeface="Arial Narrow" panose="020B0606020202030204" pitchFamily="34" charset="0"/>
              </a:rPr>
              <a:t>melaksanakan</a:t>
            </a:r>
            <a:r>
              <a:rPr lang="en-US" sz="2800" dirty="0" smtClean="0">
                <a:latin typeface="Arial Narrow" panose="020B0606020202030204" pitchFamily="34" charset="0"/>
              </a:rPr>
              <a:t> </a:t>
            </a:r>
            <a:r>
              <a:rPr lang="en-US" sz="2800" dirty="0" err="1" smtClean="0">
                <a:latin typeface="Arial Narrow" panose="020B0606020202030204" pitchFamily="34" charset="0"/>
              </a:rPr>
              <a:t>registrasi</a:t>
            </a:r>
            <a:r>
              <a:rPr lang="en-US" sz="2800" dirty="0" smtClean="0">
                <a:latin typeface="Arial Narrow" panose="020B0606020202030204" pitchFamily="34" charset="0"/>
              </a:rPr>
              <a:t> </a:t>
            </a:r>
            <a:r>
              <a:rPr lang="en-US" sz="2800" dirty="0" err="1" smtClean="0">
                <a:latin typeface="Arial Narrow" panose="020B0606020202030204" pitchFamily="34" charset="0"/>
              </a:rPr>
              <a:t>administrasi</a:t>
            </a:r>
            <a:r>
              <a:rPr lang="en-US" sz="2800" dirty="0" smtClean="0">
                <a:latin typeface="Arial Narrow" panose="020B0606020202030204" pitchFamily="34" charset="0"/>
              </a:rPr>
              <a:t> </a:t>
            </a:r>
            <a:r>
              <a:rPr lang="en-US" sz="2800" dirty="0" err="1" smtClean="0">
                <a:latin typeface="Arial Narrow" panose="020B0606020202030204" pitchFamily="34" charset="0"/>
              </a:rPr>
              <a:t>tidak</a:t>
            </a:r>
            <a:r>
              <a:rPr lang="en-US" sz="2800" dirty="0" smtClean="0">
                <a:latin typeface="Arial Narrow" panose="020B0606020202030204" pitchFamily="34" charset="0"/>
              </a:rPr>
              <a:t> </a:t>
            </a:r>
            <a:r>
              <a:rPr lang="en-US" sz="2800" dirty="0" err="1" smtClean="0">
                <a:latin typeface="Arial Narrow" panose="020B0606020202030204" pitchFamily="34" charset="0"/>
              </a:rPr>
              <a:t>mendapatkan</a:t>
            </a:r>
            <a:r>
              <a:rPr lang="en-US" sz="2800" dirty="0" smtClean="0">
                <a:latin typeface="Arial Narrow" panose="020B0606020202030204" pitchFamily="34" charset="0"/>
              </a:rPr>
              <a:t> </a:t>
            </a:r>
            <a:r>
              <a:rPr lang="en-US" sz="2800" dirty="0" err="1" smtClean="0">
                <a:latin typeface="Arial Narrow" panose="020B0606020202030204" pitchFamily="34" charset="0"/>
              </a:rPr>
              <a:t>layanan</a:t>
            </a:r>
            <a:r>
              <a:rPr lang="en-US" sz="2800" dirty="0" smtClean="0">
                <a:latin typeface="Arial Narrow" panose="020B0606020202030204" pitchFamily="34" charset="0"/>
              </a:rPr>
              <a:t> </a:t>
            </a:r>
            <a:r>
              <a:rPr lang="en-US" sz="2800" dirty="0" err="1" smtClean="0">
                <a:latin typeface="Arial Narrow" panose="020B0606020202030204" pitchFamily="34" charset="0"/>
              </a:rPr>
              <a:t>akademik</a:t>
            </a:r>
            <a:endParaRPr lang="en-US" sz="2800" dirty="0" smtClean="0">
              <a:latin typeface="Arial Narrow" panose="020B0606020202030204" pitchFamily="34" charset="0"/>
              <a:cs typeface="Times New Roman" panose="02020603050405020304" pitchFamily="18" charset="0"/>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en-US" sz="28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id-ID"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635" y="0"/>
            <a:ext cx="12191365" cy="685736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635" y="-635"/>
            <a:ext cx="12192000" cy="685863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0" y="0"/>
            <a:ext cx="12192635" cy="685736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4" name="Picture 3" descr="WhatsApp Image 2021-08-16 at 01.39.34"/>
          <p:cNvPicPr>
            <a:picLocks noChangeAspect="1"/>
          </p:cNvPicPr>
          <p:nvPr/>
        </p:nvPicPr>
        <p:blipFill>
          <a:blip r:embed="rId2"/>
          <a:stretch>
            <a:fillRect/>
          </a:stretch>
        </p:blipFill>
        <p:spPr>
          <a:xfrm>
            <a:off x="-29845" y="0"/>
            <a:ext cx="12221845" cy="6858000"/>
          </a:xfrm>
          <a:prstGeom prst="rect">
            <a:avLst/>
          </a:prstGeom>
        </p:spPr>
      </p:pic>
      <p:sp>
        <p:nvSpPr>
          <p:cNvPr id="6" name="Rectangle 2"/>
          <p:cNvSpPr txBox="1">
            <a:spLocks noChangeArrowheads="1"/>
          </p:cNvSpPr>
          <p:nvPr/>
        </p:nvSpPr>
        <p:spPr>
          <a:xfrm>
            <a:off x="1993900" y="4813300"/>
            <a:ext cx="10073005" cy="2150745"/>
          </a:xfrm>
          <a:prstGeom prst="rect">
            <a:avLst/>
          </a:prstGeom>
        </p:spPr>
        <p:txBody>
          <a:bodyPr anchor="t"/>
          <a:lstStyle/>
          <a:p>
            <a:pPr>
              <a:tabLst>
                <a:tab pos="360045" algn="l"/>
              </a:tabLst>
            </a:pPr>
            <a:r>
              <a:rPr lang="en-US" sz="2800" smtClean="0">
                <a:solidFill>
                  <a:schemeClr val="tx1"/>
                </a:solidFill>
                <a:latin typeface="Arial Narrow" panose="020B0606020202030204" pitchFamily="34" charset="0"/>
              </a:rPr>
              <a:t>Cetak KRS</a:t>
            </a:r>
          </a:p>
          <a:p>
            <a:pPr>
              <a:tabLst>
                <a:tab pos="360045" algn="l"/>
              </a:tabLst>
            </a:pPr>
            <a:r>
              <a:rPr kumimoji="0" lang="en-US" sz="2800" i="0" u="none" strike="noStrike" kern="1200" cap="none" spc="0" normalizeH="0" baseline="0" noProof="0" dirty="0" smtClean="0">
                <a:ln>
                  <a:noFill/>
                </a:ln>
                <a:solidFill>
                  <a:schemeClr val="tx1"/>
                </a:solidFill>
                <a:effectLst/>
                <a:uLnTx/>
                <a:uFillTx/>
                <a:latin typeface="Arial Narrow" panose="020B0606020202030204" pitchFamily="34" charset="0"/>
                <a:ea typeface="+mj-ea"/>
                <a:cs typeface="+mj-cs"/>
              </a:rPr>
              <a:t>tanda coret garis pada mk berarti MK Belum di validasi oleh Dosen Pembimbing Akademik dan segera KRS (Konsultasi Rencan Studi menghubungi untuk minta di validasi</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3" name="Picture 2" descr="WhatsApp Image 2021-08-16 at 00.54.29"/>
          <p:cNvPicPr>
            <a:picLocks noChangeAspect="1"/>
          </p:cNvPicPr>
          <p:nvPr/>
        </p:nvPicPr>
        <p:blipFill>
          <a:blip r:embed="rId2"/>
          <a:stretch>
            <a:fillRect/>
          </a:stretch>
        </p:blipFill>
        <p:spPr>
          <a:xfrm>
            <a:off x="0" y="0"/>
            <a:ext cx="12192635" cy="6858635"/>
          </a:xfrm>
          <a:prstGeom prst="rect">
            <a:avLst/>
          </a:prstGeom>
        </p:spPr>
      </p:pic>
      <p:sp>
        <p:nvSpPr>
          <p:cNvPr id="5" name="Rectangle 2"/>
          <p:cNvSpPr txBox="1">
            <a:spLocks noChangeArrowheads="1"/>
          </p:cNvSpPr>
          <p:nvPr/>
        </p:nvSpPr>
        <p:spPr>
          <a:xfrm>
            <a:off x="1689735" y="3966210"/>
            <a:ext cx="2123440" cy="1134110"/>
          </a:xfrm>
          <a:prstGeom prst="rect">
            <a:avLst/>
          </a:prstGeom>
        </p:spPr>
        <p:txBody>
          <a:bodyPr anchor="t"/>
          <a:lstStyle/>
          <a:p>
            <a:pPr>
              <a:tabLst>
                <a:tab pos="360045" algn="l"/>
              </a:tabLst>
            </a:pPr>
            <a:r>
              <a:rPr lang="en-US" sz="2800" smtClean="0">
                <a:solidFill>
                  <a:schemeClr val="tx1"/>
                </a:solidFill>
                <a:latin typeface="Arial Narrow" panose="020B0606020202030204" pitchFamily="34" charset="0"/>
              </a:rPr>
              <a:t>Daftar Nilai</a:t>
            </a:r>
          </a:p>
          <a:p>
            <a:pPr>
              <a:tabLst>
                <a:tab pos="360045" algn="l"/>
              </a:tabLst>
            </a:pPr>
            <a:r>
              <a:rPr kumimoji="0" lang="en-US" sz="2800" i="0" u="none" strike="noStrike" kern="1200" cap="none" spc="0" normalizeH="0" baseline="0" noProof="0" dirty="0" smtClean="0">
                <a:ln>
                  <a:noFill/>
                </a:ln>
                <a:solidFill>
                  <a:schemeClr val="tx1"/>
                </a:solidFill>
                <a:effectLst/>
                <a:uLnTx/>
                <a:uFillTx/>
                <a:latin typeface="Arial Narrow" panose="020B0606020202030204" pitchFamily="34" charset="0"/>
                <a:ea typeface="+mj-ea"/>
                <a:cs typeface="+mj-cs"/>
              </a:rPr>
              <a:t>IPS dan IPK</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734292" y="1524000"/>
            <a:ext cx="10377054" cy="4682836"/>
          </a:xfrm>
          <a:prstGeom prst="rect">
            <a:avLst/>
          </a:prstGeom>
        </p:spPr>
        <p:txBody>
          <a:bodyPr anchor="t"/>
          <a:lstStyle/>
          <a:p>
            <a:pPr algn="just"/>
            <a:r>
              <a:rPr lang="en-US" sz="2400" b="1"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sym typeface="+mn-ea"/>
              </a:rPr>
              <a:t>INFORMASI BIDANG KEMAHASISWAAN</a:t>
            </a:r>
          </a:p>
          <a:p>
            <a:pPr algn="just">
              <a:lnSpc>
                <a:spcPct val="100000"/>
              </a:lnSpc>
            </a:pPr>
            <a:endParaRPr lang="en-US" sz="2400" b="1"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sym typeface="+mn-ea"/>
            </a:endParaRPr>
          </a:p>
          <a:p>
            <a:pPr>
              <a:lnSpc>
                <a:spcPct val="100000"/>
              </a:lnSpc>
              <a:buFont typeface="+mj-lt"/>
              <a:buAutoNum type="arabicPeriod"/>
            </a:pPr>
            <a:r>
              <a:rPr lang="en-ID" sz="2400" dirty="0" err="1">
                <a:latin typeface="Arial Narrow" panose="020B0606020202030204" pitchFamily="34" charset="0"/>
                <a:cs typeface="Arial Narrow" panose="020B0606020202030204" pitchFamily="34" charset="0"/>
                <a:sym typeface="+mn-ea"/>
              </a:rPr>
              <a:t>Layanan</a:t>
            </a:r>
            <a:r>
              <a:rPr lang="en-ID" sz="2400" dirty="0">
                <a:latin typeface="Arial Narrow" panose="020B0606020202030204" pitchFamily="34" charset="0"/>
                <a:cs typeface="Arial Narrow" panose="020B0606020202030204" pitchFamily="34" charset="0"/>
                <a:sym typeface="+mn-ea"/>
              </a:rPr>
              <a:t> </a:t>
            </a:r>
            <a:r>
              <a:rPr lang="en-US" altLang="en-ID" sz="2400" dirty="0">
                <a:latin typeface="Arial Narrow" panose="020B0606020202030204" pitchFamily="34" charset="0"/>
                <a:cs typeface="Arial Narrow" panose="020B0606020202030204" pitchFamily="34" charset="0"/>
                <a:sym typeface="+mn-ea"/>
              </a:rPr>
              <a:t>Beasiswa (Pemerintah dan Swasta) </a:t>
            </a:r>
          </a:p>
          <a:p>
            <a:pPr indent="0">
              <a:lnSpc>
                <a:spcPct val="100000"/>
              </a:lnSpc>
              <a:buFont typeface="+mj-lt"/>
              <a:buNone/>
            </a:pPr>
            <a:r>
              <a:rPr lang="en-US" altLang="en-ID" sz="2400" dirty="0">
                <a:latin typeface="Arial Narrow" panose="020B0606020202030204" pitchFamily="34" charset="0"/>
                <a:cs typeface="Arial Narrow" panose="020B0606020202030204" pitchFamily="34" charset="0"/>
                <a:sym typeface="+mn-ea"/>
              </a:rPr>
              <a:t>   https://sibea.mawa.uns.ac.id</a:t>
            </a:r>
          </a:p>
          <a:p>
            <a:pPr indent="0">
              <a:lnSpc>
                <a:spcPct val="100000"/>
              </a:lnSpc>
              <a:buFont typeface="+mj-lt"/>
              <a:buNone/>
            </a:pPr>
            <a:endParaRPr lang="en-US" altLang="en-ID" sz="2400" dirty="0">
              <a:latin typeface="Arial Narrow" panose="020B0606020202030204" pitchFamily="34" charset="0"/>
              <a:cs typeface="Arial Narrow" panose="020B0606020202030204" pitchFamily="34" charset="0"/>
            </a:endParaRPr>
          </a:p>
          <a:p>
            <a:pPr indent="0">
              <a:lnSpc>
                <a:spcPct val="100000"/>
              </a:lnSpc>
              <a:buFont typeface="+mj-lt"/>
              <a:buNone/>
            </a:pPr>
            <a:r>
              <a:rPr lang="en-US" altLang="en-ID" sz="2400" dirty="0">
                <a:latin typeface="Arial Narrow" panose="020B0606020202030204" pitchFamily="34" charset="0"/>
                <a:cs typeface="Arial Narrow" panose="020B0606020202030204" pitchFamily="34" charset="0"/>
                <a:sym typeface="+mn-ea"/>
              </a:rPr>
              <a:t>2. Layanan Dana Kasih</a:t>
            </a:r>
          </a:p>
          <a:p>
            <a:pPr indent="0">
              <a:lnSpc>
                <a:spcPct val="100000"/>
              </a:lnSpc>
              <a:buFont typeface="+mj-lt"/>
              <a:buNone/>
            </a:pPr>
            <a:endParaRPr lang="en-US" altLang="en-ID" sz="2400" dirty="0">
              <a:latin typeface="Arial Narrow" panose="020B0606020202030204" pitchFamily="34" charset="0"/>
              <a:cs typeface="Arial Narrow" panose="020B0606020202030204" pitchFamily="34" charset="0"/>
            </a:endParaRPr>
          </a:p>
          <a:p>
            <a:pPr indent="0">
              <a:lnSpc>
                <a:spcPct val="100000"/>
              </a:lnSpc>
              <a:buFont typeface="+mj-lt"/>
              <a:buNone/>
            </a:pPr>
            <a:r>
              <a:rPr lang="en-US" altLang="en-ID" sz="2400" dirty="0" err="1">
                <a:latin typeface="Arial Narrow" panose="020B0606020202030204" pitchFamily="34" charset="0"/>
                <a:cs typeface="Arial Narrow" panose="020B0606020202030204" pitchFamily="34" charset="0"/>
                <a:sym typeface="+mn-ea"/>
              </a:rPr>
              <a:t>3. </a:t>
            </a:r>
            <a:r>
              <a:rPr lang="en-ID" sz="2400" dirty="0" err="1">
                <a:latin typeface="Arial Narrow" panose="020B0606020202030204" pitchFamily="34" charset="0"/>
                <a:cs typeface="Arial Narrow" panose="020B0606020202030204" pitchFamily="34" charset="0"/>
                <a:sym typeface="+mn-ea"/>
              </a:rPr>
              <a:t>Layanan</a:t>
            </a:r>
            <a:r>
              <a:rPr lang="en-ID" sz="2400" dirty="0">
                <a:latin typeface="Arial Narrow" panose="020B0606020202030204" pitchFamily="34" charset="0"/>
                <a:cs typeface="Arial Narrow" panose="020B0606020202030204" pitchFamily="34" charset="0"/>
                <a:sym typeface="+mn-ea"/>
              </a:rPr>
              <a:t> </a:t>
            </a:r>
            <a:r>
              <a:rPr lang="en-US" altLang="en-ID" sz="2400" dirty="0" err="1">
                <a:latin typeface="Arial Narrow" panose="020B0606020202030204" pitchFamily="34" charset="0"/>
                <a:cs typeface="Arial Narrow" panose="020B0606020202030204" pitchFamily="34" charset="0"/>
                <a:sym typeface="+mn-ea"/>
              </a:rPr>
              <a:t>Pengembangan softskill </a:t>
            </a:r>
            <a:endParaRPr lang="en-ID" sz="2400" dirty="0">
              <a:latin typeface="Arial Narrow" panose="020B0606020202030204" pitchFamily="34" charset="0"/>
              <a:cs typeface="Arial Narrow" panose="020B0606020202030204" pitchFamily="34" charset="0"/>
            </a:endParaRPr>
          </a:p>
          <a:p>
            <a:pPr algn="just"/>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algn="just"/>
            <a:endParaRPr lang="en-US" sz="2000" dirty="0" smtClean="0">
              <a:latin typeface="Arial Narrow" panose="020B0606020202030204" pitchFamily="34" charset="0"/>
            </a:endParaRPr>
          </a:p>
          <a:p>
            <a:pPr marL="263525" lvl="0" indent="-263525" algn="just">
              <a:tabLst>
                <a:tab pos="263525" algn="l"/>
              </a:tabLst>
            </a:pPr>
            <a:endParaRPr lang="en-US" sz="2400" dirty="0" smtClean="0">
              <a:latin typeface="Times New Roman" panose="02020603050405020304" pitchFamily="18" charset="0"/>
              <a:cs typeface="Times New Roman" panose="02020603050405020304" pitchFamily="18" charset="0"/>
            </a:endParaRPr>
          </a:p>
          <a:p>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id-ID"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734292" y="1524000"/>
            <a:ext cx="10377054" cy="4682836"/>
          </a:xfrm>
          <a:prstGeom prst="rect">
            <a:avLst/>
          </a:prstGeom>
        </p:spPr>
        <p:txBody>
          <a:bodyPr anchor="t"/>
          <a:lstStyle/>
          <a:p>
            <a:pPr algn="just">
              <a:lnSpc>
                <a:spcPct val="120000"/>
              </a:lnSpc>
              <a:spcBef>
                <a:spcPts val="0"/>
              </a:spcBef>
              <a:spcAft>
                <a:spcPts val="0"/>
              </a:spcAft>
            </a:pPr>
            <a:r>
              <a:rPr lang="en-US" altLang="en-ID" sz="2400" b="1" dirty="0" err="1">
                <a:solidFill>
                  <a:srgbClr val="FF0000"/>
                </a:solidFill>
                <a:latin typeface="Arial Narrow" panose="020B0606020202030204" pitchFamily="34" charset="0"/>
                <a:cs typeface="Arial Narrow" panose="020B0606020202030204" pitchFamily="34" charset="0"/>
                <a:sym typeface="+mn-ea"/>
              </a:rPr>
              <a:t>Organisasi Kemahasiswaan</a:t>
            </a:r>
          </a:p>
          <a:p>
            <a:pPr algn="just">
              <a:lnSpc>
                <a:spcPct val="120000"/>
              </a:lnSpc>
              <a:spcBef>
                <a:spcPts val="0"/>
              </a:spcBef>
              <a:spcAft>
                <a:spcPts val="0"/>
              </a:spcAft>
            </a:pPr>
            <a:endParaRPr lang="en-US" altLang="en-ID" sz="2400" b="1" dirty="0" err="1">
              <a:solidFill>
                <a:srgbClr val="FF0000"/>
              </a:solidFill>
              <a:latin typeface="Arial Narrow" panose="020B0606020202030204" pitchFamily="34" charset="0"/>
              <a:cs typeface="Arial Narrow" panose="020B0606020202030204" pitchFamily="34" charset="0"/>
              <a:sym typeface="+mn-ea"/>
            </a:endParaRPr>
          </a:p>
          <a:p>
            <a:pPr indent="0">
              <a:lnSpc>
                <a:spcPct val="120000"/>
              </a:lnSpc>
              <a:spcBef>
                <a:spcPts val="0"/>
              </a:spcBef>
              <a:spcAft>
                <a:spcPts val="0"/>
              </a:spcAft>
              <a:buFont typeface="+mj-lt"/>
              <a:buNone/>
            </a:pPr>
            <a:r>
              <a:rPr lang="en-US" altLang="en-ID" sz="2400" dirty="0">
                <a:latin typeface="Arial Narrow" panose="020B0606020202030204" pitchFamily="34" charset="0"/>
                <a:cs typeface="Arial Narrow" panose="020B0606020202030204" pitchFamily="34" charset="0"/>
              </a:rPr>
              <a:t>   </a:t>
            </a:r>
            <a:r>
              <a:rPr lang="en-US" altLang="en-ID" sz="2400" b="1" u="sng" dirty="0">
                <a:latin typeface="Arial Narrow" panose="020B0606020202030204" pitchFamily="34" charset="0"/>
                <a:cs typeface="Arial Narrow" panose="020B0606020202030204" pitchFamily="34" charset="0"/>
              </a:rPr>
              <a:t>a. Bidang Minat dan Bakat</a:t>
            </a:r>
            <a:endParaRPr lang="en-US" altLang="en-ID" sz="2400" dirty="0">
              <a:latin typeface="Arial Narrow" panose="020B0606020202030204" pitchFamily="34" charset="0"/>
              <a:cs typeface="Arial Narrow" panose="020B0606020202030204" pitchFamily="34" charset="0"/>
            </a:endParaRPr>
          </a:p>
          <a:p>
            <a:pPr indent="0">
              <a:lnSpc>
                <a:spcPct val="120000"/>
              </a:lnSpc>
              <a:spcBef>
                <a:spcPts val="0"/>
              </a:spcBef>
              <a:spcAft>
                <a:spcPts val="0"/>
              </a:spcAft>
              <a:buFont typeface="+mj-lt"/>
              <a:buNone/>
            </a:pPr>
            <a:r>
              <a:rPr lang="en-US" altLang="en-ID" sz="2400" dirty="0">
                <a:latin typeface="Arial Narrow" panose="020B0606020202030204" pitchFamily="34" charset="0"/>
                <a:cs typeface="Arial Narrow" panose="020B0606020202030204" pitchFamily="34" charset="0"/>
              </a:rPr>
              <a:t>       - MEPA (Mahasiswa Ekonomi Pecinta Alam)</a:t>
            </a:r>
          </a:p>
          <a:p>
            <a:pPr indent="0">
              <a:lnSpc>
                <a:spcPct val="120000"/>
              </a:lnSpc>
              <a:spcBef>
                <a:spcPts val="0"/>
              </a:spcBef>
              <a:spcAft>
                <a:spcPts val="0"/>
              </a:spcAft>
              <a:buFont typeface="+mj-lt"/>
              <a:buNone/>
            </a:pPr>
            <a:r>
              <a:rPr lang="en-US" altLang="en-ID" sz="2400" dirty="0">
                <a:latin typeface="Arial Narrow" panose="020B0606020202030204" pitchFamily="34" charset="0"/>
                <a:cs typeface="Arial Narrow" panose="020B0606020202030204" pitchFamily="34" charset="0"/>
              </a:rPr>
              <a:t>       - Teater Gadhang</a:t>
            </a:r>
          </a:p>
          <a:p>
            <a:pPr indent="0">
              <a:lnSpc>
                <a:spcPct val="120000"/>
              </a:lnSpc>
              <a:spcBef>
                <a:spcPts val="0"/>
              </a:spcBef>
              <a:spcAft>
                <a:spcPts val="0"/>
              </a:spcAft>
              <a:buFont typeface="+mj-lt"/>
              <a:buNone/>
            </a:pPr>
            <a:r>
              <a:rPr lang="en-US" altLang="en-ID" sz="2400" dirty="0">
                <a:latin typeface="Arial Narrow" panose="020B0606020202030204" pitchFamily="34" charset="0"/>
                <a:cs typeface="Arial Narrow" panose="020B0606020202030204" pitchFamily="34" charset="0"/>
              </a:rPr>
              <a:t>       - Basket</a:t>
            </a:r>
          </a:p>
          <a:p>
            <a:pPr indent="0">
              <a:lnSpc>
                <a:spcPct val="120000"/>
              </a:lnSpc>
              <a:spcBef>
                <a:spcPts val="0"/>
              </a:spcBef>
              <a:spcAft>
                <a:spcPts val="0"/>
              </a:spcAft>
              <a:buFont typeface="+mj-lt"/>
              <a:buNone/>
            </a:pPr>
            <a:r>
              <a:rPr lang="en-US" altLang="en-ID" sz="2400" dirty="0">
                <a:latin typeface="Arial Narrow" panose="020B0606020202030204" pitchFamily="34" charset="0"/>
                <a:cs typeface="Arial Narrow" panose="020B0606020202030204" pitchFamily="34" charset="0"/>
              </a:rPr>
              <a:t>       - Bola/Futsal</a:t>
            </a:r>
          </a:p>
          <a:p>
            <a:pPr indent="0">
              <a:lnSpc>
                <a:spcPct val="120000"/>
              </a:lnSpc>
              <a:spcBef>
                <a:spcPts val="0"/>
              </a:spcBef>
              <a:spcAft>
                <a:spcPts val="0"/>
              </a:spcAft>
              <a:buFont typeface="+mj-lt"/>
              <a:buNone/>
            </a:pPr>
            <a:r>
              <a:rPr lang="en-US" altLang="en-ID" sz="2400" dirty="0">
                <a:latin typeface="Arial Narrow" panose="020B0606020202030204" pitchFamily="34" charset="0"/>
                <a:cs typeface="Arial Narrow" panose="020B0606020202030204" pitchFamily="34" charset="0"/>
              </a:rPr>
              <a:t>       - BPPI (Badan Pengkajian dan Pengamalan Islam)</a:t>
            </a:r>
          </a:p>
          <a:p>
            <a:pPr indent="0">
              <a:lnSpc>
                <a:spcPct val="120000"/>
              </a:lnSpc>
              <a:spcBef>
                <a:spcPts val="0"/>
              </a:spcBef>
              <a:spcAft>
                <a:spcPts val="0"/>
              </a:spcAft>
              <a:buFont typeface="+mj-lt"/>
              <a:buNone/>
            </a:pPr>
            <a:r>
              <a:rPr lang="en-US" altLang="en-ID" sz="2400" dirty="0">
                <a:latin typeface="Arial Narrow" panose="020B0606020202030204" pitchFamily="34" charset="0"/>
                <a:cs typeface="Arial Narrow" panose="020B0606020202030204" pitchFamily="34" charset="0"/>
              </a:rPr>
              <a:t>       - KMK (Keluarga Mhs. Katolik)</a:t>
            </a:r>
          </a:p>
          <a:p>
            <a:pPr indent="0">
              <a:lnSpc>
                <a:spcPct val="120000"/>
              </a:lnSpc>
              <a:spcBef>
                <a:spcPts val="0"/>
              </a:spcBef>
              <a:spcAft>
                <a:spcPts val="0"/>
              </a:spcAft>
              <a:buFont typeface="+mj-lt"/>
              <a:buNone/>
            </a:pPr>
            <a:r>
              <a:rPr lang="en-US" altLang="en-ID" sz="2400" dirty="0">
                <a:latin typeface="Arial Narrow" panose="020B0606020202030204" pitchFamily="34" charset="0"/>
                <a:cs typeface="Arial Narrow" panose="020B0606020202030204" pitchFamily="34" charset="0"/>
              </a:rPr>
              <a:t>       - PMK (Persekutuan Mhs. Kristen)</a:t>
            </a:r>
          </a:p>
          <a:p>
            <a:pPr indent="0">
              <a:buFont typeface="+mj-lt"/>
              <a:buNone/>
            </a:pPr>
            <a:r>
              <a:rPr lang="en-US" altLang="en-ID" sz="2400" dirty="0">
                <a:latin typeface="Arial Narrow" panose="020B0606020202030204" pitchFamily="34" charset="0"/>
                <a:cs typeface="Arial Narrow" panose="020B0606020202030204" pitchFamily="34" charset="0"/>
              </a:rPr>
              <a:t>       </a:t>
            </a:r>
          </a:p>
          <a:p>
            <a:pPr indent="0">
              <a:buFont typeface="+mj-lt"/>
              <a:buNone/>
            </a:pPr>
            <a:endParaRPr lang="en-US" altLang="en-ID" sz="2400" dirty="0">
              <a:latin typeface="Arial Narrow" panose="020B0606020202030204" pitchFamily="34" charset="0"/>
              <a:cs typeface="Arial Narrow" panose="020B0606020202030204" pitchFamily="34" charset="0"/>
            </a:endParaRPr>
          </a:p>
          <a:p>
            <a:pPr algn="just"/>
            <a:endParaRPr lang="en-US" sz="2000" dirty="0" smtClean="0">
              <a:latin typeface="Arial Narrow" panose="020B0606020202030204" pitchFamily="34" charset="0"/>
            </a:endParaRPr>
          </a:p>
          <a:p>
            <a:pPr marL="263525" lvl="0" indent="-263525" algn="just">
              <a:tabLst>
                <a:tab pos="263525" algn="l"/>
              </a:tabLst>
            </a:pPr>
            <a:endParaRPr lang="en-US" sz="2400" dirty="0" smtClean="0">
              <a:latin typeface="Times New Roman" panose="02020603050405020304" pitchFamily="18" charset="0"/>
              <a:cs typeface="Times New Roman" panose="02020603050405020304" pitchFamily="18" charset="0"/>
            </a:endParaRPr>
          </a:p>
          <a:p>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id-ID"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748360" y="1481797"/>
            <a:ext cx="10377054" cy="4682836"/>
          </a:xfrm>
          <a:prstGeom prst="rect">
            <a:avLst/>
          </a:prstGeom>
        </p:spPr>
        <p:txBody>
          <a:bodyPr anchor="t"/>
          <a:lstStyle/>
          <a:p>
            <a:pPr algn="just"/>
            <a:r>
              <a:rPr lang="en-US" altLang="en-ID" sz="2400" dirty="0">
                <a:latin typeface="Arial Narrow" panose="020B0606020202030204" pitchFamily="34" charset="0"/>
                <a:cs typeface="Arial Narrow" panose="020B0606020202030204" pitchFamily="34" charset="0"/>
              </a:rPr>
              <a:t>  </a:t>
            </a:r>
            <a:r>
              <a:rPr lang="en-US" altLang="en-ID" sz="2400" b="1" u="sng" dirty="0">
                <a:latin typeface="Arial Narrow" panose="020B0606020202030204" pitchFamily="34" charset="0"/>
                <a:cs typeface="Arial Narrow" panose="020B0606020202030204" pitchFamily="34" charset="0"/>
              </a:rPr>
              <a:t> b. Bidang Penalaran</a:t>
            </a:r>
            <a:r>
              <a:rPr lang="en-US" altLang="en-ID" sz="2400" dirty="0">
                <a:latin typeface="Arial Narrow" panose="020B0606020202030204" pitchFamily="34" charset="0"/>
                <a:cs typeface="Arial Narrow" panose="020B0606020202030204" pitchFamily="34" charset="0"/>
              </a:rPr>
              <a:t> </a:t>
            </a:r>
          </a:p>
          <a:p>
            <a:pPr indent="0">
              <a:buFont typeface="+mj-lt"/>
              <a:buNone/>
            </a:pPr>
            <a:r>
              <a:rPr lang="en-US" altLang="en-ID" sz="2400" dirty="0">
                <a:latin typeface="Arial Narrow" panose="020B0606020202030204" pitchFamily="34" charset="0"/>
                <a:cs typeface="Arial Narrow" panose="020B0606020202030204" pitchFamily="34" charset="0"/>
              </a:rPr>
              <a:t>       -   BEM (Badan Eksekutif Mahasiswa)</a:t>
            </a:r>
          </a:p>
          <a:p>
            <a:pPr indent="0">
              <a:buFont typeface="+mj-lt"/>
              <a:buNone/>
            </a:pPr>
            <a:r>
              <a:rPr lang="en-US" altLang="en-ID" sz="2400" dirty="0">
                <a:latin typeface="Arial Narrow" panose="020B0606020202030204" pitchFamily="34" charset="0"/>
                <a:cs typeface="Arial Narrow" panose="020B0606020202030204" pitchFamily="34" charset="0"/>
              </a:rPr>
              <a:t>       -   DEMA (Dewan Mahasiswa)</a:t>
            </a:r>
          </a:p>
          <a:p>
            <a:pPr indent="0">
              <a:buFont typeface="+mj-lt"/>
              <a:buNone/>
            </a:pPr>
            <a:r>
              <a:rPr lang="en-US" altLang="en-ID" sz="2400" dirty="0">
                <a:latin typeface="Arial Narrow" panose="020B0606020202030204" pitchFamily="34" charset="0"/>
                <a:cs typeface="Arial Narrow" panose="020B0606020202030204" pitchFamily="34" charset="0"/>
              </a:rPr>
              <a:t>       -   K E I (Kajian Ekonomi Islam)</a:t>
            </a:r>
          </a:p>
          <a:p>
            <a:pPr indent="0">
              <a:buFont typeface="+mj-lt"/>
              <a:buNone/>
            </a:pPr>
            <a:r>
              <a:rPr lang="en-US" altLang="en-ID" sz="2400" dirty="0">
                <a:latin typeface="Arial Narrow" panose="020B0606020202030204" pitchFamily="34" charset="0"/>
                <a:cs typeface="Arial Narrow" panose="020B0606020202030204" pitchFamily="34" charset="0"/>
              </a:rPr>
              <a:t>       -   K S B (Kelompok Studi Bengawan)</a:t>
            </a:r>
          </a:p>
          <a:p>
            <a:pPr indent="0">
              <a:buFont typeface="+mj-lt"/>
              <a:buNone/>
            </a:pPr>
            <a:r>
              <a:rPr lang="en-US" altLang="en-ID" sz="2400" dirty="0">
                <a:latin typeface="Arial Narrow" panose="020B0606020202030204" pitchFamily="34" charset="0"/>
                <a:cs typeface="Arial Narrow" panose="020B0606020202030204" pitchFamily="34" charset="0"/>
              </a:rPr>
              <a:t>   </a:t>
            </a:r>
            <a:r>
              <a:rPr lang="en-US" altLang="en-ID" sz="2400" b="1" u="sng" dirty="0">
                <a:latin typeface="Arial Narrow" panose="020B0606020202030204" pitchFamily="34" charset="0"/>
                <a:cs typeface="Arial Narrow" panose="020B0606020202030204" pitchFamily="34" charset="0"/>
              </a:rPr>
              <a:t>c. HMJ</a:t>
            </a:r>
            <a:endParaRPr lang="en-US" altLang="en-ID" sz="2400" dirty="0">
              <a:latin typeface="Arial Narrow" panose="020B0606020202030204" pitchFamily="34" charset="0"/>
              <a:cs typeface="Arial Narrow" panose="020B0606020202030204" pitchFamily="34" charset="0"/>
            </a:endParaRPr>
          </a:p>
          <a:p>
            <a:pPr indent="0">
              <a:buFont typeface="+mj-lt"/>
              <a:buNone/>
            </a:pPr>
            <a:r>
              <a:rPr lang="en-US" altLang="en-ID" sz="2400" dirty="0">
                <a:latin typeface="Arial Narrow" panose="020B0606020202030204" pitchFamily="34" charset="0"/>
                <a:cs typeface="Arial Narrow" panose="020B0606020202030204" pitchFamily="34" charset="0"/>
              </a:rPr>
              <a:t>       - HMJ Ekonomi Pembangunan</a:t>
            </a:r>
          </a:p>
          <a:p>
            <a:pPr indent="0">
              <a:buFont typeface="+mj-lt"/>
              <a:buNone/>
            </a:pPr>
            <a:r>
              <a:rPr lang="en-US" altLang="en-ID" sz="2400" dirty="0">
                <a:latin typeface="Arial Narrow" panose="020B0606020202030204" pitchFamily="34" charset="0"/>
                <a:cs typeface="Arial Narrow" panose="020B0606020202030204" pitchFamily="34" charset="0"/>
              </a:rPr>
              <a:t>       - HMJ Manajemen</a:t>
            </a:r>
          </a:p>
          <a:p>
            <a:pPr indent="0">
              <a:buFont typeface="+mj-lt"/>
              <a:buNone/>
            </a:pPr>
            <a:r>
              <a:rPr lang="en-US" altLang="en-ID" sz="2400" dirty="0">
                <a:latin typeface="Arial Narrow" panose="020B0606020202030204" pitchFamily="34" charset="0"/>
                <a:cs typeface="Arial Narrow" panose="020B0606020202030204" pitchFamily="34" charset="0"/>
              </a:rPr>
              <a:t>       - HMJ </a:t>
            </a:r>
            <a:r>
              <a:rPr lang="en-US" altLang="en-ID" sz="2400" dirty="0" err="1" smtClean="0">
                <a:latin typeface="Arial Narrow" panose="020B0606020202030204" pitchFamily="34" charset="0"/>
                <a:cs typeface="Arial Narrow" panose="020B0606020202030204" pitchFamily="34" charset="0"/>
              </a:rPr>
              <a:t>Akuntansi</a:t>
            </a:r>
            <a:endParaRPr lang="en-US" altLang="en-ID" sz="2400" dirty="0" smtClean="0">
              <a:latin typeface="Arial Narrow" panose="020B0606020202030204" pitchFamily="34" charset="0"/>
              <a:cs typeface="Arial Narrow" panose="020B0606020202030204" pitchFamily="34" charset="0"/>
            </a:endParaRPr>
          </a:p>
          <a:p>
            <a:pPr indent="0">
              <a:buFont typeface="+mj-lt"/>
              <a:buNone/>
            </a:pPr>
            <a:r>
              <a:rPr lang="en-US" altLang="en-ID" sz="2400" dirty="0" smtClean="0">
                <a:latin typeface="Arial Narrow" panose="020B0606020202030204" pitchFamily="34" charset="0"/>
                <a:cs typeface="Arial Narrow" panose="020B0606020202030204" pitchFamily="34" charset="0"/>
              </a:rPr>
              <a:t> </a:t>
            </a:r>
            <a:r>
              <a:rPr lang="en-US" altLang="en-ID" sz="2400" dirty="0" smtClean="0">
                <a:latin typeface="Arial Narrow" panose="020B0606020202030204" pitchFamily="34" charset="0"/>
                <a:cs typeface="Arial Narrow" panose="020B0606020202030204" pitchFamily="34" charset="0"/>
              </a:rPr>
              <a:t>      - HMJ </a:t>
            </a:r>
            <a:r>
              <a:rPr lang="en-US" altLang="en-ID" sz="2400" dirty="0" err="1" smtClean="0">
                <a:latin typeface="Arial Narrow" panose="020B0606020202030204" pitchFamily="34" charset="0"/>
                <a:cs typeface="Arial Narrow" panose="020B0606020202030204" pitchFamily="34" charset="0"/>
              </a:rPr>
              <a:t>Bisnis</a:t>
            </a:r>
            <a:r>
              <a:rPr lang="en-US" altLang="en-ID" sz="2400" dirty="0" smtClean="0">
                <a:latin typeface="Arial Narrow" panose="020B0606020202030204" pitchFamily="34" charset="0"/>
                <a:cs typeface="Arial Narrow" panose="020B0606020202030204" pitchFamily="34" charset="0"/>
              </a:rPr>
              <a:t> </a:t>
            </a:r>
            <a:r>
              <a:rPr lang="en-US" altLang="en-ID" sz="2400" dirty="0" err="1" smtClean="0">
                <a:latin typeface="Arial Narrow" panose="020B0606020202030204" pitchFamily="34" charset="0"/>
                <a:cs typeface="Arial Narrow" panose="020B0606020202030204" pitchFamily="34" charset="0"/>
              </a:rPr>
              <a:t>Digitasl</a:t>
            </a:r>
            <a:endParaRPr lang="en-US" altLang="en-ID" sz="2400" dirty="0">
              <a:latin typeface="Arial Narrow" panose="020B0606020202030204" pitchFamily="34" charset="0"/>
              <a:cs typeface="Arial Narrow" panose="020B0606020202030204" pitchFamily="34" charset="0"/>
            </a:endParaRPr>
          </a:p>
          <a:p>
            <a:pPr indent="0">
              <a:buFont typeface="+mj-lt"/>
              <a:buNone/>
            </a:pPr>
            <a:r>
              <a:rPr lang="en-US" altLang="en-ID" sz="2400" dirty="0" err="1">
                <a:latin typeface="Arial Narrow" panose="020B0606020202030204" pitchFamily="34" charset="0"/>
                <a:cs typeface="Arial Narrow" panose="020B0606020202030204" pitchFamily="34" charset="0"/>
                <a:sym typeface="+mn-ea"/>
              </a:rPr>
              <a:t>2.  </a:t>
            </a:r>
            <a:r>
              <a:rPr lang="en-ID" sz="2400" dirty="0" err="1">
                <a:latin typeface="Arial Narrow" panose="020B0606020202030204" pitchFamily="34" charset="0"/>
                <a:cs typeface="Arial Narrow" panose="020B0606020202030204" pitchFamily="34" charset="0"/>
                <a:sym typeface="+mn-ea"/>
              </a:rPr>
              <a:t>Layanan</a:t>
            </a:r>
            <a:r>
              <a:rPr lang="en-ID" sz="2400" dirty="0">
                <a:latin typeface="Arial Narrow" panose="020B0606020202030204" pitchFamily="34" charset="0"/>
                <a:cs typeface="Arial Narrow" panose="020B0606020202030204" pitchFamily="34" charset="0"/>
                <a:sym typeface="+mn-ea"/>
              </a:rPr>
              <a:t> </a:t>
            </a:r>
            <a:r>
              <a:rPr lang="en-US" altLang="en-ID" sz="2400" dirty="0" err="1">
                <a:latin typeface="Arial Narrow" panose="020B0606020202030204" pitchFamily="34" charset="0"/>
                <a:cs typeface="Arial Narrow" panose="020B0606020202030204" pitchFamily="34" charset="0"/>
                <a:sym typeface="+mn-ea"/>
              </a:rPr>
              <a:t>delegasi lomba dan non lomba</a:t>
            </a:r>
            <a:endParaRPr lang="en-ID" sz="2400" dirty="0">
              <a:latin typeface="Arial Narrow" panose="020B0606020202030204" pitchFamily="34" charset="0"/>
              <a:cs typeface="Arial Narrow" panose="020B0606020202030204" pitchFamily="34" charset="0"/>
            </a:endParaRPr>
          </a:p>
          <a:p>
            <a:pPr marL="338455" indent="-338455" algn="just">
              <a:buFont typeface="+mj-lt"/>
              <a:buNone/>
            </a:pPr>
            <a:r>
              <a:rPr lang="en-US" altLang="en-ID" sz="2400" dirty="0" err="1">
                <a:solidFill>
                  <a:schemeClr val="tx1"/>
                </a:solidFill>
                <a:latin typeface="Arial Narrow" panose="020B0606020202030204" pitchFamily="34" charset="0"/>
                <a:cs typeface="Arial Narrow" panose="020B0606020202030204" pitchFamily="34" charset="0"/>
                <a:sym typeface="+mn-ea"/>
              </a:rPr>
              <a:t>3. </a:t>
            </a:r>
            <a:r>
              <a:rPr lang="en-US" altLang="en-ID" sz="2400" dirty="0" err="1">
                <a:latin typeface="Arial Narrow" panose="020B0606020202030204" pitchFamily="34" charset="0"/>
                <a:cs typeface="Arial Narrow" panose="020B0606020202030204" pitchFamily="34" charset="0"/>
                <a:sym typeface="+mn-ea"/>
              </a:rPr>
              <a:t>Pencatatan, pelaporan, dan penghargaan prestasi kemahasiswaan ke web   sipsmart.uns.ac.id</a:t>
            </a:r>
          </a:p>
          <a:p>
            <a:pPr indent="0">
              <a:buFont typeface="+mj-lt"/>
              <a:buNone/>
            </a:pPr>
            <a:endParaRPr lang="en-US" altLang="en-ID" sz="2400" dirty="0">
              <a:latin typeface="Arial Narrow" panose="020B0606020202030204" pitchFamily="34" charset="0"/>
              <a:cs typeface="Arial Narrow" panose="020B0606020202030204" pitchFamily="34" charset="0"/>
            </a:endParaRPr>
          </a:p>
          <a:p>
            <a:pPr algn="just"/>
            <a:endParaRPr lang="en-US" sz="2000" dirty="0" smtClean="0">
              <a:latin typeface="Arial Narrow" panose="020B0606020202030204" pitchFamily="34" charset="0"/>
            </a:endParaRPr>
          </a:p>
          <a:p>
            <a:pPr marL="263525" lvl="0" indent="-263525" algn="just">
              <a:tabLst>
                <a:tab pos="263525" algn="l"/>
              </a:tabLst>
            </a:pPr>
            <a:endParaRPr lang="en-US" sz="2400" dirty="0" smtClean="0">
              <a:latin typeface="Times New Roman" panose="02020603050405020304" pitchFamily="18" charset="0"/>
              <a:cs typeface="Times New Roman" panose="02020603050405020304" pitchFamily="18" charset="0"/>
            </a:endParaRPr>
          </a:p>
          <a:p>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id-ID"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graphicFrame>
        <p:nvGraphicFramePr>
          <p:cNvPr id="9" name="Content Placeholder 5"/>
          <p:cNvGraphicFramePr>
            <a:graphicFrameLocks noGrp="1"/>
          </p:cNvGraphicFramePr>
          <p:nvPr>
            <p:ph type="pic" sz="quarter" idx="11"/>
          </p:nvPr>
        </p:nvGraphicFramePr>
        <p:xfrm>
          <a:off x="978535" y="1882775"/>
          <a:ext cx="10157318" cy="3639185"/>
        </p:xfrm>
        <a:graphic>
          <a:graphicData uri="http://schemas.openxmlformats.org/drawingml/2006/table">
            <a:tbl>
              <a:tblPr firstRow="1" bandRow="1">
                <a:tableStyleId>{7DF18680-E054-41AD-8BC1-D1AEF772440D}</a:tableStyleId>
              </a:tblPr>
              <a:tblGrid>
                <a:gridCol w="512445"/>
                <a:gridCol w="4096385"/>
                <a:gridCol w="2188845"/>
                <a:gridCol w="3359643"/>
              </a:tblGrid>
              <a:tr h="294640">
                <a:tc>
                  <a:txBody>
                    <a:bodyPr/>
                    <a:lstStyle/>
                    <a:p>
                      <a:pPr algn="ctr" fontAlgn="ctr"/>
                      <a:r>
                        <a:rPr lang="en-US" sz="1800" b="1" i="0" u="none" strike="noStrike" dirty="0">
                          <a:solidFill>
                            <a:srgbClr val="000000"/>
                          </a:solidFill>
                          <a:latin typeface="Arial Narrow" panose="020B0606020202030204" pitchFamily="34" charset="0"/>
                        </a:rPr>
                        <a:t>No</a:t>
                      </a:r>
                    </a:p>
                  </a:txBody>
                  <a:tcPr marL="9525" marR="9525" marT="9525" marB="0" anchor="ctr"/>
                </a:tc>
                <a:tc>
                  <a:txBody>
                    <a:bodyPr/>
                    <a:lstStyle/>
                    <a:p>
                      <a:pPr algn="ctr" fontAlgn="ctr"/>
                      <a:r>
                        <a:rPr lang="en-US" sz="1800" b="1" i="0" u="none" strike="noStrike" dirty="0" err="1">
                          <a:solidFill>
                            <a:srgbClr val="000000"/>
                          </a:solidFill>
                          <a:latin typeface="Arial Narrow" panose="020B0606020202030204" pitchFamily="34" charset="0"/>
                        </a:rPr>
                        <a:t>Jenis Layanan</a:t>
                      </a:r>
                      <a:endParaRPr lang="en-US" sz="1800" b="1" i="0" u="none" strike="noStrike" dirty="0">
                        <a:solidFill>
                          <a:srgbClr val="000000"/>
                        </a:solidFill>
                        <a:latin typeface="Arial Narrow" panose="020B0606020202030204" pitchFamily="34" charset="0"/>
                      </a:endParaRPr>
                    </a:p>
                  </a:txBody>
                  <a:tcPr marL="9525" marR="9525" marT="9525" marB="0" anchor="ctr"/>
                </a:tc>
                <a:tc>
                  <a:txBody>
                    <a:bodyPr/>
                    <a:lstStyle/>
                    <a:p>
                      <a:pPr algn="ctr" fontAlgn="ctr"/>
                      <a:r>
                        <a:rPr lang="en-US" sz="1800" b="1" i="0" u="none" strike="noStrike" dirty="0" err="1">
                          <a:solidFill>
                            <a:srgbClr val="000000"/>
                          </a:solidFill>
                          <a:latin typeface="Arial Narrow" panose="020B0606020202030204" pitchFamily="34" charset="0"/>
                        </a:rPr>
                        <a:t>Petugas</a:t>
                      </a:r>
                      <a:endParaRPr lang="en-US" sz="1800" b="1" i="0" u="none" strike="noStrike" dirty="0">
                        <a:solidFill>
                          <a:srgbClr val="000000"/>
                        </a:solidFill>
                        <a:latin typeface="Arial Narrow" panose="020B0606020202030204" pitchFamily="34" charset="0"/>
                      </a:endParaRPr>
                    </a:p>
                  </a:txBody>
                  <a:tcPr marL="9525" marR="9525" marT="9525" marB="0" anchor="ctr"/>
                </a:tc>
                <a:tc>
                  <a:txBody>
                    <a:bodyPr/>
                    <a:lstStyle/>
                    <a:p>
                      <a:pPr algn="ctr" fontAlgn="ctr">
                        <a:buNone/>
                      </a:pPr>
                      <a:r>
                        <a:rPr lang="en-US" sz="1800" b="1" i="0" u="none" strike="noStrike" dirty="0">
                          <a:solidFill>
                            <a:srgbClr val="000000"/>
                          </a:solidFill>
                          <a:latin typeface="Arial Narrow" panose="020B0606020202030204" pitchFamily="34" charset="0"/>
                        </a:rPr>
                        <a:t>Keterangan</a:t>
                      </a:r>
                    </a:p>
                  </a:txBody>
                  <a:tcPr marL="9525" marR="9525" marT="9525" marB="0" anchor="ctr"/>
                </a:tc>
              </a:tr>
              <a:tr h="294640">
                <a:tc>
                  <a:txBody>
                    <a:bodyPr/>
                    <a:lstStyle/>
                    <a:p>
                      <a:pPr algn="ctr" fontAlgn="ctr"/>
                      <a:r>
                        <a:rPr lang="en-US" sz="1800" b="0" i="0" u="none" strike="noStrike" dirty="0">
                          <a:solidFill>
                            <a:srgbClr val="000000"/>
                          </a:solidFill>
                          <a:latin typeface="Arial Narrow" panose="020B0606020202030204"/>
                        </a:rPr>
                        <a:t>1</a:t>
                      </a:r>
                    </a:p>
                  </a:txBody>
                  <a:tcPr marL="0" marR="0" marT="0" marB="0" anchor="ctr"/>
                </a:tc>
                <a:tc>
                  <a:txBody>
                    <a:bodyPr/>
                    <a:lstStyle/>
                    <a:p>
                      <a:pPr lvl="0" algn="l" rtl="0" fontAlgn="ctr"/>
                      <a:r>
                        <a:rPr lang="en-US" sz="1800" b="0" i="0" u="none" strike="noStrike" dirty="0">
                          <a:solidFill>
                            <a:srgbClr val="000000"/>
                          </a:solidFill>
                          <a:latin typeface="Arial Narrow" panose="020B0606020202030204"/>
                        </a:rPr>
                        <a:t> Perpanjangan Studi </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Akademik Prodi S1 </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283845">
                <a:tc>
                  <a:txBody>
                    <a:bodyPr/>
                    <a:lstStyle/>
                    <a:p>
                      <a:pPr algn="ctr" fontAlgn="ctr"/>
                      <a:r>
                        <a:rPr lang="en-US" sz="1800" b="0" i="0" u="none" strike="noStrike">
                          <a:solidFill>
                            <a:srgbClr val="000000"/>
                          </a:solidFill>
                          <a:latin typeface="Arial Narrow" panose="020B0606020202030204"/>
                        </a:rPr>
                        <a:t>2</a:t>
                      </a:r>
                    </a:p>
                  </a:txBody>
                  <a:tcPr marL="0" marR="0" marT="0" marB="0" anchor="ctr"/>
                </a:tc>
                <a:tc>
                  <a:txBody>
                    <a:bodyPr/>
                    <a:lstStyle/>
                    <a:p>
                      <a:pPr lvl="0" algn="l" rtl="0" fontAlgn="ctr"/>
                      <a:r>
                        <a:rPr lang="en-US" altLang="fi-FI" sz="1800" b="0" i="0" u="none" strike="noStrike" dirty="0">
                          <a:solidFill>
                            <a:srgbClr val="000000"/>
                          </a:solidFill>
                          <a:latin typeface="Arial Narrow" panose="020B0606020202030204"/>
                        </a:rPr>
                        <a:t> </a:t>
                      </a:r>
                      <a:r>
                        <a:rPr lang="en-US" sz="1800" dirty="0">
                          <a:solidFill>
                            <a:srgbClr val="000000"/>
                          </a:solidFill>
                          <a:latin typeface="Arial Narrow" panose="020B0606020202030204"/>
                          <a:sym typeface="+mn-ea"/>
                        </a:rPr>
                        <a:t>Penundaan UKT</a:t>
                      </a:r>
                      <a:endParaRPr lang="en-US" altLang="fi-FI" sz="1800" b="0" i="0" u="none" strike="noStrike" dirty="0">
                        <a:solidFill>
                          <a:srgbClr val="000000"/>
                        </a:solidFill>
                        <a:latin typeface="Arial Narrow" panose="020B0606020202030204"/>
                      </a:endParaRP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Akademik Prodi S1</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381000">
                <a:tc>
                  <a:txBody>
                    <a:bodyPr/>
                    <a:lstStyle/>
                    <a:p>
                      <a:pPr algn="ctr" fontAlgn="ctr"/>
                      <a:r>
                        <a:rPr lang="en-US" sz="1800" b="0" i="0" u="none" strike="noStrike">
                          <a:solidFill>
                            <a:srgbClr val="000000"/>
                          </a:solidFill>
                          <a:latin typeface="Arial Narrow" panose="020B0606020202030204"/>
                        </a:rPr>
                        <a:t>3</a:t>
                      </a:r>
                    </a:p>
                  </a:txBody>
                  <a:tcPr marL="0" marR="0" marT="0" marB="0" anchor="ctr"/>
                </a:tc>
                <a:tc>
                  <a:txBody>
                    <a:bodyPr/>
                    <a:lstStyle/>
                    <a:p>
                      <a:pPr lvl="0" algn="l" rtl="0" fontAlgn="ctr"/>
                      <a:r>
                        <a:rPr lang="en-US" altLang="fi-FI" sz="1800" dirty="0">
                          <a:solidFill>
                            <a:srgbClr val="000000"/>
                          </a:solidFill>
                          <a:latin typeface="Arial Narrow" panose="020B0606020202030204"/>
                          <a:sym typeface="+mn-ea"/>
                        </a:rPr>
                        <a:t> Undur Diri</a:t>
                      </a:r>
                      <a:endParaRPr lang="en-US" altLang="fi-FI" sz="1800" b="0" i="0" u="none" strike="noStrike" dirty="0">
                        <a:solidFill>
                          <a:srgbClr val="000000"/>
                        </a:solidFill>
                        <a:latin typeface="Arial Narrow" panose="020B0606020202030204"/>
                        <a:sym typeface="+mn-ea"/>
                      </a:endParaRP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Akademik Prodi S1</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283845">
                <a:tc>
                  <a:txBody>
                    <a:bodyPr/>
                    <a:lstStyle/>
                    <a:p>
                      <a:pPr algn="ctr" fontAlgn="ctr"/>
                      <a:r>
                        <a:rPr lang="en-US" sz="1800" b="0" i="0" u="none" strike="noStrike">
                          <a:solidFill>
                            <a:srgbClr val="000000"/>
                          </a:solidFill>
                          <a:latin typeface="Arial Narrow" panose="020B0606020202030204"/>
                        </a:rPr>
                        <a:t>4</a:t>
                      </a:r>
                    </a:p>
                  </a:txBody>
                  <a:tcPr marL="0" marR="0" marT="0" marB="0" anchor="ctr"/>
                </a:tc>
                <a:tc>
                  <a:txBody>
                    <a:bodyPr/>
                    <a:lstStyle/>
                    <a:p>
                      <a:pPr lvl="0" algn="l" rtl="0" fontAlgn="ctr"/>
                      <a:r>
                        <a:rPr lang="en-US" sz="1800" b="0" i="0" u="none" strike="noStrike" dirty="0">
                          <a:solidFill>
                            <a:srgbClr val="000000"/>
                          </a:solidFill>
                          <a:latin typeface="Arial Narrow" panose="020B0606020202030204"/>
                        </a:rPr>
                        <a:t> </a:t>
                      </a:r>
                      <a:r>
                        <a:rPr lang="en-US" sz="1800" dirty="0">
                          <a:solidFill>
                            <a:srgbClr val="000000"/>
                          </a:solidFill>
                          <a:latin typeface="Arial Narrow" panose="020B0606020202030204"/>
                          <a:sym typeface="+mn-ea"/>
                        </a:rPr>
                        <a:t>Selang / Cuti</a:t>
                      </a:r>
                      <a:endParaRPr lang="en-US" sz="1800" b="0" i="0" u="none" strike="noStrike" dirty="0">
                        <a:solidFill>
                          <a:srgbClr val="000000"/>
                        </a:solidFill>
                        <a:latin typeface="Arial Narrow" panose="020B0606020202030204"/>
                      </a:endParaRP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Akademik Prodi S1</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242570">
                <a:tc>
                  <a:txBody>
                    <a:bodyPr/>
                    <a:lstStyle/>
                    <a:p>
                      <a:pPr algn="ctr" fontAlgn="ctr"/>
                      <a:r>
                        <a:rPr lang="en-US" sz="1800" b="0" i="0" u="none" strike="noStrike">
                          <a:solidFill>
                            <a:srgbClr val="000000"/>
                          </a:solidFill>
                          <a:latin typeface="Arial Narrow" panose="020B0606020202030204"/>
                        </a:rPr>
                        <a:t>5</a:t>
                      </a:r>
                    </a:p>
                  </a:txBody>
                  <a:tcPr marL="0" marR="0" marT="0" marB="0" anchor="ctr"/>
                </a:tc>
                <a:tc>
                  <a:txBody>
                    <a:bodyPr/>
                    <a:lstStyle/>
                    <a:p>
                      <a:pPr lvl="0" algn="l" rtl="0" fontAlgn="ctr"/>
                      <a:r>
                        <a:rPr lang="en-US" sz="1800" b="0" i="0" u="none" strike="noStrike" dirty="0">
                          <a:solidFill>
                            <a:srgbClr val="000000"/>
                          </a:solidFill>
                          <a:latin typeface="Arial Narrow" panose="020B0606020202030204"/>
                        </a:rPr>
                        <a:t> SKL</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Akademik Prodi S1</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194945">
                <a:tc>
                  <a:txBody>
                    <a:bodyPr/>
                    <a:lstStyle/>
                    <a:p>
                      <a:pPr algn="ctr" fontAlgn="ctr"/>
                      <a:r>
                        <a:rPr lang="en-US" sz="1800" b="0" i="0" u="none" strike="noStrike">
                          <a:solidFill>
                            <a:srgbClr val="000000"/>
                          </a:solidFill>
                          <a:latin typeface="Arial Narrow" panose="020B0606020202030204"/>
                        </a:rPr>
                        <a:t>6</a:t>
                      </a:r>
                    </a:p>
                  </a:txBody>
                  <a:tcPr marL="0" marR="0" marT="0" marB="0" anchor="ctr"/>
                </a:tc>
                <a:tc>
                  <a:txBody>
                    <a:bodyPr/>
                    <a:lstStyle/>
                    <a:p>
                      <a:pPr lvl="0" algn="l" rtl="0" fontAlgn="ctr"/>
                      <a:r>
                        <a:rPr lang="en-US" altLang="fi-FI" sz="1800" b="0" i="0" u="none" strike="noStrike" dirty="0">
                          <a:solidFill>
                            <a:srgbClr val="000000"/>
                          </a:solidFill>
                          <a:latin typeface="Arial Narrow" panose="020B0606020202030204"/>
                        </a:rPr>
                        <a:t> Pembayaran di luar Jadwal </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Akademik Prodi S1</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354330">
                <a:tc>
                  <a:txBody>
                    <a:bodyPr/>
                    <a:lstStyle/>
                    <a:p>
                      <a:pPr algn="ctr" fontAlgn="ctr"/>
                      <a:r>
                        <a:rPr lang="en-US" sz="1800" b="0" i="0" u="none" strike="noStrike">
                          <a:solidFill>
                            <a:srgbClr val="000000"/>
                          </a:solidFill>
                          <a:latin typeface="Arial Narrow" panose="020B0606020202030204"/>
                        </a:rPr>
                        <a:t>7</a:t>
                      </a:r>
                    </a:p>
                  </a:txBody>
                  <a:tcPr marL="0" marR="0" marT="0" marB="0" anchor="ctr"/>
                </a:tc>
                <a:tc>
                  <a:txBody>
                    <a:bodyPr/>
                    <a:lstStyle/>
                    <a:p>
                      <a:pPr marL="0" lvl="1" algn="l" rtl="0" fontAlgn="ctr"/>
                      <a:r>
                        <a:rPr lang="en-US" altLang="fi-FI" sz="1800" dirty="0">
                          <a:solidFill>
                            <a:srgbClr val="000000"/>
                          </a:solidFill>
                          <a:latin typeface="Arial Narrow" panose="020B0606020202030204"/>
                          <a:sym typeface="+mn-ea"/>
                        </a:rPr>
                        <a:t> Ijin Penelitian</a:t>
                      </a:r>
                      <a:endParaRPr lang="en-US" altLang="fi-FI" sz="1800" b="0" i="0" u="none" strike="noStrike" dirty="0">
                        <a:solidFill>
                          <a:srgbClr val="000000"/>
                        </a:solidFill>
                        <a:latin typeface="Arial Narrow" panose="020B0606020202030204"/>
                      </a:endParaRP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Akademik Prodi S1</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web.legasisir.feb.uns.ac</a:t>
                      </a:r>
                    </a:p>
                  </a:txBody>
                  <a:tcPr marL="9525" marR="9525" marT="9525" marB="0" anchor="ctr"/>
                </a:tc>
              </a:tr>
              <a:tr h="295275">
                <a:tc>
                  <a:txBody>
                    <a:bodyPr/>
                    <a:lstStyle/>
                    <a:p>
                      <a:pPr algn="ctr" fontAlgn="ctr"/>
                      <a:r>
                        <a:rPr lang="en-US" sz="1800" b="0" i="0" u="none" strike="noStrike">
                          <a:solidFill>
                            <a:srgbClr val="000000"/>
                          </a:solidFill>
                          <a:latin typeface="Arial Narrow" panose="020B0606020202030204"/>
                        </a:rPr>
                        <a:t>8</a:t>
                      </a:r>
                    </a:p>
                  </a:txBody>
                  <a:tcPr marL="0" marR="0" marT="0" marB="0" anchor="ctr"/>
                </a:tc>
                <a:tc>
                  <a:txBody>
                    <a:bodyPr/>
                    <a:lstStyle/>
                    <a:p>
                      <a:pPr marL="0" lvl="1" algn="l" rtl="0" fontAlgn="ctr"/>
                      <a:r>
                        <a:rPr lang="en-US" altLang="fi-FI" sz="1800" dirty="0">
                          <a:solidFill>
                            <a:srgbClr val="000000"/>
                          </a:solidFill>
                          <a:latin typeface="Arial Narrow" panose="020B0606020202030204"/>
                          <a:sym typeface="+mn-ea"/>
                        </a:rPr>
                        <a:t>Surat Permohonan Kehilangan KTM</a:t>
                      </a:r>
                      <a:endParaRPr lang="en-US" altLang="fi-FI" sz="1800" b="0" i="0" u="none" strike="noStrike" dirty="0">
                        <a:solidFill>
                          <a:srgbClr val="000000"/>
                        </a:solidFill>
                        <a:latin typeface="Arial Narrow" panose="020B0606020202030204"/>
                      </a:endParaRP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Akademik Prodi S1</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web.legasisir.feb.uns.ac</a:t>
                      </a:r>
                    </a:p>
                  </a:txBody>
                  <a:tcPr marL="9525" marR="9525" marT="9525" marB="0" anchor="ctr"/>
                </a:tc>
              </a:tr>
              <a:tr h="294640">
                <a:tc>
                  <a:txBody>
                    <a:bodyPr/>
                    <a:lstStyle/>
                    <a:p>
                      <a:pPr algn="ctr" fontAlgn="ctr"/>
                      <a:r>
                        <a:rPr lang="en-US" sz="1800" b="0" i="0" u="none" strike="noStrike">
                          <a:solidFill>
                            <a:srgbClr val="000000"/>
                          </a:solidFill>
                          <a:latin typeface="Arial Narrow" panose="020B0606020202030204"/>
                        </a:rPr>
                        <a:t>9</a:t>
                      </a:r>
                    </a:p>
                  </a:txBody>
                  <a:tcPr marL="0" marR="0" marT="0" marB="0" anchor="ctr"/>
                </a:tc>
                <a:tc>
                  <a:txBody>
                    <a:bodyPr/>
                    <a:lstStyle/>
                    <a:p>
                      <a:pPr marL="0" lvl="1" algn="l" rtl="0" fontAlgn="ctr"/>
                      <a:r>
                        <a:rPr lang="en-US" sz="1800" dirty="0">
                          <a:solidFill>
                            <a:srgbClr val="000000"/>
                          </a:solidFill>
                          <a:latin typeface="Arial Narrow" panose="020B0606020202030204"/>
                          <a:sym typeface="+mn-ea"/>
                        </a:rPr>
                        <a:t>Surat Permohonan Salinan Ijazah</a:t>
                      </a:r>
                      <a:endParaRPr lang="en-US" altLang="fi-FI" sz="1800" b="0" i="0" u="none" strike="noStrike" dirty="0">
                        <a:solidFill>
                          <a:srgbClr val="000000"/>
                        </a:solidFill>
                        <a:latin typeface="Arial Narrow" panose="020B0606020202030204"/>
                        <a:sym typeface="+mn-ea"/>
                      </a:endParaRP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Akademik Prodi S1</a:t>
                      </a:r>
                    </a:p>
                  </a:txBody>
                  <a:tcPr marL="9525" marR="9525" marT="9525" marB="0" anchor="ctr"/>
                </a:tc>
                <a:tc>
                  <a:txBody>
                    <a:bodyPr/>
                    <a:lstStyle/>
                    <a:p>
                      <a:pPr lvl="0" algn="l" rtl="0" fontAlgn="ctr">
                        <a:buNone/>
                      </a:pPr>
                      <a:r>
                        <a:rPr lang="en-US" altLang="fi-FI" sz="1800" b="0" i="0" u="none" strike="noStrike" dirty="0">
                          <a:solidFill>
                            <a:srgbClr val="000000"/>
                          </a:solidFill>
                          <a:latin typeface="Arial Narrow" panose="020B0606020202030204"/>
                        </a:rPr>
                        <a:t>Kirim email / pos / layanan luring</a:t>
                      </a:r>
                    </a:p>
                  </a:txBody>
                  <a:tcPr marL="9525" marR="9525" marT="9525" marB="0" anchor="ctr"/>
                </a:tc>
              </a:tr>
              <a:tr h="294640">
                <a:tc>
                  <a:txBody>
                    <a:bodyPr/>
                    <a:lstStyle/>
                    <a:p>
                      <a:pPr algn="ctr" fontAlgn="ctr"/>
                      <a:r>
                        <a:rPr lang="en-US" sz="1800" b="0" i="0" u="none" strike="noStrike" dirty="0">
                          <a:solidFill>
                            <a:srgbClr val="000000"/>
                          </a:solidFill>
                          <a:latin typeface="Arial Narrow" panose="020B0606020202030204"/>
                        </a:rPr>
                        <a:t>10</a:t>
                      </a:r>
                    </a:p>
                  </a:txBody>
                  <a:tcPr marL="0" marR="0" marT="0" marB="0" anchor="ctr"/>
                </a:tc>
                <a:tc>
                  <a:txBody>
                    <a:bodyPr/>
                    <a:lstStyle/>
                    <a:p>
                      <a:pPr lvl="0" algn="l" rtl="0" fontAlgn="ctr"/>
                      <a:r>
                        <a:rPr lang="en-US" altLang="fi-FI" sz="1800" b="0" i="0" u="none" strike="noStrike" dirty="0">
                          <a:solidFill>
                            <a:srgbClr val="000000"/>
                          </a:solidFill>
                          <a:latin typeface="Arial Narrow" panose="020B0606020202030204"/>
                          <a:sym typeface="+mn-ea"/>
                        </a:rPr>
                        <a:t>Surat Permohonan Verifikasi Alumni</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Akademik Prodi S1</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Kirim email / pos / layanan luring</a:t>
                      </a:r>
                    </a:p>
                  </a:txBody>
                  <a:tcPr marL="9525" marR="9525" marT="9525" marB="0" anchor="ctr"/>
                </a:tc>
              </a:tr>
              <a:tr h="294640">
                <a:tc>
                  <a:txBody>
                    <a:bodyPr/>
                    <a:lstStyle/>
                    <a:p>
                      <a:pPr algn="ctr" fontAlgn="ctr">
                        <a:buNone/>
                      </a:pPr>
                      <a:r>
                        <a:rPr lang="en-US" sz="1800" b="0" i="0" u="none" strike="noStrike" dirty="0">
                          <a:solidFill>
                            <a:srgbClr val="000000"/>
                          </a:solidFill>
                          <a:latin typeface="Arial Narrow" panose="020B0606020202030204"/>
                        </a:rPr>
                        <a:t>11</a:t>
                      </a:r>
                    </a:p>
                  </a:txBody>
                  <a:tcPr marL="0" marR="0" marT="0" marB="0" anchor="ctr"/>
                </a:tc>
                <a:tc>
                  <a:txBody>
                    <a:bodyPr/>
                    <a:lstStyle/>
                    <a:p>
                      <a:pPr lvl="0" algn="l" rtl="0" fontAlgn="ctr">
                        <a:buNone/>
                      </a:pPr>
                      <a:r>
                        <a:rPr lang="en-US" altLang="fi-FI" sz="1800" b="0" i="0" u="none" strike="noStrike" dirty="0">
                          <a:solidFill>
                            <a:srgbClr val="000000"/>
                          </a:solidFill>
                          <a:latin typeface="Arial Narrow" panose="020B0606020202030204"/>
                          <a:sym typeface="+mn-ea"/>
                        </a:rPr>
                        <a:t>Surat Pembuatan Transkrip Berbahasa Inggris</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Akademik Prodi S1</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Kirim email / pos / layanan luring</a:t>
                      </a:r>
                    </a:p>
                  </a:txBody>
                  <a:tcPr marL="9525" marR="9525" marT="9525" marB="0" anchor="ctr"/>
                </a:tc>
              </a:tr>
            </a:tbl>
          </a:graphicData>
        </a:graphic>
      </p:graphicFrame>
      <p:sp>
        <p:nvSpPr>
          <p:cNvPr id="12" name="Text Placeholder 11"/>
          <p:cNvSpPr>
            <a:spLocks noGrp="1"/>
          </p:cNvSpPr>
          <p:nvPr/>
        </p:nvSpPr>
        <p:spPr>
          <a:xfrm>
            <a:off x="978535" y="1345565"/>
            <a:ext cx="10691495" cy="676275"/>
          </a:xfrm>
          <a:prstGeom prst="rect">
            <a:avLst/>
          </a:prstGeom>
        </p:spPr>
        <p:txBody>
          <a:bodyPr vert="horz" lIns="91440" tIns="45720" rIns="91440" bIns="45720" rtlCol="0" anchor="ctr">
            <a:noAutofit/>
          </a:bodyPr>
          <a:lstStyle>
            <a:lvl1pPr marL="0" indent="0" algn="ctr" defTabSz="914400" rtl="0" eaLnBrk="1" latinLnBrk="0" hangingPunct="1">
              <a:lnSpc>
                <a:spcPct val="70000"/>
              </a:lnSpc>
              <a:spcBef>
                <a:spcPts val="1000"/>
              </a:spcBef>
              <a:buFont typeface="Arial" panose="020B0604020202020204" pitchFamily="34" charset="0"/>
              <a:buNone/>
              <a:defRPr sz="4400" b="1" kern="1200">
                <a:solidFill>
                  <a:schemeClr val="bg1"/>
                </a:solidFill>
                <a:latin typeface="Comforta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en-ID" sz="3200" dirty="0" smtClean="0">
                <a:solidFill>
                  <a:srgbClr val="FF0000"/>
                </a:solidFill>
              </a:rPr>
              <a:t>LAYANAN ADMINISTRASI  MAHASISWA                                        </a:t>
            </a:r>
            <a:endParaRPr lang="en-ID" sz="3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graphicFrame>
        <p:nvGraphicFramePr>
          <p:cNvPr id="9" name="Content Placeholder 5"/>
          <p:cNvGraphicFramePr>
            <a:graphicFrameLocks noGrp="1"/>
          </p:cNvGraphicFramePr>
          <p:nvPr>
            <p:ph type="pic" sz="quarter" idx="11"/>
          </p:nvPr>
        </p:nvGraphicFramePr>
        <p:xfrm>
          <a:off x="978535" y="1882775"/>
          <a:ext cx="10157318" cy="4431030"/>
        </p:xfrm>
        <a:graphic>
          <a:graphicData uri="http://schemas.openxmlformats.org/drawingml/2006/table">
            <a:tbl>
              <a:tblPr firstRow="1" bandRow="1">
                <a:tableStyleId>{7DF18680-E054-41AD-8BC1-D1AEF772440D}</a:tableStyleId>
              </a:tblPr>
              <a:tblGrid>
                <a:gridCol w="512445"/>
                <a:gridCol w="3552825"/>
                <a:gridCol w="2732405"/>
                <a:gridCol w="3359643"/>
              </a:tblGrid>
              <a:tr h="294640">
                <a:tc>
                  <a:txBody>
                    <a:bodyPr/>
                    <a:lstStyle/>
                    <a:p>
                      <a:pPr algn="ctr" fontAlgn="ctr"/>
                      <a:r>
                        <a:rPr lang="en-US" sz="1800" b="1" i="0" u="none" strike="noStrike" dirty="0">
                          <a:solidFill>
                            <a:srgbClr val="000000"/>
                          </a:solidFill>
                          <a:latin typeface="Arial Narrow" panose="020B0606020202030204" pitchFamily="34" charset="0"/>
                        </a:rPr>
                        <a:t>No</a:t>
                      </a:r>
                    </a:p>
                  </a:txBody>
                  <a:tcPr marL="9525" marR="9525" marT="9525" marB="0" anchor="ctr"/>
                </a:tc>
                <a:tc>
                  <a:txBody>
                    <a:bodyPr/>
                    <a:lstStyle/>
                    <a:p>
                      <a:pPr algn="ctr" fontAlgn="ctr"/>
                      <a:r>
                        <a:rPr lang="en-US" sz="1800" b="1" i="0" u="none" strike="noStrike" dirty="0" err="1">
                          <a:solidFill>
                            <a:srgbClr val="000000"/>
                          </a:solidFill>
                          <a:latin typeface="Arial Narrow" panose="020B0606020202030204" pitchFamily="34" charset="0"/>
                        </a:rPr>
                        <a:t>Jenis Layanan</a:t>
                      </a:r>
                      <a:endParaRPr lang="en-US" sz="1800" b="1" i="0" u="none" strike="noStrike" dirty="0">
                        <a:solidFill>
                          <a:srgbClr val="000000"/>
                        </a:solidFill>
                        <a:latin typeface="Arial Narrow" panose="020B0606020202030204" pitchFamily="34" charset="0"/>
                      </a:endParaRPr>
                    </a:p>
                  </a:txBody>
                  <a:tcPr marL="9525" marR="9525" marT="9525" marB="0" anchor="ctr"/>
                </a:tc>
                <a:tc>
                  <a:txBody>
                    <a:bodyPr/>
                    <a:lstStyle/>
                    <a:p>
                      <a:pPr algn="ctr" fontAlgn="ctr"/>
                      <a:r>
                        <a:rPr lang="en-US" sz="1800" b="1" i="0" u="none" strike="noStrike" dirty="0" err="1">
                          <a:solidFill>
                            <a:srgbClr val="000000"/>
                          </a:solidFill>
                          <a:latin typeface="Arial Narrow" panose="020B0606020202030204" pitchFamily="34" charset="0"/>
                        </a:rPr>
                        <a:t>Petugas</a:t>
                      </a:r>
                      <a:endParaRPr lang="en-US" sz="1800" b="1" i="0" u="none" strike="noStrike" dirty="0">
                        <a:solidFill>
                          <a:srgbClr val="000000"/>
                        </a:solidFill>
                        <a:latin typeface="Arial Narrow" panose="020B0606020202030204" pitchFamily="34" charset="0"/>
                      </a:endParaRPr>
                    </a:p>
                  </a:txBody>
                  <a:tcPr marL="9525" marR="9525" marT="9525" marB="0" anchor="ctr"/>
                </a:tc>
                <a:tc>
                  <a:txBody>
                    <a:bodyPr/>
                    <a:lstStyle/>
                    <a:p>
                      <a:pPr algn="ctr" fontAlgn="ctr">
                        <a:buNone/>
                      </a:pPr>
                      <a:r>
                        <a:rPr lang="en-US" sz="1800" b="1" i="0" u="none" strike="noStrike" dirty="0">
                          <a:solidFill>
                            <a:srgbClr val="000000"/>
                          </a:solidFill>
                          <a:latin typeface="Arial Narrow" panose="020B0606020202030204" pitchFamily="34" charset="0"/>
                        </a:rPr>
                        <a:t>Keterangan</a:t>
                      </a:r>
                    </a:p>
                  </a:txBody>
                  <a:tcPr marL="9525" marR="9525" marT="9525" marB="0" anchor="ctr"/>
                </a:tc>
              </a:tr>
              <a:tr h="294640">
                <a:tc>
                  <a:txBody>
                    <a:bodyPr/>
                    <a:lstStyle/>
                    <a:p>
                      <a:pPr algn="ctr" fontAlgn="ctr"/>
                      <a:r>
                        <a:rPr lang="en-US" sz="1800" b="0" i="0" u="none" strike="noStrike" dirty="0">
                          <a:solidFill>
                            <a:srgbClr val="000000"/>
                          </a:solidFill>
                          <a:latin typeface="Arial Narrow" panose="020B0606020202030204"/>
                        </a:rPr>
                        <a:t>1</a:t>
                      </a:r>
                    </a:p>
                  </a:txBody>
                  <a:tcPr marL="0" marR="0" marT="0" marB="0" anchor="ctr"/>
                </a:tc>
                <a:tc>
                  <a:txBody>
                    <a:bodyPr/>
                    <a:lstStyle/>
                    <a:p>
                      <a:pPr marL="0" lvl="1" algn="l" rtl="0" fontAlgn="ctr"/>
                      <a:r>
                        <a:rPr lang="en-US" altLang="fi-FI" sz="1800" dirty="0">
                          <a:solidFill>
                            <a:srgbClr val="000000"/>
                          </a:solidFill>
                          <a:latin typeface="Arial Narrow" panose="020B0606020202030204"/>
                          <a:sym typeface="+mn-ea"/>
                        </a:rPr>
                        <a:t> Keringanan UKT</a:t>
                      </a:r>
                      <a:endParaRPr lang="en-US" altLang="fi-FI" sz="1800" b="0" i="0" u="none" strike="noStrike" dirty="0">
                        <a:solidFill>
                          <a:srgbClr val="000000"/>
                        </a:solidFill>
                        <a:latin typeface="Arial Narrow" panose="020B0606020202030204"/>
                      </a:endParaRP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Kemahasiswaan</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283845">
                <a:tc>
                  <a:txBody>
                    <a:bodyPr/>
                    <a:lstStyle/>
                    <a:p>
                      <a:pPr algn="ctr" fontAlgn="ctr"/>
                      <a:r>
                        <a:rPr lang="en-US" sz="1800" b="0" i="0" u="none" strike="noStrike">
                          <a:solidFill>
                            <a:srgbClr val="000000"/>
                          </a:solidFill>
                          <a:latin typeface="Arial Narrow" panose="020B0606020202030204"/>
                        </a:rPr>
                        <a:t>2</a:t>
                      </a:r>
                    </a:p>
                  </a:txBody>
                  <a:tcPr marL="0" marR="0" marT="0" marB="0" anchor="ctr"/>
                </a:tc>
                <a:tc>
                  <a:txBody>
                    <a:bodyPr/>
                    <a:lstStyle/>
                    <a:p>
                      <a:pPr lvl="0" algn="l" rtl="0" fontAlgn="ctr"/>
                      <a:r>
                        <a:rPr lang="en-US" altLang="fi-FI" sz="1800" b="0" i="0" u="none" strike="noStrike" dirty="0">
                          <a:solidFill>
                            <a:srgbClr val="000000"/>
                          </a:solidFill>
                          <a:latin typeface="Arial Narrow" panose="020B0606020202030204"/>
                        </a:rPr>
                        <a:t>Legalisir Ijazah, Transkrip, Sertifikat </a:t>
                      </a:r>
                    </a:p>
                    <a:p>
                      <a:pPr lvl="0" algn="l" rtl="0" fontAlgn="ctr"/>
                      <a:r>
                        <a:rPr lang="en-US" altLang="fi-FI" sz="1800" b="0" i="0" u="none" strike="noStrike" dirty="0">
                          <a:solidFill>
                            <a:srgbClr val="000000"/>
                          </a:solidFill>
                          <a:latin typeface="Arial Narrow" panose="020B0606020202030204"/>
                        </a:rPr>
                        <a:t>Akreditasi dan sertifikat penghargaan cumlaude</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Kemahasiswaan</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381000">
                <a:tc>
                  <a:txBody>
                    <a:bodyPr/>
                    <a:lstStyle/>
                    <a:p>
                      <a:pPr algn="ctr" fontAlgn="ctr"/>
                      <a:r>
                        <a:rPr lang="en-US" sz="1800" b="0" i="0" u="none" strike="noStrike">
                          <a:solidFill>
                            <a:srgbClr val="000000"/>
                          </a:solidFill>
                          <a:latin typeface="Arial Narrow" panose="020B0606020202030204"/>
                        </a:rPr>
                        <a:t>3</a:t>
                      </a:r>
                    </a:p>
                  </a:txBody>
                  <a:tcPr marL="0" marR="0" marT="0" marB="0" anchor="ctr"/>
                </a:tc>
                <a:tc>
                  <a:txBody>
                    <a:bodyPr/>
                    <a:lstStyle/>
                    <a:p>
                      <a:pPr lvl="0" algn="l" rtl="0" fontAlgn="ctr"/>
                      <a:r>
                        <a:rPr lang="en-US" altLang="fi-FI" sz="1800" b="0" i="0" u="none" strike="noStrike" dirty="0">
                          <a:solidFill>
                            <a:srgbClr val="000000"/>
                          </a:solidFill>
                          <a:latin typeface="Arial Narrow" panose="020B0606020202030204"/>
                          <a:sym typeface="+mn-ea"/>
                        </a:rPr>
                        <a:t>Pengantar buat visa</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Kemahasiswaan</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283845">
                <a:tc>
                  <a:txBody>
                    <a:bodyPr/>
                    <a:lstStyle/>
                    <a:p>
                      <a:pPr algn="ctr" fontAlgn="ctr"/>
                      <a:r>
                        <a:rPr lang="en-US" sz="1800" b="0" i="0" u="none" strike="noStrike">
                          <a:solidFill>
                            <a:srgbClr val="000000"/>
                          </a:solidFill>
                          <a:latin typeface="Arial Narrow" panose="020B0606020202030204"/>
                        </a:rPr>
                        <a:t>4</a:t>
                      </a:r>
                    </a:p>
                  </a:txBody>
                  <a:tcPr marL="0" marR="0" marT="0" marB="0" anchor="ctr"/>
                </a:tc>
                <a:tc>
                  <a:txBody>
                    <a:bodyPr/>
                    <a:lstStyle/>
                    <a:p>
                      <a:pPr lvl="0" algn="l" rtl="0" fontAlgn="ctr"/>
                      <a:r>
                        <a:rPr lang="en-US" sz="1800" b="0" i="0" u="none" strike="noStrike" dirty="0">
                          <a:solidFill>
                            <a:srgbClr val="000000"/>
                          </a:solidFill>
                          <a:latin typeface="Arial Narrow" panose="020B0606020202030204"/>
                        </a:rPr>
                        <a:t>Pengantar buat paspor</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Kemahasiswaan</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242570">
                <a:tc>
                  <a:txBody>
                    <a:bodyPr/>
                    <a:lstStyle/>
                    <a:p>
                      <a:pPr algn="ctr" fontAlgn="ctr"/>
                      <a:r>
                        <a:rPr lang="en-US" sz="1800" b="0" i="0" u="none" strike="noStrike">
                          <a:solidFill>
                            <a:srgbClr val="000000"/>
                          </a:solidFill>
                          <a:latin typeface="Arial Narrow" panose="020B0606020202030204"/>
                        </a:rPr>
                        <a:t>5</a:t>
                      </a:r>
                    </a:p>
                  </a:txBody>
                  <a:tcPr marL="0" marR="0" marT="0" marB="0" anchor="ctr"/>
                </a:tc>
                <a:tc>
                  <a:txBody>
                    <a:bodyPr/>
                    <a:lstStyle/>
                    <a:p>
                      <a:pPr lvl="0" algn="l" rtl="0" fontAlgn="ctr"/>
                      <a:r>
                        <a:rPr lang="en-US" sz="1800" b="0" i="0" u="none" strike="noStrike" dirty="0">
                          <a:solidFill>
                            <a:srgbClr val="000000"/>
                          </a:solidFill>
                          <a:latin typeface="Arial Narrow" panose="020B0606020202030204"/>
                        </a:rPr>
                        <a:t>Pengantar tunjangan anak</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Kemahasiswaan</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194945">
                <a:tc>
                  <a:txBody>
                    <a:bodyPr/>
                    <a:lstStyle/>
                    <a:p>
                      <a:pPr algn="ctr" fontAlgn="ctr"/>
                      <a:r>
                        <a:rPr lang="en-US" sz="1800" b="0" i="0" u="none" strike="noStrike">
                          <a:solidFill>
                            <a:srgbClr val="000000"/>
                          </a:solidFill>
                          <a:latin typeface="Arial Narrow" panose="020B0606020202030204"/>
                        </a:rPr>
                        <a:t>6</a:t>
                      </a:r>
                    </a:p>
                  </a:txBody>
                  <a:tcPr marL="0" marR="0" marT="0" marB="0" anchor="ctr"/>
                </a:tc>
                <a:tc>
                  <a:txBody>
                    <a:bodyPr/>
                    <a:lstStyle/>
                    <a:p>
                      <a:pPr lvl="0" algn="l" rtl="0" fontAlgn="ctr"/>
                      <a:r>
                        <a:rPr lang="en-US" altLang="fi-FI" sz="1800" b="0" i="0" u="none" strike="noStrike" dirty="0">
                          <a:solidFill>
                            <a:srgbClr val="000000"/>
                          </a:solidFill>
                          <a:latin typeface="Arial Narrow" panose="020B0606020202030204"/>
                        </a:rPr>
                        <a:t>Pengantar surat keterangan mahasiswa aktif</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Kemahasiswaan</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354330">
                <a:tc>
                  <a:txBody>
                    <a:bodyPr/>
                    <a:lstStyle/>
                    <a:p>
                      <a:pPr algn="ctr" fontAlgn="ctr"/>
                      <a:r>
                        <a:rPr lang="en-US" sz="1800" b="0" i="0" u="none" strike="noStrike">
                          <a:solidFill>
                            <a:srgbClr val="000000"/>
                          </a:solidFill>
                          <a:latin typeface="Arial Narrow" panose="020B0606020202030204"/>
                        </a:rPr>
                        <a:t>7</a:t>
                      </a:r>
                    </a:p>
                  </a:txBody>
                  <a:tcPr marL="0" marR="0" marT="0" marB="0" anchor="ctr"/>
                </a:tc>
                <a:tc>
                  <a:txBody>
                    <a:bodyPr/>
                    <a:lstStyle/>
                    <a:p>
                      <a:pPr marL="0" lvl="1" algn="l" rtl="0" fontAlgn="ctr"/>
                      <a:r>
                        <a:rPr lang="en-US" altLang="fi-FI" sz="1800" b="0" i="0" u="none" strike="noStrike" dirty="0">
                          <a:solidFill>
                            <a:srgbClr val="000000"/>
                          </a:solidFill>
                          <a:latin typeface="Arial Narrow" panose="020B0606020202030204"/>
                        </a:rPr>
                        <a:t>Perijinan Kegiatan</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Kemahasiswaan</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295275">
                <a:tc>
                  <a:txBody>
                    <a:bodyPr/>
                    <a:lstStyle/>
                    <a:p>
                      <a:pPr algn="ctr" fontAlgn="ctr"/>
                      <a:r>
                        <a:rPr lang="en-US" sz="1800" b="0" i="0" u="none" strike="noStrike">
                          <a:solidFill>
                            <a:srgbClr val="000000"/>
                          </a:solidFill>
                          <a:latin typeface="Arial Narrow" panose="020B0606020202030204"/>
                        </a:rPr>
                        <a:t>8</a:t>
                      </a:r>
                    </a:p>
                  </a:txBody>
                  <a:tcPr marL="0" marR="0" marT="0" marB="0" anchor="ctr"/>
                </a:tc>
                <a:tc>
                  <a:txBody>
                    <a:bodyPr/>
                    <a:lstStyle/>
                    <a:p>
                      <a:pPr marL="0" lvl="1" algn="l" rtl="0" fontAlgn="ctr"/>
                      <a:r>
                        <a:rPr lang="en-US" altLang="fi-FI" sz="1800" b="0" i="0" u="none" strike="noStrike" dirty="0">
                          <a:solidFill>
                            <a:srgbClr val="000000"/>
                          </a:solidFill>
                          <a:latin typeface="Arial Narrow" panose="020B0606020202030204"/>
                        </a:rPr>
                        <a:t>Pembuatan Surat Tugas Keg Mhs</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Kemahasiswaan</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Ajuan melalui siakad sso</a:t>
                      </a:r>
                    </a:p>
                  </a:txBody>
                  <a:tcPr marL="9525" marR="9525" marT="9525" marB="0" anchor="ctr"/>
                </a:tc>
              </a:tr>
              <a:tr h="294640">
                <a:tc>
                  <a:txBody>
                    <a:bodyPr/>
                    <a:lstStyle/>
                    <a:p>
                      <a:pPr algn="ctr" fontAlgn="ctr"/>
                      <a:r>
                        <a:rPr lang="en-US" sz="1800" b="0" i="0" u="none" strike="noStrike">
                          <a:solidFill>
                            <a:srgbClr val="000000"/>
                          </a:solidFill>
                          <a:latin typeface="Arial Narrow" panose="020B0606020202030204"/>
                        </a:rPr>
                        <a:t>9</a:t>
                      </a:r>
                    </a:p>
                  </a:txBody>
                  <a:tcPr marL="0" marR="0" marT="0" marB="0" anchor="ctr"/>
                </a:tc>
                <a:tc>
                  <a:txBody>
                    <a:bodyPr/>
                    <a:lstStyle/>
                    <a:p>
                      <a:pPr lvl="0" algn="l" rtl="0" fontAlgn="ctr"/>
                      <a:r>
                        <a:rPr lang="en-US" altLang="fi-FI" sz="1800" b="0" i="0" u="none" strike="noStrike" dirty="0">
                          <a:solidFill>
                            <a:srgbClr val="000000"/>
                          </a:solidFill>
                          <a:latin typeface="Arial Narrow" panose="020B0606020202030204"/>
                          <a:sym typeface="+mn-ea"/>
                        </a:rPr>
                        <a:t>Pembuatan Persyaratan Wisuda</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Kemahasiswaan</a:t>
                      </a:r>
                    </a:p>
                  </a:txBody>
                  <a:tcPr marL="9525" marR="9525" marT="9525" marB="0" anchor="ctr"/>
                </a:tc>
                <a:tc>
                  <a:txBody>
                    <a:bodyPr/>
                    <a:lstStyle/>
                    <a:p>
                      <a:pPr lvl="0" algn="l" rtl="0" fontAlgn="ctr">
                        <a:buNone/>
                      </a:pPr>
                      <a:r>
                        <a:rPr lang="fi-FI" sz="1800" b="0" i="0" u="none" strike="noStrike" dirty="0">
                          <a:solidFill>
                            <a:srgbClr val="000000"/>
                          </a:solidFill>
                          <a:latin typeface="Arial Narrow" panose="020B0606020202030204"/>
                        </a:rPr>
                        <a:t>Ajuan melalui siakad sso</a:t>
                      </a:r>
                    </a:p>
                  </a:txBody>
                  <a:tcPr marL="9525" marR="9525" marT="9525" marB="0" anchor="ctr"/>
                </a:tc>
              </a:tr>
              <a:tr h="294640">
                <a:tc>
                  <a:txBody>
                    <a:bodyPr/>
                    <a:lstStyle/>
                    <a:p>
                      <a:pPr algn="ctr" fontAlgn="ctr"/>
                      <a:r>
                        <a:rPr lang="en-US" sz="1800" b="0" i="0" u="none" strike="noStrike" dirty="0">
                          <a:solidFill>
                            <a:srgbClr val="000000"/>
                          </a:solidFill>
                          <a:latin typeface="Arial Narrow" panose="020B0606020202030204"/>
                        </a:rPr>
                        <a:t>10</a:t>
                      </a:r>
                    </a:p>
                  </a:txBody>
                  <a:tcPr marL="0" marR="0" marT="0" marB="0" anchor="ctr"/>
                </a:tc>
                <a:tc>
                  <a:txBody>
                    <a:bodyPr/>
                    <a:lstStyle/>
                    <a:p>
                      <a:pPr marL="0" lvl="1" algn="l" rtl="0" fontAlgn="ctr"/>
                      <a:r>
                        <a:rPr lang="en-US" altLang="fi-FI" sz="1800" b="0" i="0" u="none" strike="noStrike" dirty="0">
                          <a:solidFill>
                            <a:srgbClr val="000000"/>
                          </a:solidFill>
                          <a:latin typeface="Arial Narrow" panose="020B0606020202030204"/>
                        </a:rPr>
                        <a:t>Konsultasi tor dan rab serta lpj dan spj kegiatan Mahasiswa</a:t>
                      </a:r>
                    </a:p>
                  </a:txBody>
                  <a:tcPr marL="9525" marR="9525" marT="9525" marB="0" anchor="ctr"/>
                </a:tc>
                <a:tc>
                  <a:txBody>
                    <a:bodyPr/>
                    <a:lstStyle/>
                    <a:p>
                      <a:pPr lvl="0" algn="l" rtl="0" fontAlgn="ctr"/>
                      <a:r>
                        <a:rPr lang="en-US" sz="1800" b="0" i="0" u="none" strike="noStrike" dirty="0">
                          <a:solidFill>
                            <a:srgbClr val="000000"/>
                          </a:solidFill>
                          <a:latin typeface="Arial Narrow" panose="020B0606020202030204"/>
                        </a:rPr>
                        <a:t>Adm. Kemahasiswaan</a:t>
                      </a:r>
                    </a:p>
                  </a:txBody>
                  <a:tcPr marL="9525" marR="9525" marT="9525" marB="0" anchor="ctr"/>
                </a:tc>
                <a:tc>
                  <a:txBody>
                    <a:bodyPr/>
                    <a:lstStyle/>
                    <a:p>
                      <a:pPr lvl="0" algn="l" rtl="0" fontAlgn="ctr">
                        <a:buNone/>
                      </a:pPr>
                      <a:r>
                        <a:rPr lang="en-US" sz="1800" b="0" i="0" u="none" strike="noStrike" dirty="0">
                          <a:solidFill>
                            <a:srgbClr val="000000"/>
                          </a:solidFill>
                          <a:latin typeface="Arial Narrow" panose="020B0606020202030204"/>
                        </a:rPr>
                        <a:t>Layanan luring / pos / email</a:t>
                      </a:r>
                    </a:p>
                  </a:txBody>
                  <a:tcPr marL="9525" marR="9525" marT="9525" marB="0" anchor="ctr"/>
                </a:tc>
              </a:tr>
            </a:tbl>
          </a:graphicData>
        </a:graphic>
      </p:graphicFrame>
      <p:sp>
        <p:nvSpPr>
          <p:cNvPr id="12" name="Text Placeholder 11"/>
          <p:cNvSpPr>
            <a:spLocks noGrp="1"/>
          </p:cNvSpPr>
          <p:nvPr/>
        </p:nvSpPr>
        <p:spPr>
          <a:xfrm>
            <a:off x="978535" y="1345565"/>
            <a:ext cx="10691495" cy="676275"/>
          </a:xfrm>
          <a:prstGeom prst="rect">
            <a:avLst/>
          </a:prstGeom>
        </p:spPr>
        <p:txBody>
          <a:bodyPr vert="horz" lIns="91440" tIns="45720" rIns="91440" bIns="45720" rtlCol="0" anchor="ctr">
            <a:noAutofit/>
          </a:bodyPr>
          <a:lstStyle>
            <a:lvl1pPr marL="0" indent="0" algn="ctr" defTabSz="914400" rtl="0" eaLnBrk="1" latinLnBrk="0" hangingPunct="1">
              <a:lnSpc>
                <a:spcPct val="70000"/>
              </a:lnSpc>
              <a:spcBef>
                <a:spcPts val="1000"/>
              </a:spcBef>
              <a:buFont typeface="Arial" panose="020B0604020202020204" pitchFamily="34" charset="0"/>
              <a:buNone/>
              <a:defRPr sz="4400" b="1" kern="1200">
                <a:solidFill>
                  <a:schemeClr val="bg1"/>
                </a:solidFill>
                <a:latin typeface="Comforta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en-ID" sz="3200" dirty="0" smtClean="0">
                <a:solidFill>
                  <a:srgbClr val="FF0000"/>
                </a:solidFill>
              </a:rPr>
              <a:t>LAYANAN ADMINISTRASI  MAHASISWA                                        </a:t>
            </a:r>
            <a:endParaRPr lang="en-ID" sz="3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403891" y="263237"/>
            <a:ext cx="5467347" cy="593709"/>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601922" y="1580804"/>
            <a:ext cx="10377054" cy="4738254"/>
          </a:xfrm>
          <a:prstGeom prst="rect">
            <a:avLst/>
          </a:prstGeom>
        </p:spPr>
        <p:txBody>
          <a:bodyPr anchor="ctr"/>
          <a:lstStyle/>
          <a:p>
            <a:pPr marL="0" marR="0" lvl="0" indent="0" defTabSz="914400" rtl="0" eaLnBrk="1" fontAlgn="auto" latinLnBrk="0" hangingPunct="1">
              <a:lnSpc>
                <a:spcPct val="90000"/>
              </a:lnSpc>
              <a:spcBef>
                <a:spcPct val="0"/>
              </a:spcBef>
              <a:spcAft>
                <a:spcPts val="0"/>
              </a:spcAft>
              <a:buClrTx/>
              <a:buSzTx/>
              <a:buFontTx/>
              <a:buNone/>
              <a:tabLst>
                <a:tab pos="539750" algn="l"/>
              </a:tabLst>
              <a:defRPr/>
            </a:pPr>
            <a:r>
              <a:rPr lang="en-US" sz="2800" b="1" dirty="0" smtClean="0">
                <a:latin typeface="Arial Narrow" panose="020B0606020202030204" pitchFamily="34" charset="0"/>
              </a:rPr>
              <a:t>C.	</a:t>
            </a:r>
            <a:r>
              <a:rPr lang="en-US" sz="2800" b="1" dirty="0" err="1" smtClean="0">
                <a:latin typeface="Arial Narrow" panose="020B0606020202030204" pitchFamily="34" charset="0"/>
              </a:rPr>
              <a:t>Masa</a:t>
            </a:r>
            <a:r>
              <a:rPr lang="en-US" sz="2800" b="1" dirty="0" smtClean="0">
                <a:latin typeface="Arial Narrow" panose="020B0606020202030204" pitchFamily="34" charset="0"/>
              </a:rPr>
              <a:t> </a:t>
            </a:r>
            <a:r>
              <a:rPr lang="en-US" sz="2800" b="1" dirty="0" err="1" smtClean="0">
                <a:latin typeface="Arial Narrow" panose="020B0606020202030204" pitchFamily="34" charset="0"/>
              </a:rPr>
              <a:t>Belajar</a:t>
            </a:r>
            <a:r>
              <a:rPr lang="en-US" sz="2800" b="1" dirty="0" smtClean="0">
                <a:latin typeface="Arial Narrow" panose="020B0606020202030204" pitchFamily="34" charset="0"/>
              </a:rPr>
              <a:t> / </a:t>
            </a:r>
            <a:r>
              <a:rPr lang="en-US" sz="2800" b="1" dirty="0" err="1" smtClean="0">
                <a:latin typeface="Arial Narrow" panose="020B0606020202030204" pitchFamily="34" charset="0"/>
              </a:rPr>
              <a:t>Studi</a:t>
            </a:r>
            <a:r>
              <a:rPr lang="en-US" sz="2800" b="1" dirty="0" smtClean="0">
                <a:latin typeface="Arial Narrow" panose="020B0606020202030204" pitchFamily="34" charset="0"/>
              </a:rPr>
              <a:t> </a:t>
            </a:r>
          </a:p>
          <a:p>
            <a:pPr marL="360680" lvl="0" indent="-360680" algn="just">
              <a:tabLst>
                <a:tab pos="360045" algn="l"/>
              </a:tabLst>
            </a:pPr>
            <a:r>
              <a:rPr lang="en-US" sz="2800" dirty="0" smtClean="0">
                <a:latin typeface="Arial Narrow" panose="020B0606020202030204" pitchFamily="34" charset="0"/>
              </a:rPr>
              <a:t>1.	Masa belajar program </a:t>
            </a:r>
            <a:r>
              <a:rPr lang="en-US" sz="2800" dirty="0" err="1" smtClean="0">
                <a:latin typeface="Arial Narrow" panose="020B0606020202030204" pitchFamily="34" charset="0"/>
              </a:rPr>
              <a:t>sarjana</a:t>
            </a:r>
            <a:r>
              <a:rPr lang="en-US" sz="2800" dirty="0" smtClean="0">
                <a:latin typeface="Arial Narrow" panose="020B0606020202030204" pitchFamily="34" charset="0"/>
              </a:rPr>
              <a:t> </a:t>
            </a:r>
            <a:r>
              <a:rPr lang="en-US" sz="2800" dirty="0" smtClean="0">
                <a:latin typeface="Arial Narrow" panose="020B0606020202030204" pitchFamily="34" charset="0"/>
              </a:rPr>
              <a:t>adalah 4 (empat tahun) atau 8 (delapan) semester dan dapat ditempuh paling lama 7 (tujuh) tahun atau 14 (empat belas) semester.</a:t>
            </a:r>
          </a:p>
          <a:p>
            <a:pPr marL="360680" lvl="0" indent="-360680" algn="just">
              <a:tabLst>
                <a:tab pos="360045" algn="l"/>
              </a:tabLst>
            </a:pPr>
            <a:r>
              <a:rPr lang="en-US" sz="2800" dirty="0" smtClean="0">
                <a:latin typeface="Arial Narrow" panose="020B0606020202030204" pitchFamily="34" charset="0"/>
              </a:rPr>
              <a:t>2.  </a:t>
            </a:r>
            <a:r>
              <a:rPr lang="en-US" sz="2800" dirty="0" err="1" smtClean="0">
                <a:latin typeface="Arial Narrow" panose="020B0606020202030204" pitchFamily="34" charset="0"/>
              </a:rPr>
              <a:t>Mahasiswa</a:t>
            </a:r>
            <a:r>
              <a:rPr lang="en-US" sz="2800" dirty="0" smtClean="0">
                <a:latin typeface="Arial Narrow" panose="020B0606020202030204" pitchFamily="34" charset="0"/>
              </a:rPr>
              <a:t> </a:t>
            </a:r>
            <a:r>
              <a:rPr lang="en-US" sz="2800" dirty="0" err="1" smtClean="0">
                <a:latin typeface="Arial Narrow" panose="020B0606020202030204" pitchFamily="34" charset="0"/>
              </a:rPr>
              <a:t>dapat</a:t>
            </a:r>
            <a:r>
              <a:rPr lang="en-US" sz="2800" dirty="0" smtClean="0">
                <a:latin typeface="Arial Narrow" panose="020B0606020202030204" pitchFamily="34" charset="0"/>
              </a:rPr>
              <a:t> </a:t>
            </a:r>
            <a:r>
              <a:rPr lang="en-US" sz="2800" dirty="0" smtClean="0">
                <a:latin typeface="Arial Narrow" panose="020B0606020202030204" pitchFamily="34" charset="0"/>
              </a:rPr>
              <a:t>menyelesaikan masa belajar kurang dari 4 (empat) tahun atau 8 (delapan) semester.</a:t>
            </a:r>
          </a:p>
          <a:p>
            <a:pPr marL="360680" lvl="0" indent="-360680" algn="just">
              <a:tabLst>
                <a:tab pos="360045" algn="l"/>
              </a:tabLst>
            </a:pPr>
            <a:r>
              <a:rPr lang="en-US" sz="2800" dirty="0" smtClean="0">
                <a:latin typeface="Arial Narrow" panose="020B0606020202030204" pitchFamily="34" charset="0"/>
              </a:rPr>
              <a:t>3.  Mahasiswa yang belum dapat menyelesaikan proses belajar dalam waktu 4 (empat) tahun atau 8 (delapan) semester </a:t>
            </a:r>
            <a:r>
              <a:rPr lang="en-US" sz="2800" dirty="0" err="1" smtClean="0">
                <a:latin typeface="Arial Narrow" panose="020B0606020202030204" pitchFamily="34" charset="0"/>
              </a:rPr>
              <a:t>dapat</a:t>
            </a:r>
            <a:r>
              <a:rPr lang="en-US" sz="2800" dirty="0" smtClean="0">
                <a:latin typeface="Arial Narrow" panose="020B0606020202030204" pitchFamily="34" charset="0"/>
              </a:rPr>
              <a:t> </a:t>
            </a:r>
            <a:r>
              <a:rPr lang="en-US" sz="2800" dirty="0" smtClean="0">
                <a:latin typeface="Arial Narrow" panose="020B0606020202030204" pitchFamily="34" charset="0"/>
              </a:rPr>
              <a:t>melakukan perpanjangan studi sesuai dengan ketentuan yang berlaku</a:t>
            </a:r>
          </a:p>
          <a:p>
            <a:pPr lvl="0">
              <a:tabLst>
                <a:tab pos="360045" algn="l"/>
              </a:tabLst>
            </a:pPr>
            <a:endParaRPr kumimoji="0" lang="en-US" sz="28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id-ID"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Title 1"/>
          <p:cNvSpPr txBox="1"/>
          <p:nvPr/>
        </p:nvSpPr>
        <p:spPr bwMode="auto">
          <a:xfrm>
            <a:off x="6611815" y="1691542"/>
            <a:ext cx="3590388" cy="3668248"/>
          </a:xfrm>
          <a:prstGeom prst="rect">
            <a:avLst/>
          </a:prstGeom>
          <a:noFill/>
          <a:ln w="9525">
            <a:noFill/>
            <a:miter lim="800000"/>
          </a:ln>
        </p:spPr>
        <p:txBody>
          <a:bodyPr vert="horz" wrap="square" lIns="91440" tIns="45720" rIns="91440" bIns="45720" numCol="1" anchor="ctr" anchorCtr="0" compatLnSpc="1">
            <a:noAutofit/>
          </a:bodyPr>
          <a:lstStyle/>
          <a:p>
            <a:pPr marL="342900" indent="-342900" algn="ctr" eaLnBrk="0" hangingPunct="0">
              <a:lnSpc>
                <a:spcPct val="100000"/>
              </a:lnSpc>
              <a:spcBef>
                <a:spcPct val="20000"/>
              </a:spcBef>
            </a:pPr>
            <a:r>
              <a:rPr lang="es-ES" sz="2800" kern="0" dirty="0" smtClean="0">
                <a:latin typeface="Arial Narrow" panose="020B0606020202030204" pitchFamily="34" charset="0"/>
                <a:cs typeface="+mn-cs"/>
              </a:rPr>
              <a:t>JADWAL SESI DAN JAM PERKULIAHAN</a:t>
            </a:r>
            <a:r>
              <a:rPr lang="en-US" altLang="es-ES" sz="2800" kern="0" dirty="0" smtClean="0">
                <a:latin typeface="Arial Narrow" panose="020B0606020202030204" pitchFamily="34" charset="0"/>
                <a:cs typeface="+mn-cs"/>
              </a:rPr>
              <a:t> </a:t>
            </a:r>
            <a:r>
              <a:rPr lang="en-US" altLang="es-ES" sz="2800" kern="0" dirty="0" smtClean="0">
                <a:latin typeface="Arial Narrow" panose="020B0606020202030204" pitchFamily="34" charset="0"/>
                <a:cs typeface="+mn-cs"/>
              </a:rPr>
              <a:t>LURING</a:t>
            </a:r>
            <a:r>
              <a:rPr lang="es-ES" sz="2800" kern="0" dirty="0" smtClean="0">
                <a:latin typeface="Arial Narrow" panose="020B0606020202030204" pitchFamily="34" charset="0"/>
                <a:cs typeface="+mn-cs"/>
              </a:rPr>
              <a:t> </a:t>
            </a:r>
            <a:endParaRPr lang="es-ES" sz="2800" kern="0" dirty="0" smtClean="0">
              <a:latin typeface="Arial Narrow" panose="020B0606020202030204" pitchFamily="34" charset="0"/>
              <a:cs typeface="+mn-cs"/>
            </a:endParaRPr>
          </a:p>
          <a:p>
            <a:pPr marL="342900" indent="-342900" algn="ctr" eaLnBrk="0" hangingPunct="0">
              <a:lnSpc>
                <a:spcPct val="100000"/>
              </a:lnSpc>
              <a:spcBef>
                <a:spcPct val="20000"/>
              </a:spcBef>
            </a:pPr>
            <a:r>
              <a:rPr lang="es-ES" sz="2800" kern="0" dirty="0" smtClean="0">
                <a:latin typeface="Arial Narrow" panose="020B0606020202030204" pitchFamily="34" charset="0"/>
                <a:cs typeface="+mn-cs"/>
              </a:rPr>
              <a:t>PROSES BELAJAR MENGAJAR </a:t>
            </a:r>
            <a:endParaRPr kumimoji="0" lang="en-US" sz="2800" i="0" kern="0" cap="none" spc="0" normalizeH="0" baseline="0" noProof="0" dirty="0">
              <a:latin typeface="Arial Narrow" panose="020B0606020202030204" pitchFamily="34" charset="0"/>
              <a:cs typeface="+mn-cs"/>
            </a:endParaRPr>
          </a:p>
        </p:txBody>
      </p:sp>
      <p:pic>
        <p:nvPicPr>
          <p:cNvPr id="5" name="Picture 4"/>
          <p:cNvPicPr>
            <a:picLocks noChangeAspect="1" noChangeArrowheads="1"/>
          </p:cNvPicPr>
          <p:nvPr/>
        </p:nvPicPr>
        <p:blipFill>
          <a:blip r:embed="rId2"/>
          <a:srcRect l="5170" t="25963" r="65908" b="14611"/>
          <a:stretch>
            <a:fillRect/>
          </a:stretch>
        </p:blipFill>
        <p:spPr>
          <a:xfrm>
            <a:off x="0" y="1042451"/>
            <a:ext cx="6189785" cy="5815549"/>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121285" y="1473835"/>
            <a:ext cx="10377170" cy="511175"/>
          </a:xfrm>
          <a:prstGeom prst="rect">
            <a:avLst/>
          </a:prstGeom>
        </p:spPr>
        <p:txBody>
          <a:bodyPr anchor="t"/>
          <a:lstStyle/>
          <a:p>
            <a:r>
              <a:rPr lang="en-US" altLang="en-ID" sz="3600" dirty="0" smtClean="0">
                <a:solidFill>
                  <a:srgbClr val="FF0000"/>
                </a:solidFill>
                <a:latin typeface="Arial Narrow" panose="020B0606020202030204" pitchFamily="34" charset="0"/>
              </a:rPr>
              <a:t>Daftar Web </a:t>
            </a:r>
            <a:endParaRPr lang="en-US" sz="3600" dirty="0" smtClean="0">
              <a:solidFill>
                <a:srgbClr val="FF0000"/>
              </a:solidFill>
              <a:latin typeface="Arial Narrow" panose="020B0606020202030204" pitchFamily="34" charset="0"/>
            </a:endParaRPr>
          </a:p>
          <a:p>
            <a:pPr marL="263525" lvl="0" indent="-263525" algn="just">
              <a:tabLst>
                <a:tab pos="263525" algn="l"/>
              </a:tabLst>
            </a:pPr>
            <a:endParaRPr lang="en-US" sz="2400" dirty="0" smtClean="0">
              <a:latin typeface="Times New Roman" panose="02020603050405020304" pitchFamily="18" charset="0"/>
              <a:cs typeface="Times New Roman" panose="02020603050405020304" pitchFamily="18" charset="0"/>
            </a:endParaRPr>
          </a:p>
          <a:p>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id-ID" sz="2800" b="1" i="0" u="none" strike="noStrike" kern="1200" cap="none" spc="0" normalizeH="0" baseline="0" noProof="0" dirty="0" smtClean="0">
              <a:ln>
                <a:noFill/>
              </a:ln>
              <a:solidFill>
                <a:schemeClr val="tx1"/>
              </a:solidFill>
              <a:effectLst/>
              <a:uLnTx/>
              <a:uFillTx/>
              <a:latin typeface="+mj-lt"/>
              <a:ea typeface="+mj-ea"/>
              <a:cs typeface="+mj-cs"/>
            </a:endParaRPr>
          </a:p>
        </p:txBody>
      </p:sp>
      <p:graphicFrame>
        <p:nvGraphicFramePr>
          <p:cNvPr id="9" name="Table 8"/>
          <p:cNvGraphicFramePr/>
          <p:nvPr/>
        </p:nvGraphicFramePr>
        <p:xfrm>
          <a:off x="283210" y="2221865"/>
          <a:ext cx="11415395" cy="4191000"/>
        </p:xfrm>
        <a:graphic>
          <a:graphicData uri="http://schemas.openxmlformats.org/drawingml/2006/table">
            <a:tbl>
              <a:tblPr firstRow="1" bandRow="1">
                <a:tableStyleId>{5C22544A-7EE6-4342-B048-85BDC9FD1C3A}</a:tableStyleId>
              </a:tblPr>
              <a:tblGrid>
                <a:gridCol w="922655"/>
                <a:gridCol w="6687820"/>
                <a:gridCol w="3804920"/>
              </a:tblGrid>
              <a:tr h="381000">
                <a:tc>
                  <a:txBody>
                    <a:bodyPr/>
                    <a:lstStyle/>
                    <a:p>
                      <a:pPr algn="ctr">
                        <a:buNone/>
                      </a:pPr>
                      <a:r>
                        <a:rPr lang="en-US">
                          <a:latin typeface="Arial Narrow" panose="020B0606020202030204" pitchFamily="34" charset="0"/>
                          <a:cs typeface="Arial Narrow" panose="020B0606020202030204" pitchFamily="34" charset="0"/>
                        </a:rPr>
                        <a:t>No.</a:t>
                      </a:r>
                    </a:p>
                  </a:txBody>
                  <a:tcPr/>
                </a:tc>
                <a:tc>
                  <a:txBody>
                    <a:bodyPr/>
                    <a:lstStyle/>
                    <a:p>
                      <a:pPr algn="ctr">
                        <a:buNone/>
                      </a:pPr>
                      <a:r>
                        <a:rPr lang="en-US">
                          <a:latin typeface="Arial Narrow" panose="020B0606020202030204" pitchFamily="34" charset="0"/>
                          <a:cs typeface="Arial Narrow" panose="020B0606020202030204" pitchFamily="34" charset="0"/>
                        </a:rPr>
                        <a:t>Nama Web</a:t>
                      </a:r>
                    </a:p>
                  </a:txBody>
                  <a:tcPr/>
                </a:tc>
                <a:tc>
                  <a:txBody>
                    <a:bodyPr/>
                    <a:lstStyle/>
                    <a:p>
                      <a:pPr algn="ctr">
                        <a:buNone/>
                      </a:pPr>
                      <a:r>
                        <a:rPr lang="en-US">
                          <a:latin typeface="Arial Narrow" panose="020B0606020202030204" pitchFamily="34" charset="0"/>
                          <a:cs typeface="Arial Narrow" panose="020B0606020202030204" pitchFamily="34" charset="0"/>
                        </a:rPr>
                        <a:t>Keterangan</a:t>
                      </a:r>
                    </a:p>
                  </a:txBody>
                  <a:tcPr/>
                </a:tc>
              </a:tr>
              <a:tr h="381000">
                <a:tc>
                  <a:txBody>
                    <a:bodyPr/>
                    <a:lstStyle/>
                    <a:p>
                      <a:pPr algn="ctr">
                        <a:buNone/>
                      </a:pPr>
                      <a:r>
                        <a:rPr lang="en-US">
                          <a:latin typeface="Arial Narrow" panose="020B0606020202030204" pitchFamily="34" charset="0"/>
                          <a:cs typeface="Arial Narrow" panose="020B0606020202030204" pitchFamily="34" charset="0"/>
                        </a:rPr>
                        <a:t>1.</a:t>
                      </a:r>
                    </a:p>
                  </a:txBody>
                  <a:tcPr/>
                </a:tc>
                <a:tc>
                  <a:txBody>
                    <a:bodyPr/>
                    <a:lstStyle/>
                    <a:p>
                      <a:pPr>
                        <a:buNone/>
                      </a:pPr>
                      <a:r>
                        <a:rPr lang="en-US">
                          <a:latin typeface="Arial Narrow" panose="020B0606020202030204" pitchFamily="34" charset="0"/>
                          <a:cs typeface="Arial Narrow" panose="020B0606020202030204" pitchFamily="34" charset="0"/>
                        </a:rPr>
                        <a:t>https://feb.uns.ac.id</a:t>
                      </a:r>
                    </a:p>
                  </a:txBody>
                  <a:tcPr/>
                </a:tc>
                <a:tc>
                  <a:txBody>
                    <a:bodyPr/>
                    <a:lstStyle/>
                    <a:p>
                      <a:pPr>
                        <a:buNone/>
                      </a:pPr>
                      <a:endParaRPr lang="en-US">
                        <a:latin typeface="Arial Narrow" panose="020B0606020202030204" pitchFamily="34" charset="0"/>
                        <a:cs typeface="Arial Narrow" panose="020B0606020202030204" pitchFamily="34" charset="0"/>
                      </a:endParaRPr>
                    </a:p>
                  </a:txBody>
                  <a:tcPr/>
                </a:tc>
              </a:tr>
              <a:tr h="381000">
                <a:tc>
                  <a:txBody>
                    <a:bodyPr/>
                    <a:lstStyle/>
                    <a:p>
                      <a:pPr algn="ctr">
                        <a:buNone/>
                      </a:pPr>
                      <a:r>
                        <a:rPr lang="en-US">
                          <a:latin typeface="Arial Narrow" panose="020B0606020202030204" pitchFamily="34" charset="0"/>
                          <a:cs typeface="Arial Narrow" panose="020B0606020202030204" pitchFamily="34" charset="0"/>
                        </a:rPr>
                        <a:t>2.</a:t>
                      </a:r>
                    </a:p>
                  </a:txBody>
                  <a:tcPr/>
                </a:tc>
                <a:tc>
                  <a:txBody>
                    <a:bodyPr/>
                    <a:lstStyle/>
                    <a:p>
                      <a:pPr>
                        <a:buNone/>
                      </a:pPr>
                      <a:r>
                        <a:rPr lang="en-US">
                          <a:latin typeface="Arial Narrow" panose="020B0606020202030204" pitchFamily="34" charset="0"/>
                          <a:cs typeface="Arial Narrow" panose="020B0606020202030204" pitchFamily="34" charset="0"/>
                        </a:rPr>
                        <a:t>https://siakad.uns.ac.id</a:t>
                      </a:r>
                    </a:p>
                  </a:txBody>
                  <a:tcPr/>
                </a:tc>
                <a:tc>
                  <a:txBody>
                    <a:bodyPr/>
                    <a:lstStyle/>
                    <a:p>
                      <a:pPr>
                        <a:buNone/>
                      </a:pPr>
                      <a:endParaRPr lang="en-US">
                        <a:latin typeface="Arial Narrow" panose="020B0606020202030204" pitchFamily="34" charset="0"/>
                        <a:cs typeface="Arial Narrow" panose="020B0606020202030204" pitchFamily="34" charset="0"/>
                      </a:endParaRPr>
                    </a:p>
                  </a:txBody>
                  <a:tcPr/>
                </a:tc>
              </a:tr>
              <a:tr h="381000">
                <a:tc>
                  <a:txBody>
                    <a:bodyPr/>
                    <a:lstStyle/>
                    <a:p>
                      <a:pPr algn="ctr">
                        <a:buNone/>
                      </a:pPr>
                      <a:r>
                        <a:rPr lang="en-US">
                          <a:latin typeface="Arial Narrow" panose="020B0606020202030204" pitchFamily="34" charset="0"/>
                          <a:cs typeface="Arial Narrow" panose="020B0606020202030204" pitchFamily="34" charset="0"/>
                        </a:rPr>
                        <a:t>3.</a:t>
                      </a:r>
                    </a:p>
                  </a:txBody>
                  <a:tcPr/>
                </a:tc>
                <a:tc>
                  <a:txBody>
                    <a:bodyPr/>
                    <a:lstStyle/>
                    <a:p>
                      <a:pPr>
                        <a:buNone/>
                      </a:pPr>
                      <a:r>
                        <a:rPr lang="en-US">
                          <a:latin typeface="Arial Narrow" panose="020B0606020202030204" pitchFamily="34" charset="0"/>
                          <a:cs typeface="Arial Narrow" panose="020B0606020202030204" pitchFamily="34" charset="0"/>
                        </a:rPr>
                        <a:t>https://sibea.mawa.uns.ac.id</a:t>
                      </a:r>
                    </a:p>
                  </a:txBody>
                  <a:tcPr/>
                </a:tc>
                <a:tc>
                  <a:txBody>
                    <a:bodyPr/>
                    <a:lstStyle/>
                    <a:p>
                      <a:pPr>
                        <a:buNone/>
                      </a:pPr>
                      <a:endParaRPr lang="en-US">
                        <a:latin typeface="Arial Narrow" panose="020B0606020202030204" pitchFamily="34" charset="0"/>
                        <a:cs typeface="Arial Narrow" panose="020B0606020202030204" pitchFamily="34" charset="0"/>
                      </a:endParaRPr>
                    </a:p>
                  </a:txBody>
                  <a:tcPr/>
                </a:tc>
              </a:tr>
              <a:tr h="381000">
                <a:tc>
                  <a:txBody>
                    <a:bodyPr/>
                    <a:lstStyle/>
                    <a:p>
                      <a:pPr algn="ctr">
                        <a:buNone/>
                      </a:pPr>
                      <a:r>
                        <a:rPr lang="en-US">
                          <a:latin typeface="Arial Narrow" panose="020B0606020202030204" pitchFamily="34" charset="0"/>
                          <a:cs typeface="Arial Narrow" panose="020B0606020202030204" pitchFamily="34" charset="0"/>
                        </a:rPr>
                        <a:t>4.</a:t>
                      </a:r>
                    </a:p>
                  </a:txBody>
                  <a:tcPr/>
                </a:tc>
                <a:tc>
                  <a:txBody>
                    <a:bodyPr/>
                    <a:lstStyle/>
                    <a:p>
                      <a:pPr>
                        <a:buNone/>
                      </a:pPr>
                      <a:r>
                        <a:rPr lang="en-US">
                          <a:latin typeface="Arial Narrow" panose="020B0606020202030204" pitchFamily="34" charset="0"/>
                          <a:cs typeface="Arial Narrow" panose="020B0606020202030204" pitchFamily="34" charset="0"/>
                        </a:rPr>
                        <a:t>https://sipsmart.uns.ac.id</a:t>
                      </a:r>
                    </a:p>
                  </a:txBody>
                  <a:tcPr/>
                </a:tc>
                <a:tc>
                  <a:txBody>
                    <a:bodyPr/>
                    <a:lstStyle/>
                    <a:p>
                      <a:pPr>
                        <a:buNone/>
                      </a:pPr>
                      <a:endParaRPr lang="en-US">
                        <a:latin typeface="Arial Narrow" panose="020B0606020202030204" pitchFamily="34" charset="0"/>
                        <a:cs typeface="Arial Narrow" panose="020B0606020202030204" pitchFamily="34" charset="0"/>
                      </a:endParaRPr>
                    </a:p>
                  </a:txBody>
                  <a:tcPr/>
                </a:tc>
              </a:tr>
              <a:tr h="381000">
                <a:tc>
                  <a:txBody>
                    <a:bodyPr/>
                    <a:lstStyle/>
                    <a:p>
                      <a:pPr algn="ctr">
                        <a:buNone/>
                      </a:pPr>
                      <a:r>
                        <a:rPr lang="en-US">
                          <a:latin typeface="Arial Narrow" panose="020B0606020202030204" pitchFamily="34" charset="0"/>
                          <a:cs typeface="Arial Narrow" panose="020B0606020202030204" pitchFamily="34" charset="0"/>
                        </a:rPr>
                        <a:t>5.</a:t>
                      </a:r>
                    </a:p>
                  </a:txBody>
                  <a:tcPr/>
                </a:tc>
                <a:tc>
                  <a:txBody>
                    <a:bodyPr/>
                    <a:lstStyle/>
                    <a:p>
                      <a:pPr>
                        <a:buNone/>
                      </a:pPr>
                      <a:r>
                        <a:rPr lang="en-US">
                          <a:latin typeface="Arial Narrow" panose="020B0606020202030204" pitchFamily="34" charset="0"/>
                          <a:cs typeface="Arial Narrow" panose="020B0606020202030204" pitchFamily="34" charset="0"/>
                        </a:rPr>
                        <a:t>https://ocw.uns.ac.id</a:t>
                      </a:r>
                    </a:p>
                  </a:txBody>
                  <a:tcPr/>
                </a:tc>
                <a:tc>
                  <a:txBody>
                    <a:bodyPr/>
                    <a:lstStyle/>
                    <a:p>
                      <a:pPr>
                        <a:buNone/>
                      </a:pPr>
                      <a:endParaRPr lang="en-US">
                        <a:latin typeface="Arial Narrow" panose="020B0606020202030204" pitchFamily="34" charset="0"/>
                        <a:cs typeface="Arial Narrow" panose="020B0606020202030204" pitchFamily="34" charset="0"/>
                      </a:endParaRPr>
                    </a:p>
                  </a:txBody>
                  <a:tcPr/>
                </a:tc>
              </a:tr>
              <a:tr h="381000">
                <a:tc>
                  <a:txBody>
                    <a:bodyPr/>
                    <a:lstStyle/>
                    <a:p>
                      <a:pPr algn="ctr">
                        <a:buNone/>
                      </a:pPr>
                      <a:r>
                        <a:rPr lang="en-US">
                          <a:latin typeface="Arial Narrow" panose="020B0606020202030204" pitchFamily="34" charset="0"/>
                          <a:cs typeface="Arial Narrow" panose="020B0606020202030204" pitchFamily="34" charset="0"/>
                        </a:rPr>
                        <a:t>6.</a:t>
                      </a:r>
                    </a:p>
                  </a:txBody>
                  <a:tcPr/>
                </a:tc>
                <a:tc>
                  <a:txBody>
                    <a:bodyPr/>
                    <a:lstStyle/>
                    <a:p>
                      <a:pPr>
                        <a:buNone/>
                      </a:pPr>
                      <a:r>
                        <a:rPr lang="en-US">
                          <a:latin typeface="Arial Narrow" panose="020B0606020202030204" pitchFamily="34" charset="0"/>
                          <a:cs typeface="Arial Narrow" panose="020B0606020202030204" pitchFamily="34" charset="0"/>
                        </a:rPr>
                        <a:t>https://spada.uns.ac.id</a:t>
                      </a:r>
                    </a:p>
                  </a:txBody>
                  <a:tcPr/>
                </a:tc>
                <a:tc>
                  <a:txBody>
                    <a:bodyPr/>
                    <a:lstStyle/>
                    <a:p>
                      <a:pPr>
                        <a:buNone/>
                      </a:pPr>
                      <a:endParaRPr lang="en-US">
                        <a:latin typeface="Arial Narrow" panose="020B0606020202030204" pitchFamily="34" charset="0"/>
                        <a:cs typeface="Arial Narrow" panose="020B0606020202030204" pitchFamily="34" charset="0"/>
                      </a:endParaRPr>
                    </a:p>
                  </a:txBody>
                  <a:tcPr/>
                </a:tc>
              </a:tr>
              <a:tr h="381000">
                <a:tc>
                  <a:txBody>
                    <a:bodyPr/>
                    <a:lstStyle/>
                    <a:p>
                      <a:pPr algn="ctr">
                        <a:buNone/>
                      </a:pPr>
                      <a:r>
                        <a:rPr lang="en-US">
                          <a:latin typeface="Arial Narrow" panose="020B0606020202030204" pitchFamily="34" charset="0"/>
                          <a:cs typeface="Arial Narrow" panose="020B0606020202030204" pitchFamily="34" charset="0"/>
                        </a:rPr>
                        <a:t>7.</a:t>
                      </a:r>
                    </a:p>
                  </a:txBody>
                  <a:tcPr/>
                </a:tc>
                <a:tc>
                  <a:txBody>
                    <a:bodyPr/>
                    <a:lstStyle/>
                    <a:p>
                      <a:pPr>
                        <a:buNone/>
                      </a:pPr>
                      <a:r>
                        <a:rPr lang="en-US">
                          <a:latin typeface="Arial Narrow" panose="020B0606020202030204" pitchFamily="34" charset="0"/>
                          <a:cs typeface="Arial Narrow" panose="020B0606020202030204" pitchFamily="34" charset="0"/>
                        </a:rPr>
                        <a:t>https://profil.uns.ac.id</a:t>
                      </a:r>
                    </a:p>
                  </a:txBody>
                  <a:tcPr/>
                </a:tc>
                <a:tc>
                  <a:txBody>
                    <a:bodyPr/>
                    <a:lstStyle/>
                    <a:p>
                      <a:pPr>
                        <a:buNone/>
                      </a:pPr>
                      <a:endParaRPr lang="en-US">
                        <a:latin typeface="Arial Narrow" panose="020B0606020202030204" pitchFamily="34" charset="0"/>
                        <a:cs typeface="Arial Narrow" panose="020B0606020202030204" pitchFamily="34" charset="0"/>
                      </a:endParaRPr>
                    </a:p>
                  </a:txBody>
                  <a:tcPr/>
                </a:tc>
              </a:tr>
              <a:tr h="381000">
                <a:tc>
                  <a:txBody>
                    <a:bodyPr/>
                    <a:lstStyle/>
                    <a:p>
                      <a:pPr algn="ctr">
                        <a:buNone/>
                      </a:pPr>
                      <a:r>
                        <a:rPr lang="en-US">
                          <a:latin typeface="Arial Narrow" panose="020B0606020202030204" pitchFamily="34" charset="0"/>
                          <a:cs typeface="Arial Narrow" panose="020B0606020202030204" pitchFamily="34" charset="0"/>
                        </a:rPr>
                        <a:t>8.</a:t>
                      </a:r>
                    </a:p>
                  </a:txBody>
                  <a:tcPr/>
                </a:tc>
                <a:tc>
                  <a:txBody>
                    <a:bodyPr/>
                    <a:lstStyle/>
                    <a:p>
                      <a:pPr>
                        <a:buNone/>
                      </a:pPr>
                      <a:r>
                        <a:rPr lang="en-US">
                          <a:latin typeface="Arial Narrow" panose="020B0606020202030204" pitchFamily="34" charset="0"/>
                          <a:cs typeface="Arial Narrow" panose="020B0606020202030204" pitchFamily="34" charset="0"/>
                        </a:rPr>
                        <a:t>https://legalisir.feb.uns.ac.id</a:t>
                      </a:r>
                    </a:p>
                  </a:txBody>
                  <a:tcPr/>
                </a:tc>
                <a:tc>
                  <a:txBody>
                    <a:bodyPr/>
                    <a:lstStyle/>
                    <a:p>
                      <a:pPr>
                        <a:buNone/>
                      </a:pPr>
                      <a:endParaRPr lang="en-US">
                        <a:latin typeface="Arial Narrow" panose="020B0606020202030204" pitchFamily="34" charset="0"/>
                        <a:cs typeface="Arial Narrow" panose="020B0606020202030204" pitchFamily="34" charset="0"/>
                      </a:endParaRPr>
                    </a:p>
                  </a:txBody>
                  <a:tcPr/>
                </a:tc>
              </a:tr>
              <a:tr h="381000">
                <a:tc>
                  <a:txBody>
                    <a:bodyPr/>
                    <a:lstStyle/>
                    <a:p>
                      <a:pPr algn="ctr">
                        <a:buNone/>
                      </a:pPr>
                      <a:r>
                        <a:rPr lang="en-US">
                          <a:latin typeface="Arial Narrow" panose="020B0606020202030204" pitchFamily="34" charset="0"/>
                          <a:cs typeface="Arial Narrow" panose="020B0606020202030204" pitchFamily="34" charset="0"/>
                        </a:rPr>
                        <a:t>9.</a:t>
                      </a:r>
                    </a:p>
                  </a:txBody>
                  <a:tcPr/>
                </a:tc>
                <a:tc>
                  <a:txBody>
                    <a:bodyPr/>
                    <a:lstStyle/>
                    <a:p>
                      <a:pPr>
                        <a:buNone/>
                      </a:pPr>
                      <a:r>
                        <a:rPr lang="en-US">
                          <a:latin typeface="Arial Narrow" panose="020B0606020202030204" pitchFamily="34" charset="0"/>
                          <a:cs typeface="Arial Narrow" panose="020B0606020202030204" pitchFamily="34" charset="0"/>
                        </a:rPr>
                        <a:t>https://jurnal.feb.uns.ac.id</a:t>
                      </a:r>
                    </a:p>
                  </a:txBody>
                  <a:tcPr/>
                </a:tc>
                <a:tc>
                  <a:txBody>
                    <a:bodyPr/>
                    <a:lstStyle/>
                    <a:p>
                      <a:pPr>
                        <a:buNone/>
                      </a:pPr>
                      <a:endParaRPr lang="en-US">
                        <a:latin typeface="Arial Narrow" panose="020B0606020202030204" pitchFamily="34" charset="0"/>
                        <a:cs typeface="Arial Narrow" panose="020B0606020202030204" pitchFamily="34" charset="0"/>
                      </a:endParaRPr>
                    </a:p>
                  </a:txBody>
                  <a:tcPr/>
                </a:tc>
              </a:tr>
              <a:tr h="381000">
                <a:tc>
                  <a:txBody>
                    <a:bodyPr/>
                    <a:lstStyle/>
                    <a:p>
                      <a:pPr algn="ctr">
                        <a:buNone/>
                      </a:pPr>
                      <a:r>
                        <a:rPr lang="en-US">
                          <a:latin typeface="Arial Narrow" panose="020B0606020202030204" pitchFamily="34" charset="0"/>
                          <a:cs typeface="Arial Narrow" panose="020B0606020202030204" pitchFamily="34" charset="0"/>
                        </a:rPr>
                        <a:t>10.</a:t>
                      </a:r>
                    </a:p>
                  </a:txBody>
                  <a:tcPr/>
                </a:tc>
                <a:tc>
                  <a:txBody>
                    <a:bodyPr/>
                    <a:lstStyle/>
                    <a:p>
                      <a:pPr>
                        <a:buNone/>
                      </a:pPr>
                      <a:r>
                        <a:rPr lang="en-US">
                          <a:latin typeface="Arial Narrow" panose="020B0606020202030204" pitchFamily="34" charset="0"/>
                          <a:cs typeface="Arial Narrow" panose="020B0606020202030204" pitchFamily="34" charset="0"/>
                        </a:rPr>
                        <a:t>https://jadwal.uns.ac.id</a:t>
                      </a:r>
                    </a:p>
                  </a:txBody>
                  <a:tcPr/>
                </a:tc>
                <a:tc>
                  <a:txBody>
                    <a:bodyPr/>
                    <a:lstStyle/>
                    <a:p>
                      <a:pPr>
                        <a:buNone/>
                      </a:pPr>
                      <a:endParaRPr lang="en-US">
                        <a:latin typeface="Arial Narrow" panose="020B0606020202030204" pitchFamily="34" charset="0"/>
                        <a:cs typeface="Arial Narrow" panose="020B0606020202030204"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24" name="Picture 21"/>
          <p:cNvPicPr>
            <a:picLocks noChangeAspect="1"/>
          </p:cNvPicPr>
          <p:nvPr/>
        </p:nvPicPr>
        <p:blipFill>
          <a:blip r:embed="rId2"/>
          <a:stretch>
            <a:fillRect/>
          </a:stretch>
        </p:blipFill>
        <p:spPr>
          <a:xfrm>
            <a:off x="0" y="0"/>
            <a:ext cx="5642610" cy="3359150"/>
          </a:xfrm>
          <a:prstGeom prst="rect">
            <a:avLst/>
          </a:prstGeom>
          <a:noFill/>
          <a:ln>
            <a:noFill/>
          </a:ln>
        </p:spPr>
      </p:pic>
      <p:pic>
        <p:nvPicPr>
          <p:cNvPr id="22" name="Picture 19"/>
          <p:cNvPicPr>
            <a:picLocks noChangeAspect="1"/>
          </p:cNvPicPr>
          <p:nvPr/>
        </p:nvPicPr>
        <p:blipFill>
          <a:blip r:embed="rId3"/>
          <a:stretch>
            <a:fillRect/>
          </a:stretch>
        </p:blipFill>
        <p:spPr>
          <a:xfrm>
            <a:off x="5643245" y="635"/>
            <a:ext cx="6548755" cy="3358515"/>
          </a:xfrm>
          <a:prstGeom prst="rect">
            <a:avLst/>
          </a:prstGeom>
          <a:noFill/>
          <a:ln>
            <a:noFill/>
          </a:ln>
        </p:spPr>
      </p:pic>
      <p:pic>
        <p:nvPicPr>
          <p:cNvPr id="18" name="Picture 15"/>
          <p:cNvPicPr>
            <a:picLocks noChangeAspect="1"/>
          </p:cNvPicPr>
          <p:nvPr/>
        </p:nvPicPr>
        <p:blipFill>
          <a:blip r:embed="rId4"/>
          <a:srcRect b="43441"/>
          <a:stretch>
            <a:fillRect/>
          </a:stretch>
        </p:blipFill>
        <p:spPr>
          <a:xfrm>
            <a:off x="0" y="3358515"/>
            <a:ext cx="5642610" cy="3499485"/>
          </a:xfrm>
          <a:prstGeom prst="rect">
            <a:avLst/>
          </a:prstGeom>
          <a:noFill/>
          <a:ln>
            <a:noFill/>
          </a:ln>
        </p:spPr>
      </p:pic>
      <p:pic>
        <p:nvPicPr>
          <p:cNvPr id="19" name="Picture 16"/>
          <p:cNvPicPr>
            <a:picLocks noChangeAspect="1"/>
          </p:cNvPicPr>
          <p:nvPr/>
        </p:nvPicPr>
        <p:blipFill>
          <a:blip r:embed="rId5"/>
          <a:stretch>
            <a:fillRect/>
          </a:stretch>
        </p:blipFill>
        <p:spPr>
          <a:xfrm>
            <a:off x="5643245" y="3358515"/>
            <a:ext cx="6548755" cy="3499485"/>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20" name="Picture 17"/>
          <p:cNvPicPr>
            <a:picLocks noChangeAspect="1"/>
          </p:cNvPicPr>
          <p:nvPr/>
        </p:nvPicPr>
        <p:blipFill>
          <a:blip r:embed="rId2"/>
          <a:stretch>
            <a:fillRect/>
          </a:stretch>
        </p:blipFill>
        <p:spPr>
          <a:xfrm>
            <a:off x="0" y="0"/>
            <a:ext cx="5860415" cy="3619500"/>
          </a:xfrm>
          <a:prstGeom prst="rect">
            <a:avLst/>
          </a:prstGeom>
          <a:noFill/>
          <a:ln>
            <a:noFill/>
          </a:ln>
        </p:spPr>
      </p:pic>
      <p:pic>
        <p:nvPicPr>
          <p:cNvPr id="21" name="Picture 18"/>
          <p:cNvPicPr>
            <a:picLocks noChangeAspect="1"/>
          </p:cNvPicPr>
          <p:nvPr/>
        </p:nvPicPr>
        <p:blipFill>
          <a:blip r:embed="rId3"/>
          <a:stretch>
            <a:fillRect/>
          </a:stretch>
        </p:blipFill>
        <p:spPr>
          <a:xfrm>
            <a:off x="5860415" y="0"/>
            <a:ext cx="6331585" cy="3618865"/>
          </a:xfrm>
          <a:prstGeom prst="rect">
            <a:avLst/>
          </a:prstGeom>
          <a:noFill/>
          <a:ln>
            <a:noFill/>
          </a:ln>
        </p:spPr>
      </p:pic>
      <p:pic>
        <p:nvPicPr>
          <p:cNvPr id="23" name="Picture 20"/>
          <p:cNvPicPr>
            <a:picLocks noChangeAspect="1"/>
          </p:cNvPicPr>
          <p:nvPr/>
        </p:nvPicPr>
        <p:blipFill>
          <a:blip r:embed="rId4"/>
          <a:stretch>
            <a:fillRect/>
          </a:stretch>
        </p:blipFill>
        <p:spPr>
          <a:xfrm>
            <a:off x="0" y="3618865"/>
            <a:ext cx="5860415" cy="3239135"/>
          </a:xfrm>
          <a:prstGeom prst="rect">
            <a:avLst/>
          </a:prstGeom>
          <a:noFill/>
          <a:ln>
            <a:noFill/>
          </a:ln>
        </p:spPr>
      </p:pic>
      <p:pic>
        <p:nvPicPr>
          <p:cNvPr id="25" name="Picture 22"/>
          <p:cNvPicPr>
            <a:picLocks noChangeAspect="1"/>
          </p:cNvPicPr>
          <p:nvPr/>
        </p:nvPicPr>
        <p:blipFill>
          <a:blip r:embed="rId5"/>
          <a:stretch>
            <a:fillRect/>
          </a:stretch>
        </p:blipFill>
        <p:spPr>
          <a:xfrm>
            <a:off x="5860415" y="3618865"/>
            <a:ext cx="6331585" cy="3239135"/>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pic>
        <p:nvPicPr>
          <p:cNvPr id="26" name="Picture 23"/>
          <p:cNvPicPr>
            <a:picLocks noChangeAspect="1"/>
          </p:cNvPicPr>
          <p:nvPr/>
        </p:nvPicPr>
        <p:blipFill>
          <a:blip r:embed="rId2"/>
          <a:stretch>
            <a:fillRect/>
          </a:stretch>
        </p:blipFill>
        <p:spPr>
          <a:xfrm>
            <a:off x="0" y="0"/>
            <a:ext cx="5665470" cy="6857365"/>
          </a:xfrm>
          <a:prstGeom prst="rect">
            <a:avLst/>
          </a:prstGeom>
          <a:noFill/>
          <a:ln>
            <a:noFill/>
          </a:ln>
        </p:spPr>
      </p:pic>
      <p:pic>
        <p:nvPicPr>
          <p:cNvPr id="27" name="Picture 24"/>
          <p:cNvPicPr>
            <a:picLocks noChangeAspect="1"/>
          </p:cNvPicPr>
          <p:nvPr/>
        </p:nvPicPr>
        <p:blipFill>
          <a:blip r:embed="rId3"/>
          <a:stretch>
            <a:fillRect/>
          </a:stretch>
        </p:blipFill>
        <p:spPr>
          <a:xfrm>
            <a:off x="5665470" y="0"/>
            <a:ext cx="6525895" cy="6858000"/>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graphicFrame>
        <p:nvGraphicFramePr>
          <p:cNvPr id="3" name="Table 2"/>
          <p:cNvGraphicFramePr/>
          <p:nvPr/>
        </p:nvGraphicFramePr>
        <p:xfrm>
          <a:off x="0" y="0"/>
          <a:ext cx="12192000" cy="7287768"/>
        </p:xfrm>
        <a:graphic>
          <a:graphicData uri="http://schemas.openxmlformats.org/drawingml/2006/table">
            <a:tbl>
              <a:tblPr firstRow="1" bandRow="1">
                <a:tableStyleId>{5C22544A-7EE6-4342-B048-85BDC9FD1C3A}</a:tableStyleId>
              </a:tblPr>
              <a:tblGrid>
                <a:gridCol w="2912012"/>
                <a:gridCol w="2785403"/>
                <a:gridCol w="3277773"/>
                <a:gridCol w="3216812"/>
              </a:tblGrid>
              <a:tr h="822960">
                <a:tc gridSpan="4">
                  <a:txBody>
                    <a:bodyPr/>
                    <a:lstStyle/>
                    <a:p>
                      <a:pPr algn="ctr">
                        <a:buNone/>
                      </a:pPr>
                      <a:r>
                        <a:rPr lang="en-US" sz="2400" dirty="0">
                          <a:latin typeface="Arial Narrow" panose="020B0606020202030204" pitchFamily="34" charset="0"/>
                          <a:cs typeface="Arial Narrow" panose="020B0606020202030204" pitchFamily="34" charset="0"/>
                        </a:rPr>
                        <a:t>PETUGAS LAYANAN </a:t>
                      </a:r>
                      <a:r>
                        <a:rPr lang="en-US" sz="2400" dirty="0">
                          <a:solidFill>
                            <a:schemeClr val="bg1"/>
                          </a:solidFill>
                          <a:uFillTx/>
                          <a:latin typeface="Arial Narrow" panose="020B0606020202030204" pitchFamily="34" charset="0"/>
                          <a:ea typeface="Arial Unicode MS" panose="020B0604020202020204" charset="-122"/>
                          <a:cs typeface="Arial Narrow" panose="020B0606020202030204" pitchFamily="34" charset="0"/>
                        </a:rPr>
                        <a:t>MAHASISWA</a:t>
                      </a:r>
                      <a:endParaRPr lang="en-US" sz="2400" dirty="0">
                        <a:latin typeface="Arial Narrow" panose="020B0606020202030204" pitchFamily="34" charset="0"/>
                        <a:cs typeface="Arial Narrow" panose="020B0606020202030204" pitchFamily="34" charset="0"/>
                      </a:endParaRPr>
                    </a:p>
                    <a:p>
                      <a:pPr algn="ctr">
                        <a:buNone/>
                      </a:pPr>
                      <a:r>
                        <a:rPr lang="en-US" sz="2400" dirty="0">
                          <a:latin typeface="Arial Narrow" panose="020B0606020202030204" pitchFamily="34" charset="0"/>
                          <a:cs typeface="Arial Narrow" panose="020B0606020202030204" pitchFamily="34" charset="0"/>
                        </a:rPr>
                        <a:t>PROGRAM SARJANA FEB UNS</a:t>
                      </a:r>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54880">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tc>
                <a:tc>
                  <a:txBody>
                    <a:bodyPr/>
                    <a:lstStyle/>
                    <a:p>
                      <a:pPr>
                        <a:buNone/>
                      </a:pPr>
                      <a:endParaRPr lang="en-US" dirty="0"/>
                    </a:p>
                  </a:txBody>
                  <a:tcPr/>
                </a:tc>
                <a:tc>
                  <a:txBody>
                    <a:bodyPr/>
                    <a:lstStyle/>
                    <a:p>
                      <a:pPr>
                        <a:buNone/>
                      </a:pPr>
                      <a:endParaRPr lang="en-US" dirty="0"/>
                    </a:p>
                  </a:txBody>
                  <a:tcPr/>
                </a:tc>
                <a:tc>
                  <a:txBody>
                    <a:bodyPr/>
                    <a:lstStyle/>
                    <a:p>
                      <a:pPr>
                        <a:buNone/>
                      </a:pPr>
                      <a:endParaRPr lang="en-US" dirty="0"/>
                    </a:p>
                  </a:txBody>
                  <a:tcPr/>
                </a:tc>
              </a:tr>
              <a:tr h="1414145">
                <a:tc>
                  <a:txBody>
                    <a:bodyPr/>
                    <a:lstStyle/>
                    <a:p>
                      <a:pPr algn="ctr">
                        <a:buNone/>
                      </a:pPr>
                      <a:endParaRPr lang="en-US"/>
                    </a:p>
                    <a:p>
                      <a:pPr algn="ctr">
                        <a:buNone/>
                      </a:pPr>
                      <a:r>
                        <a:rPr lang="en-US" b="1" u="sng"/>
                        <a:t>Runi Nuvianti, S.E, Ak</a:t>
                      </a:r>
                      <a:endParaRPr lang="en-US"/>
                    </a:p>
                    <a:p>
                      <a:pPr algn="ctr">
                        <a:lnSpc>
                          <a:spcPct val="90000"/>
                        </a:lnSpc>
                        <a:buNone/>
                      </a:pPr>
                      <a:r>
                        <a:rPr lang="en-US"/>
                        <a:t>Operator Siakad</a:t>
                      </a:r>
                    </a:p>
                    <a:p>
                      <a:pPr algn="ctr">
                        <a:buNone/>
                      </a:pPr>
                      <a:r>
                        <a:rPr lang="en-US"/>
                        <a:t>Prodi S1 Akuntansi</a:t>
                      </a:r>
                    </a:p>
                  </a:txBody>
                  <a:tcPr/>
                </a:tc>
                <a:tc>
                  <a:txBody>
                    <a:bodyPr/>
                    <a:lstStyle/>
                    <a:p>
                      <a:pPr algn="ctr">
                        <a:buNone/>
                      </a:pPr>
                      <a:endParaRPr lang="en-US" sz="1800" dirty="0">
                        <a:sym typeface="+mn-ea"/>
                      </a:endParaRPr>
                    </a:p>
                    <a:p>
                      <a:pPr algn="ctr">
                        <a:lnSpc>
                          <a:spcPct val="90000"/>
                        </a:lnSpc>
                        <a:buNone/>
                      </a:pPr>
                      <a:r>
                        <a:rPr lang="en-US" sz="1800" b="1" u="sng" dirty="0" err="1" smtClean="0">
                          <a:sym typeface="+mn-ea"/>
                        </a:rPr>
                        <a:t>Gunawan</a:t>
                      </a:r>
                      <a:r>
                        <a:rPr lang="en-US" sz="1800" b="1" u="sng" dirty="0" smtClean="0">
                          <a:sym typeface="+mn-ea"/>
                        </a:rPr>
                        <a:t>, </a:t>
                      </a:r>
                      <a:r>
                        <a:rPr lang="en-US" sz="1800" b="1" u="sng" dirty="0" err="1" smtClean="0">
                          <a:sym typeface="+mn-ea"/>
                        </a:rPr>
                        <a:t>S.Kom</a:t>
                      </a:r>
                      <a:endParaRPr lang="en-US" sz="1800" dirty="0">
                        <a:sym typeface="+mn-ea"/>
                      </a:endParaRPr>
                    </a:p>
                    <a:p>
                      <a:pPr algn="ctr">
                        <a:lnSpc>
                          <a:spcPct val="90000"/>
                        </a:lnSpc>
                        <a:buNone/>
                      </a:pPr>
                      <a:r>
                        <a:rPr lang="en-US" sz="1800" dirty="0">
                          <a:sym typeface="+mn-ea"/>
                        </a:rPr>
                        <a:t>Operator </a:t>
                      </a:r>
                      <a:r>
                        <a:rPr lang="en-US" sz="1800" dirty="0" err="1">
                          <a:sym typeface="+mn-ea"/>
                        </a:rPr>
                        <a:t>Siakad</a:t>
                      </a:r>
                      <a:endParaRPr lang="en-US" sz="1800" dirty="0"/>
                    </a:p>
                    <a:p>
                      <a:pPr algn="ctr">
                        <a:buNone/>
                      </a:pPr>
                      <a:r>
                        <a:rPr lang="en-US" sz="1800" dirty="0" err="1">
                          <a:sym typeface="+mn-ea"/>
                        </a:rPr>
                        <a:t>Prodi</a:t>
                      </a:r>
                      <a:r>
                        <a:rPr lang="en-US" sz="1800" dirty="0">
                          <a:sym typeface="+mn-ea"/>
                        </a:rPr>
                        <a:t> S1 </a:t>
                      </a:r>
                      <a:r>
                        <a:rPr lang="en-US" sz="1800" dirty="0" err="1">
                          <a:sym typeface="+mn-ea"/>
                        </a:rPr>
                        <a:t>Manajemen</a:t>
                      </a:r>
                      <a:endParaRPr lang="en-US" sz="1800" dirty="0"/>
                    </a:p>
                    <a:p>
                      <a:pPr>
                        <a:buNone/>
                      </a:pPr>
                      <a:endParaRPr lang="en-US" dirty="0"/>
                    </a:p>
                  </a:txBody>
                  <a:tcPr/>
                </a:tc>
                <a:tc>
                  <a:txBody>
                    <a:bodyPr/>
                    <a:lstStyle/>
                    <a:p>
                      <a:pPr algn="ctr">
                        <a:buNone/>
                      </a:pPr>
                      <a:endParaRPr lang="en-US" sz="1800" dirty="0" smtClean="0">
                        <a:sym typeface="+mn-ea"/>
                      </a:endParaRPr>
                    </a:p>
                    <a:p>
                      <a:pPr algn="ctr">
                        <a:buNone/>
                      </a:pPr>
                      <a:r>
                        <a:rPr lang="en-US" sz="1800" b="1" u="sng" dirty="0" err="1" smtClean="0">
                          <a:sym typeface="+mn-ea"/>
                        </a:rPr>
                        <a:t>Nuning</a:t>
                      </a:r>
                      <a:r>
                        <a:rPr lang="en-US" sz="1800" b="1" u="sng" dirty="0" smtClean="0">
                          <a:sym typeface="+mn-ea"/>
                        </a:rPr>
                        <a:t> Sri </a:t>
                      </a:r>
                      <a:r>
                        <a:rPr lang="en-US" sz="1800" b="1" u="sng" dirty="0" err="1" smtClean="0">
                          <a:sym typeface="+mn-ea"/>
                        </a:rPr>
                        <a:t>Aswati</a:t>
                      </a:r>
                      <a:r>
                        <a:rPr lang="en-US" sz="1800" b="1" u="sng" dirty="0" smtClean="0">
                          <a:sym typeface="+mn-ea"/>
                        </a:rPr>
                        <a:t>, S. </a:t>
                      </a:r>
                      <a:r>
                        <a:rPr lang="en-US" sz="1800" b="1" u="sng" dirty="0" err="1" smtClean="0">
                          <a:sym typeface="+mn-ea"/>
                        </a:rPr>
                        <a:t>Kom</a:t>
                      </a:r>
                      <a:endParaRPr lang="en-US" sz="1800" dirty="0" smtClean="0">
                        <a:sym typeface="+mn-ea"/>
                      </a:endParaRPr>
                    </a:p>
                    <a:p>
                      <a:pPr algn="ctr">
                        <a:lnSpc>
                          <a:spcPct val="90000"/>
                        </a:lnSpc>
                        <a:buNone/>
                      </a:pPr>
                      <a:r>
                        <a:rPr lang="en-US" sz="1800" dirty="0" smtClean="0">
                          <a:sym typeface="+mn-ea"/>
                        </a:rPr>
                        <a:t>Operator </a:t>
                      </a:r>
                      <a:r>
                        <a:rPr lang="en-US" sz="1800" dirty="0" err="1" smtClean="0">
                          <a:sym typeface="+mn-ea"/>
                        </a:rPr>
                        <a:t>Siakad</a:t>
                      </a:r>
                      <a:endParaRPr lang="en-US" sz="1800" dirty="0" smtClean="0"/>
                    </a:p>
                    <a:p>
                      <a:pPr algn="ctr">
                        <a:buNone/>
                      </a:pPr>
                      <a:r>
                        <a:rPr lang="en-US" sz="1800" dirty="0" err="1" smtClean="0">
                          <a:sym typeface="+mn-ea"/>
                        </a:rPr>
                        <a:t>Prodi</a:t>
                      </a:r>
                      <a:r>
                        <a:rPr lang="en-US" sz="1800" dirty="0" smtClean="0">
                          <a:sym typeface="+mn-ea"/>
                        </a:rPr>
                        <a:t> S1 </a:t>
                      </a:r>
                      <a:r>
                        <a:rPr lang="en-US" sz="1800" dirty="0" err="1" smtClean="0">
                          <a:sym typeface="+mn-ea"/>
                        </a:rPr>
                        <a:t>Ekonomi</a:t>
                      </a:r>
                      <a:r>
                        <a:rPr lang="en-US" sz="1800" dirty="0" smtClean="0">
                          <a:sym typeface="+mn-ea"/>
                        </a:rPr>
                        <a:t> Pembangunan</a:t>
                      </a:r>
                      <a:endParaRPr lang="en-US" sz="1800" dirty="0" smtClean="0"/>
                    </a:p>
                    <a:p>
                      <a:pPr algn="ctr">
                        <a:buNone/>
                      </a:pPr>
                      <a:endParaRPr lang="en-US" sz="1800" dirty="0"/>
                    </a:p>
                  </a:txBody>
                  <a:tcPr/>
                </a:tc>
                <a:tc>
                  <a:txBody>
                    <a:bodyPr/>
                    <a:lstStyle/>
                    <a:p>
                      <a:pPr algn="ctr">
                        <a:buNone/>
                      </a:pPr>
                      <a:endParaRPr lang="en-US" sz="1800" dirty="0">
                        <a:sym typeface="+mn-ea"/>
                      </a:endParaRPr>
                    </a:p>
                    <a:p>
                      <a:pPr algn="ctr">
                        <a:buNone/>
                      </a:pPr>
                      <a:r>
                        <a:rPr lang="en-US" sz="1800" b="1" i="0" kern="1200" dirty="0" err="1" smtClean="0">
                          <a:solidFill>
                            <a:schemeClr val="dk1"/>
                          </a:solidFill>
                          <a:latin typeface="+mn-lt"/>
                          <a:ea typeface="+mn-ea"/>
                          <a:cs typeface="+mn-cs"/>
                        </a:rPr>
                        <a:t>Agung</a:t>
                      </a:r>
                      <a:r>
                        <a:rPr lang="en-US" sz="1800" b="1" i="0" kern="1200" dirty="0" smtClean="0">
                          <a:solidFill>
                            <a:schemeClr val="dk1"/>
                          </a:solidFill>
                          <a:latin typeface="+mn-lt"/>
                          <a:ea typeface="+mn-ea"/>
                          <a:cs typeface="+mn-cs"/>
                        </a:rPr>
                        <a:t> </a:t>
                      </a:r>
                      <a:r>
                        <a:rPr lang="en-US" sz="1800" b="1" i="0" kern="1200" dirty="0" err="1" smtClean="0">
                          <a:solidFill>
                            <a:schemeClr val="dk1"/>
                          </a:solidFill>
                          <a:latin typeface="+mn-lt"/>
                          <a:ea typeface="+mn-ea"/>
                          <a:cs typeface="+mn-cs"/>
                        </a:rPr>
                        <a:t>Dwi</a:t>
                      </a:r>
                      <a:r>
                        <a:rPr lang="en-US" sz="1800" b="1" i="0" kern="1200" dirty="0" smtClean="0">
                          <a:solidFill>
                            <a:schemeClr val="dk1"/>
                          </a:solidFill>
                          <a:latin typeface="+mn-lt"/>
                          <a:ea typeface="+mn-ea"/>
                          <a:cs typeface="+mn-cs"/>
                        </a:rPr>
                        <a:t> </a:t>
                      </a:r>
                      <a:r>
                        <a:rPr lang="en-US" sz="1800" b="1" i="0" kern="1200" dirty="0" err="1" smtClean="0">
                          <a:solidFill>
                            <a:schemeClr val="dk1"/>
                          </a:solidFill>
                          <a:latin typeface="+mn-lt"/>
                          <a:ea typeface="+mn-ea"/>
                          <a:cs typeface="+mn-cs"/>
                        </a:rPr>
                        <a:t>Prasetyo</a:t>
                      </a:r>
                      <a:r>
                        <a:rPr lang="en-US" sz="1800" b="1" i="0" kern="1200" dirty="0" smtClean="0">
                          <a:solidFill>
                            <a:schemeClr val="dk1"/>
                          </a:solidFill>
                          <a:latin typeface="+mn-lt"/>
                          <a:ea typeface="+mn-ea"/>
                          <a:cs typeface="+mn-cs"/>
                        </a:rPr>
                        <a:t> </a:t>
                      </a:r>
                      <a:r>
                        <a:rPr lang="en-US" sz="1800" b="1" i="0" kern="1200" dirty="0" err="1" smtClean="0">
                          <a:solidFill>
                            <a:schemeClr val="dk1"/>
                          </a:solidFill>
                          <a:latin typeface="+mn-lt"/>
                          <a:ea typeface="+mn-ea"/>
                          <a:cs typeface="+mn-cs"/>
                        </a:rPr>
                        <a:t>Wibowo</a:t>
                      </a:r>
                      <a:r>
                        <a:rPr lang="en-US" sz="1800" b="1" i="0" kern="1200" dirty="0" smtClean="0">
                          <a:solidFill>
                            <a:schemeClr val="dk1"/>
                          </a:solidFill>
                          <a:latin typeface="+mn-lt"/>
                          <a:ea typeface="+mn-ea"/>
                          <a:cs typeface="+mn-cs"/>
                        </a:rPr>
                        <a:t>, </a:t>
                      </a:r>
                      <a:r>
                        <a:rPr lang="en-US" sz="1800" b="1" i="0" kern="1200" dirty="0" err="1" smtClean="0">
                          <a:solidFill>
                            <a:schemeClr val="dk1"/>
                          </a:solidFill>
                          <a:latin typeface="+mn-lt"/>
                          <a:ea typeface="+mn-ea"/>
                          <a:cs typeface="+mn-cs"/>
                        </a:rPr>
                        <a:t>A.Md</a:t>
                      </a:r>
                      <a:endParaRPr lang="en-US" sz="1800" b="1" i="0" kern="1200" dirty="0" smtClean="0">
                        <a:solidFill>
                          <a:schemeClr val="dk1"/>
                        </a:solidFill>
                        <a:latin typeface="+mn-lt"/>
                        <a:ea typeface="+mn-ea"/>
                        <a:cs typeface="+mn-cs"/>
                      </a:endParaRPr>
                    </a:p>
                    <a:p>
                      <a:pPr algn="ctr">
                        <a:buNone/>
                      </a:pPr>
                      <a:r>
                        <a:rPr lang="en-US" sz="1800" dirty="0" smtClean="0">
                          <a:sym typeface="+mn-ea"/>
                        </a:rPr>
                        <a:t>Operator </a:t>
                      </a:r>
                      <a:r>
                        <a:rPr lang="en-US" sz="1800" dirty="0" err="1">
                          <a:sym typeface="+mn-ea"/>
                        </a:rPr>
                        <a:t>Siakad</a:t>
                      </a:r>
                      <a:endParaRPr lang="en-US" sz="1800" dirty="0"/>
                    </a:p>
                    <a:p>
                      <a:pPr algn="ctr">
                        <a:buNone/>
                      </a:pPr>
                      <a:r>
                        <a:rPr lang="en-US" sz="1800" dirty="0" err="1">
                          <a:sym typeface="+mn-ea"/>
                        </a:rPr>
                        <a:t>Prodi</a:t>
                      </a:r>
                      <a:r>
                        <a:rPr lang="en-US" sz="1800" dirty="0">
                          <a:sym typeface="+mn-ea"/>
                        </a:rPr>
                        <a:t> S1 </a:t>
                      </a:r>
                      <a:r>
                        <a:rPr lang="en-US" sz="1800" dirty="0" err="1" smtClean="0">
                          <a:sym typeface="+mn-ea"/>
                        </a:rPr>
                        <a:t>Bisnis</a:t>
                      </a:r>
                      <a:r>
                        <a:rPr lang="en-US" sz="1800" baseline="0" dirty="0" smtClean="0">
                          <a:sym typeface="+mn-ea"/>
                        </a:rPr>
                        <a:t> Digital</a:t>
                      </a:r>
                      <a:endParaRPr lang="en-US" sz="1800" dirty="0"/>
                    </a:p>
                  </a:txBody>
                  <a:tcPr/>
                </a:tc>
              </a:tr>
            </a:tbl>
          </a:graphicData>
        </a:graphic>
      </p:graphicFrame>
      <p:pic>
        <p:nvPicPr>
          <p:cNvPr id="7" name="Picture 6" descr="https://simpeg.uns.ac.id/uploads/foto/2019/10/2673-N0ruZ00FGrXd_X_S72cY7yc0mjcM6eX7.jpg"/>
          <p:cNvPicPr/>
          <p:nvPr/>
        </p:nvPicPr>
        <p:blipFill>
          <a:blip r:embed="rId2" cstate="print"/>
          <a:srcRect/>
          <a:stretch>
            <a:fillRect/>
          </a:stretch>
        </p:blipFill>
        <p:spPr bwMode="auto">
          <a:xfrm>
            <a:off x="9228405" y="1626583"/>
            <a:ext cx="2518117" cy="31845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p:nvPr/>
        </p:nvPicPr>
        <p:blipFill>
          <a:blip r:embed="rId3" cstate="print"/>
          <a:stretch>
            <a:fillRect/>
          </a:stretch>
        </p:blipFill>
        <p:spPr>
          <a:xfrm>
            <a:off x="5942889" y="1659988"/>
            <a:ext cx="2585187" cy="31425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p:nvPr/>
        </p:nvPicPr>
        <p:blipFill>
          <a:blip r:embed="rId4" cstate="print"/>
          <a:stretch>
            <a:fillRect/>
          </a:stretch>
        </p:blipFill>
        <p:spPr>
          <a:xfrm>
            <a:off x="3024554" y="1621520"/>
            <a:ext cx="2546252" cy="31614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p:nvPr/>
        </p:nvPicPr>
        <p:blipFill>
          <a:blip r:embed="rId5" cstate="print"/>
          <a:stretch>
            <a:fillRect/>
          </a:stretch>
        </p:blipFill>
        <p:spPr>
          <a:xfrm>
            <a:off x="168811" y="1659989"/>
            <a:ext cx="2616591" cy="31370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graphicFrame>
        <p:nvGraphicFramePr>
          <p:cNvPr id="3" name="Table 2"/>
          <p:cNvGraphicFramePr/>
          <p:nvPr/>
        </p:nvGraphicFramePr>
        <p:xfrm>
          <a:off x="0" y="0"/>
          <a:ext cx="12192000" cy="7287768"/>
        </p:xfrm>
        <a:graphic>
          <a:graphicData uri="http://schemas.openxmlformats.org/drawingml/2006/table">
            <a:tbl>
              <a:tblPr firstRow="1" bandRow="1">
                <a:tableStyleId>{5C22544A-7EE6-4342-B048-85BDC9FD1C3A}</a:tableStyleId>
              </a:tblPr>
              <a:tblGrid>
                <a:gridCol w="3048000"/>
                <a:gridCol w="3048000"/>
                <a:gridCol w="3048000"/>
                <a:gridCol w="3048000"/>
              </a:tblGrid>
              <a:tr h="822960">
                <a:tc gridSpan="4">
                  <a:txBody>
                    <a:bodyPr/>
                    <a:lstStyle/>
                    <a:p>
                      <a:pPr algn="ctr">
                        <a:buNone/>
                      </a:pPr>
                      <a:r>
                        <a:rPr lang="en-US" sz="2400" dirty="0">
                          <a:latin typeface="Arial Narrow" panose="020B0606020202030204" pitchFamily="34" charset="0"/>
                          <a:cs typeface="Arial Narrow" panose="020B0606020202030204" pitchFamily="34" charset="0"/>
                        </a:rPr>
                        <a:t>PETUGAS LAYANAN </a:t>
                      </a:r>
                      <a:r>
                        <a:rPr lang="en-US" sz="2400" dirty="0">
                          <a:solidFill>
                            <a:schemeClr val="bg1"/>
                          </a:solidFill>
                          <a:uFillTx/>
                          <a:latin typeface="Arial Narrow" panose="020B0606020202030204" pitchFamily="34" charset="0"/>
                          <a:ea typeface="Arial Unicode MS" panose="020B0604020202020204" charset="-122"/>
                          <a:cs typeface="Arial Narrow" panose="020B0606020202030204" pitchFamily="34" charset="0"/>
                        </a:rPr>
                        <a:t>MAHASISWA</a:t>
                      </a:r>
                      <a:endParaRPr lang="en-US" sz="2400" dirty="0">
                        <a:latin typeface="Arial Narrow" panose="020B0606020202030204" pitchFamily="34" charset="0"/>
                        <a:cs typeface="Arial Narrow" panose="020B0606020202030204" pitchFamily="34" charset="0"/>
                      </a:endParaRPr>
                    </a:p>
                    <a:p>
                      <a:pPr algn="ctr">
                        <a:buNone/>
                      </a:pPr>
                      <a:r>
                        <a:rPr lang="en-US" sz="2400" dirty="0">
                          <a:latin typeface="Arial Narrow" panose="020B0606020202030204" pitchFamily="34" charset="0"/>
                          <a:cs typeface="Arial Narrow" panose="020B0606020202030204" pitchFamily="34" charset="0"/>
                        </a:rPr>
                        <a:t>PROGRAM SARJANA FEB UNS</a:t>
                      </a:r>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54880">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tc>
                <a:tc>
                  <a:txBody>
                    <a:bodyPr/>
                    <a:lstStyle/>
                    <a:p>
                      <a:pPr>
                        <a:buNone/>
                      </a:pPr>
                      <a:endParaRPr lang="en-US" dirty="0"/>
                    </a:p>
                  </a:txBody>
                  <a:tcPr/>
                </a:tc>
                <a:tc>
                  <a:txBody>
                    <a:bodyPr/>
                    <a:lstStyle/>
                    <a:p>
                      <a:pPr>
                        <a:buNone/>
                      </a:pPr>
                      <a:endParaRPr lang="en-US" dirty="0"/>
                    </a:p>
                  </a:txBody>
                  <a:tcPr/>
                </a:tc>
                <a:tc>
                  <a:txBody>
                    <a:bodyPr/>
                    <a:lstStyle/>
                    <a:p>
                      <a:pPr>
                        <a:buNone/>
                      </a:pPr>
                      <a:endParaRPr lang="en-US" dirty="0"/>
                    </a:p>
                  </a:txBody>
                  <a:tcPr/>
                </a:tc>
              </a:tr>
              <a:tr h="1414145">
                <a:tc>
                  <a:txBody>
                    <a:bodyPr/>
                    <a:lstStyle/>
                    <a:p>
                      <a:pPr algn="ctr">
                        <a:buNone/>
                      </a:pPr>
                      <a:endParaRPr lang="en-US"/>
                    </a:p>
                    <a:p>
                      <a:pPr algn="ctr">
                        <a:buNone/>
                      </a:pPr>
                      <a:r>
                        <a:rPr lang="en-US" b="1" u="sng"/>
                        <a:t>Ago Yudiantos</a:t>
                      </a:r>
                    </a:p>
                    <a:p>
                      <a:pPr algn="ctr">
                        <a:lnSpc>
                          <a:spcPct val="90000"/>
                        </a:lnSpc>
                        <a:buNone/>
                      </a:pPr>
                      <a:r>
                        <a:rPr lang="en-US"/>
                        <a:t>Administrasi </a:t>
                      </a:r>
                    </a:p>
                    <a:p>
                      <a:pPr algn="ctr">
                        <a:buNone/>
                      </a:pPr>
                      <a:r>
                        <a:rPr lang="en-US"/>
                        <a:t>Prodi S1 Akuntansi</a:t>
                      </a:r>
                    </a:p>
                  </a:txBody>
                  <a:tcPr/>
                </a:tc>
                <a:tc>
                  <a:txBody>
                    <a:bodyPr/>
                    <a:lstStyle/>
                    <a:p>
                      <a:pPr algn="ctr">
                        <a:buNone/>
                      </a:pPr>
                      <a:endParaRPr lang="en-US" sz="1800">
                        <a:sym typeface="+mn-ea"/>
                      </a:endParaRPr>
                    </a:p>
                    <a:p>
                      <a:pPr algn="ctr">
                        <a:lnSpc>
                          <a:spcPct val="90000"/>
                        </a:lnSpc>
                        <a:buNone/>
                      </a:pPr>
                      <a:r>
                        <a:rPr lang="en-US" sz="1800" b="1" u="sng">
                          <a:sym typeface="+mn-ea"/>
                        </a:rPr>
                        <a:t>Darsono</a:t>
                      </a:r>
                      <a:endParaRPr lang="en-US" sz="1800">
                        <a:sym typeface="+mn-ea"/>
                      </a:endParaRPr>
                    </a:p>
                    <a:p>
                      <a:pPr algn="ctr">
                        <a:lnSpc>
                          <a:spcPct val="90000"/>
                        </a:lnSpc>
                        <a:buNone/>
                      </a:pPr>
                      <a:r>
                        <a:rPr lang="en-US" sz="1800">
                          <a:sym typeface="+mn-ea"/>
                        </a:rPr>
                        <a:t>Administrasi</a:t>
                      </a:r>
                      <a:endParaRPr lang="en-US" sz="1800"/>
                    </a:p>
                    <a:p>
                      <a:pPr algn="ctr">
                        <a:buNone/>
                      </a:pPr>
                      <a:r>
                        <a:rPr lang="en-US" sz="1800">
                          <a:sym typeface="+mn-ea"/>
                        </a:rPr>
                        <a:t>Prodi S1 Manajemen</a:t>
                      </a:r>
                      <a:endParaRPr lang="en-US" sz="1800"/>
                    </a:p>
                    <a:p>
                      <a:pPr>
                        <a:buNone/>
                      </a:pPr>
                      <a:endParaRPr lang="en-US"/>
                    </a:p>
                  </a:txBody>
                  <a:tcPr/>
                </a:tc>
                <a:tc>
                  <a:txBody>
                    <a:bodyPr/>
                    <a:lstStyle/>
                    <a:p>
                      <a:pPr algn="ctr">
                        <a:buNone/>
                      </a:pPr>
                      <a:endParaRPr lang="en-US" sz="1800" b="1" u="sng" dirty="0" smtClean="0">
                        <a:sym typeface="+mn-ea"/>
                      </a:endParaRPr>
                    </a:p>
                    <a:p>
                      <a:pPr algn="ctr">
                        <a:buNone/>
                      </a:pPr>
                      <a:r>
                        <a:rPr lang="en-US" sz="1800" b="1" u="sng" dirty="0" err="1" smtClean="0">
                          <a:sym typeface="+mn-ea"/>
                        </a:rPr>
                        <a:t>Sardal</a:t>
                      </a:r>
                      <a:endParaRPr lang="en-US" sz="1800" dirty="0" smtClean="0">
                        <a:sym typeface="+mn-ea"/>
                      </a:endParaRPr>
                    </a:p>
                    <a:p>
                      <a:pPr algn="ctr">
                        <a:lnSpc>
                          <a:spcPct val="90000"/>
                        </a:lnSpc>
                        <a:buNone/>
                      </a:pPr>
                      <a:r>
                        <a:rPr lang="en-US" sz="1800" dirty="0" err="1" smtClean="0">
                          <a:sym typeface="+mn-ea"/>
                        </a:rPr>
                        <a:t>Administrasi</a:t>
                      </a:r>
                      <a:endParaRPr lang="en-US" sz="1800" dirty="0" smtClean="0"/>
                    </a:p>
                    <a:p>
                      <a:pPr algn="ctr">
                        <a:buNone/>
                      </a:pPr>
                      <a:r>
                        <a:rPr lang="en-US" sz="1800" dirty="0" err="1" smtClean="0">
                          <a:sym typeface="+mn-ea"/>
                        </a:rPr>
                        <a:t>Prodi</a:t>
                      </a:r>
                      <a:r>
                        <a:rPr lang="en-US" sz="1800" dirty="0" smtClean="0">
                          <a:sym typeface="+mn-ea"/>
                        </a:rPr>
                        <a:t> S1 </a:t>
                      </a:r>
                      <a:r>
                        <a:rPr lang="en-US" sz="1800" dirty="0" err="1" smtClean="0">
                          <a:sym typeface="+mn-ea"/>
                        </a:rPr>
                        <a:t>Ekonomi</a:t>
                      </a:r>
                      <a:r>
                        <a:rPr lang="en-US" sz="1800" dirty="0" smtClean="0">
                          <a:sym typeface="+mn-ea"/>
                        </a:rPr>
                        <a:t> Pembangunan</a:t>
                      </a:r>
                      <a:endParaRPr lang="en-US" sz="1800" dirty="0" smtClean="0"/>
                    </a:p>
                    <a:p>
                      <a:pPr>
                        <a:buNone/>
                      </a:pPr>
                      <a:endParaRPr lang="en-US" dirty="0"/>
                    </a:p>
                  </a:txBody>
                  <a:tcPr/>
                </a:tc>
                <a:tc>
                  <a:txBody>
                    <a:bodyPr/>
                    <a:lstStyle/>
                    <a:p>
                      <a:pPr algn="ctr">
                        <a:buNone/>
                      </a:pPr>
                      <a:endParaRPr lang="en-US" sz="1800" dirty="0">
                        <a:sym typeface="+mn-ea"/>
                      </a:endParaRPr>
                    </a:p>
                    <a:p>
                      <a:pPr algn="ctr">
                        <a:buNone/>
                      </a:pPr>
                      <a:r>
                        <a:rPr lang="en-US" sz="1800" b="1" i="0" kern="1200" dirty="0" err="1" smtClean="0">
                          <a:solidFill>
                            <a:schemeClr val="dk1"/>
                          </a:solidFill>
                          <a:latin typeface="+mn-lt"/>
                          <a:ea typeface="+mn-ea"/>
                          <a:cs typeface="+mn-cs"/>
                        </a:rPr>
                        <a:t>Priyo</a:t>
                      </a:r>
                      <a:r>
                        <a:rPr lang="en-US" sz="1800" b="1" i="0" kern="1200" dirty="0" smtClean="0">
                          <a:solidFill>
                            <a:schemeClr val="dk1"/>
                          </a:solidFill>
                          <a:latin typeface="+mn-lt"/>
                          <a:ea typeface="+mn-ea"/>
                          <a:cs typeface="+mn-cs"/>
                        </a:rPr>
                        <a:t> </a:t>
                      </a:r>
                      <a:r>
                        <a:rPr lang="en-US" sz="1800" b="1" i="0" kern="1200" dirty="0" err="1" smtClean="0">
                          <a:solidFill>
                            <a:schemeClr val="dk1"/>
                          </a:solidFill>
                          <a:latin typeface="+mn-lt"/>
                          <a:ea typeface="+mn-ea"/>
                          <a:cs typeface="+mn-cs"/>
                        </a:rPr>
                        <a:t>Widodo</a:t>
                      </a:r>
                      <a:r>
                        <a:rPr lang="en-US" sz="1800" b="1" i="0" kern="1200" dirty="0" smtClean="0">
                          <a:solidFill>
                            <a:schemeClr val="dk1"/>
                          </a:solidFill>
                          <a:latin typeface="+mn-lt"/>
                          <a:ea typeface="+mn-ea"/>
                          <a:cs typeface="+mn-cs"/>
                        </a:rPr>
                        <a:t>, S.E</a:t>
                      </a:r>
                      <a:endParaRPr lang="en-US" sz="1800" b="1" dirty="0" smtClean="0">
                        <a:sym typeface="+mn-ea"/>
                      </a:endParaRPr>
                    </a:p>
                    <a:p>
                      <a:pPr algn="ctr">
                        <a:lnSpc>
                          <a:spcPct val="90000"/>
                        </a:lnSpc>
                        <a:buNone/>
                      </a:pPr>
                      <a:r>
                        <a:rPr lang="en-US" sz="1800" dirty="0" err="1" smtClean="0">
                          <a:sym typeface="+mn-ea"/>
                        </a:rPr>
                        <a:t>Administrasi</a:t>
                      </a:r>
                      <a:endParaRPr lang="en-US" sz="1800" dirty="0" smtClean="0"/>
                    </a:p>
                    <a:p>
                      <a:pPr algn="ctr">
                        <a:buNone/>
                      </a:pPr>
                      <a:r>
                        <a:rPr lang="en-US" sz="1800" dirty="0" err="1" smtClean="0">
                          <a:sym typeface="+mn-ea"/>
                        </a:rPr>
                        <a:t>Prodi</a:t>
                      </a:r>
                      <a:r>
                        <a:rPr lang="en-US" sz="1800" dirty="0" smtClean="0">
                          <a:sym typeface="+mn-ea"/>
                        </a:rPr>
                        <a:t> S1 </a:t>
                      </a:r>
                      <a:r>
                        <a:rPr lang="en-US" sz="1800" dirty="0" err="1" smtClean="0">
                          <a:sym typeface="+mn-ea"/>
                        </a:rPr>
                        <a:t>Bisnis</a:t>
                      </a:r>
                      <a:r>
                        <a:rPr lang="en-US" sz="1800" dirty="0" smtClean="0">
                          <a:sym typeface="+mn-ea"/>
                        </a:rPr>
                        <a:t> Digital</a:t>
                      </a:r>
                      <a:endParaRPr lang="en-US" sz="1800" dirty="0" smtClean="0"/>
                    </a:p>
                    <a:p>
                      <a:pPr>
                        <a:buNone/>
                      </a:pPr>
                      <a:endParaRPr lang="en-US" dirty="0"/>
                    </a:p>
                  </a:txBody>
                  <a:tcPr/>
                </a:tc>
              </a:tr>
            </a:tbl>
          </a:graphicData>
        </a:graphic>
      </p:graphicFrame>
      <p:pic>
        <p:nvPicPr>
          <p:cNvPr id="7" name="Picture 6"/>
          <p:cNvPicPr/>
          <p:nvPr/>
        </p:nvPicPr>
        <p:blipFill>
          <a:blip r:embed="rId2"/>
          <a:stretch>
            <a:fillRect/>
          </a:stretch>
        </p:blipFill>
        <p:spPr>
          <a:xfrm>
            <a:off x="365760" y="1726487"/>
            <a:ext cx="2475913" cy="33519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p:nvPr/>
        </p:nvPicPr>
        <p:blipFill>
          <a:blip r:embed="rId3" cstate="print"/>
          <a:stretch>
            <a:fillRect/>
          </a:stretch>
        </p:blipFill>
        <p:spPr>
          <a:xfrm>
            <a:off x="3360727" y="1758461"/>
            <a:ext cx="2463298" cy="33059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p:nvPr/>
        </p:nvPicPr>
        <p:blipFill>
          <a:blip r:embed="rId4" cstate="print"/>
          <a:stretch>
            <a:fillRect/>
          </a:stretch>
        </p:blipFill>
        <p:spPr>
          <a:xfrm>
            <a:off x="6344529" y="1913206"/>
            <a:ext cx="2574388" cy="32215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https://simpeg.uns.ac.id/uploads/foto/2019/10/2652-BJgsu1so-_cLhEMahhUqE335S_dgEZTI.jpg"/>
          <p:cNvPicPr/>
          <p:nvPr/>
        </p:nvPicPr>
        <p:blipFill>
          <a:blip r:embed="rId5" cstate="print"/>
          <a:srcRect/>
          <a:stretch>
            <a:fillRect/>
          </a:stretch>
        </p:blipFill>
        <p:spPr bwMode="auto">
          <a:xfrm>
            <a:off x="9421446" y="1969477"/>
            <a:ext cx="2437619" cy="31230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graphicFrame>
        <p:nvGraphicFramePr>
          <p:cNvPr id="3" name="Table 2"/>
          <p:cNvGraphicFramePr/>
          <p:nvPr/>
        </p:nvGraphicFramePr>
        <p:xfrm>
          <a:off x="0" y="0"/>
          <a:ext cx="12192000" cy="7040880"/>
        </p:xfrm>
        <a:graphic>
          <a:graphicData uri="http://schemas.openxmlformats.org/drawingml/2006/table">
            <a:tbl>
              <a:tblPr firstRow="1" bandRow="1">
                <a:tableStyleId>{5C22544A-7EE6-4342-B048-85BDC9FD1C3A}</a:tableStyleId>
              </a:tblPr>
              <a:tblGrid>
                <a:gridCol w="4064000"/>
                <a:gridCol w="4064000"/>
                <a:gridCol w="4064000"/>
              </a:tblGrid>
              <a:tr h="822960">
                <a:tc gridSpan="3">
                  <a:txBody>
                    <a:bodyPr/>
                    <a:lstStyle/>
                    <a:p>
                      <a:pPr algn="ctr">
                        <a:buNone/>
                      </a:pPr>
                      <a:r>
                        <a:rPr lang="en-US" sz="2400" dirty="0">
                          <a:latin typeface="Arial Narrow" panose="020B0606020202030204" pitchFamily="34" charset="0"/>
                          <a:cs typeface="Arial Narrow" panose="020B0606020202030204" pitchFamily="34" charset="0"/>
                        </a:rPr>
                        <a:t>PETUGAS LAYANAN </a:t>
                      </a:r>
                      <a:r>
                        <a:rPr lang="en-US" sz="2400" dirty="0">
                          <a:solidFill>
                            <a:schemeClr val="bg1"/>
                          </a:solidFill>
                          <a:uFillTx/>
                          <a:latin typeface="Arial Narrow" panose="020B0606020202030204" pitchFamily="34" charset="0"/>
                          <a:ea typeface="Arial Unicode MS" panose="020B0604020202020204" charset="-122"/>
                          <a:cs typeface="Arial Narrow" panose="020B0606020202030204" pitchFamily="34" charset="0"/>
                        </a:rPr>
                        <a:t>MAHASISWA</a:t>
                      </a:r>
                      <a:endParaRPr lang="en-US" sz="2400" dirty="0">
                        <a:latin typeface="Arial Narrow" panose="020B0606020202030204" pitchFamily="34" charset="0"/>
                        <a:cs typeface="Arial Narrow" panose="020B0606020202030204" pitchFamily="34" charset="0"/>
                      </a:endParaRPr>
                    </a:p>
                    <a:p>
                      <a:pPr algn="ctr">
                        <a:buNone/>
                      </a:pPr>
                      <a:r>
                        <a:rPr lang="en-US" sz="2400" dirty="0">
                          <a:latin typeface="Arial Narrow" panose="020B0606020202030204" pitchFamily="34" charset="0"/>
                          <a:cs typeface="Arial Narrow" panose="020B0606020202030204" pitchFamily="34" charset="0"/>
                        </a:rPr>
                        <a:t>PROGRAM SARJANA FEB UNS</a:t>
                      </a:r>
                    </a:p>
                  </a:txBody>
                  <a:tcPr/>
                </a:tc>
                <a:tc hMerge="1">
                  <a:txBody>
                    <a:bodyPr/>
                    <a:lstStyle/>
                    <a:p>
                      <a:endParaRPr lang="en-US"/>
                    </a:p>
                  </a:txBody>
                  <a:tcPr/>
                </a:tc>
                <a:tc hMerge="1">
                  <a:txBody>
                    <a:bodyPr/>
                    <a:lstStyle/>
                    <a:p>
                      <a:endParaRPr lang="en-US"/>
                    </a:p>
                  </a:txBody>
                  <a:tcPr/>
                </a:tc>
              </a:tr>
              <a:tr h="4754880">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tc>
                <a:tc>
                  <a:txBody>
                    <a:bodyPr/>
                    <a:lstStyle/>
                    <a:p>
                      <a:pPr>
                        <a:buNone/>
                      </a:pPr>
                      <a:endParaRPr lang="en-US" dirty="0"/>
                    </a:p>
                  </a:txBody>
                  <a:tcPr/>
                </a:tc>
                <a:tc>
                  <a:txBody>
                    <a:bodyPr/>
                    <a:lstStyle/>
                    <a:p>
                      <a:pPr>
                        <a:buNone/>
                      </a:pPr>
                      <a:endParaRPr lang="en-US" dirty="0"/>
                    </a:p>
                  </a:txBody>
                  <a:tcPr/>
                </a:tc>
              </a:tr>
              <a:tr h="1414145">
                <a:tc>
                  <a:txBody>
                    <a:bodyPr/>
                    <a:lstStyle/>
                    <a:p>
                      <a:pPr algn="ctr">
                        <a:buNone/>
                      </a:pPr>
                      <a:endParaRPr lang="en-US"/>
                    </a:p>
                    <a:p>
                      <a:pPr algn="ctr">
                        <a:buNone/>
                      </a:pPr>
                      <a:r>
                        <a:rPr lang="en-US" b="1" u="sng"/>
                        <a:t>Ika Warsiyanti, S. Kom</a:t>
                      </a:r>
                    </a:p>
                    <a:p>
                      <a:pPr algn="ctr">
                        <a:lnSpc>
                          <a:spcPct val="90000"/>
                        </a:lnSpc>
                        <a:buNone/>
                      </a:pPr>
                      <a:r>
                        <a:rPr lang="en-US"/>
                        <a:t>Operator Sipsmart </a:t>
                      </a:r>
                    </a:p>
                    <a:p>
                      <a:pPr algn="ctr">
                        <a:buNone/>
                      </a:pPr>
                      <a:r>
                        <a:rPr lang="en-US"/>
                        <a:t>Sub. Kemahasiswaan</a:t>
                      </a:r>
                    </a:p>
                  </a:txBody>
                  <a:tcPr/>
                </a:tc>
                <a:tc>
                  <a:txBody>
                    <a:bodyPr/>
                    <a:lstStyle/>
                    <a:p>
                      <a:pPr algn="ctr">
                        <a:buNone/>
                      </a:pPr>
                      <a:endParaRPr lang="en-US" sz="1800">
                        <a:sym typeface="+mn-ea"/>
                      </a:endParaRPr>
                    </a:p>
                    <a:p>
                      <a:pPr algn="ctr">
                        <a:lnSpc>
                          <a:spcPct val="90000"/>
                        </a:lnSpc>
                        <a:buNone/>
                      </a:pPr>
                      <a:r>
                        <a:rPr lang="en-US" sz="1800" b="1" u="sng">
                          <a:sym typeface="+mn-ea"/>
                        </a:rPr>
                        <a:t>Totok Indarwanto Nugroho, S.E</a:t>
                      </a:r>
                    </a:p>
                    <a:p>
                      <a:pPr algn="ctr">
                        <a:lnSpc>
                          <a:spcPct val="90000"/>
                        </a:lnSpc>
                        <a:buNone/>
                      </a:pPr>
                      <a:r>
                        <a:rPr lang="en-US" sz="1800">
                          <a:sym typeface="+mn-ea"/>
                        </a:rPr>
                        <a:t>Administrasi</a:t>
                      </a:r>
                      <a:endParaRPr lang="en-US" sz="1800"/>
                    </a:p>
                    <a:p>
                      <a:pPr algn="ctr">
                        <a:buNone/>
                      </a:pPr>
                      <a:r>
                        <a:rPr lang="en-US" sz="1800">
                          <a:sym typeface="+mn-ea"/>
                        </a:rPr>
                        <a:t>Sub. Kemahasiswaan</a:t>
                      </a:r>
                      <a:endParaRPr lang="en-US" sz="1800"/>
                    </a:p>
                    <a:p>
                      <a:pPr>
                        <a:buNone/>
                      </a:pPr>
                      <a:endParaRPr lang="en-US"/>
                    </a:p>
                  </a:txBody>
                  <a:tcPr/>
                </a:tc>
                <a:tc>
                  <a:txBody>
                    <a:bodyPr/>
                    <a:lstStyle/>
                    <a:p>
                      <a:pPr algn="ctr">
                        <a:buNone/>
                      </a:pPr>
                      <a:endParaRPr lang="en-US" sz="1800">
                        <a:sym typeface="+mn-ea"/>
                      </a:endParaRPr>
                    </a:p>
                    <a:p>
                      <a:pPr algn="ctr">
                        <a:buNone/>
                      </a:pPr>
                      <a:r>
                        <a:rPr lang="en-US" sz="1800" b="1" u="sng">
                          <a:sym typeface="+mn-ea"/>
                        </a:rPr>
                        <a:t>Agung Kusuma Wahyu D </a:t>
                      </a:r>
                      <a:r>
                        <a:rPr lang="en-US" sz="1800">
                          <a:sym typeface="+mn-ea"/>
                        </a:rPr>
                        <a:t>Administrasi</a:t>
                      </a:r>
                      <a:endParaRPr lang="en-US" sz="1800"/>
                    </a:p>
                    <a:p>
                      <a:pPr algn="ctr">
                        <a:buNone/>
                      </a:pPr>
                      <a:r>
                        <a:rPr lang="en-US" sz="1800">
                          <a:sym typeface="+mn-ea"/>
                        </a:rPr>
                        <a:t>Sub. Kemahasiswaan</a:t>
                      </a:r>
                      <a:endParaRPr lang="en-US" sz="1800"/>
                    </a:p>
                    <a:p>
                      <a:pPr>
                        <a:buNone/>
                      </a:pPr>
                      <a:endParaRPr lang="en-US"/>
                    </a:p>
                  </a:txBody>
                  <a:tcPr/>
                </a:tc>
              </a:tr>
            </a:tbl>
          </a:graphicData>
        </a:graphic>
      </p:graphicFrame>
      <p:pic>
        <p:nvPicPr>
          <p:cNvPr id="8" name="Picture 7"/>
          <p:cNvPicPr/>
          <p:nvPr/>
        </p:nvPicPr>
        <p:blipFill>
          <a:blip r:embed="rId2"/>
          <a:stretch>
            <a:fillRect/>
          </a:stretch>
        </p:blipFill>
        <p:spPr>
          <a:xfrm>
            <a:off x="393895" y="1562938"/>
            <a:ext cx="3376246" cy="35717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p:nvPr/>
        </p:nvPicPr>
        <p:blipFill>
          <a:blip r:embed="rId3" cstate="print"/>
          <a:stretch>
            <a:fillRect/>
          </a:stretch>
        </p:blipFill>
        <p:spPr>
          <a:xfrm>
            <a:off x="4417256" y="1758461"/>
            <a:ext cx="3418450" cy="33340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p:nvPr/>
        </p:nvPicPr>
        <p:blipFill>
          <a:blip r:embed="rId4" cstate="print"/>
          <a:stretch>
            <a:fillRect/>
          </a:stretch>
        </p:blipFill>
        <p:spPr>
          <a:xfrm>
            <a:off x="8440616" y="1744395"/>
            <a:ext cx="3305908" cy="33903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graphicFrame>
        <p:nvGraphicFramePr>
          <p:cNvPr id="3" name="Table 2"/>
          <p:cNvGraphicFramePr/>
          <p:nvPr/>
        </p:nvGraphicFramePr>
        <p:xfrm>
          <a:off x="0" y="0"/>
          <a:ext cx="12192000" cy="6991985"/>
        </p:xfrm>
        <a:graphic>
          <a:graphicData uri="http://schemas.openxmlformats.org/drawingml/2006/table">
            <a:tbl>
              <a:tblPr firstRow="1" bandRow="1">
                <a:tableStyleId>{5C22544A-7EE6-4342-B048-85BDC9FD1C3A}</a:tableStyleId>
              </a:tblPr>
              <a:tblGrid>
                <a:gridCol w="3048000"/>
                <a:gridCol w="3048000"/>
                <a:gridCol w="3048000"/>
                <a:gridCol w="3048000"/>
              </a:tblGrid>
              <a:tr h="822960">
                <a:tc gridSpan="4">
                  <a:txBody>
                    <a:bodyPr/>
                    <a:lstStyle/>
                    <a:p>
                      <a:pPr algn="ctr">
                        <a:buNone/>
                      </a:pPr>
                      <a:r>
                        <a:rPr lang="en-US" sz="2400" dirty="0">
                          <a:latin typeface="Arial Narrow" panose="020B0606020202030204" pitchFamily="34" charset="0"/>
                          <a:cs typeface="Arial Narrow" panose="020B0606020202030204" pitchFamily="34" charset="0"/>
                        </a:rPr>
                        <a:t>PETUGAS LAYANAN </a:t>
                      </a:r>
                      <a:r>
                        <a:rPr lang="en-US" sz="2400" dirty="0">
                          <a:solidFill>
                            <a:schemeClr val="bg1"/>
                          </a:solidFill>
                          <a:uFillTx/>
                          <a:latin typeface="Arial Narrow" panose="020B0606020202030204" pitchFamily="34" charset="0"/>
                          <a:ea typeface="Arial Unicode MS" panose="020B0604020202020204" charset="-122"/>
                          <a:cs typeface="Arial Narrow" panose="020B0606020202030204" pitchFamily="34" charset="0"/>
                        </a:rPr>
                        <a:t>MAHASISWA</a:t>
                      </a:r>
                      <a:endParaRPr lang="en-US" sz="2400" dirty="0">
                        <a:latin typeface="Arial Narrow" panose="020B0606020202030204" pitchFamily="34" charset="0"/>
                        <a:cs typeface="Arial Narrow" panose="020B0606020202030204" pitchFamily="34" charset="0"/>
                      </a:endParaRPr>
                    </a:p>
                    <a:p>
                      <a:pPr algn="ctr">
                        <a:buNone/>
                      </a:pPr>
                      <a:r>
                        <a:rPr lang="en-US" sz="2400" dirty="0">
                          <a:latin typeface="Arial Narrow" panose="020B0606020202030204" pitchFamily="34" charset="0"/>
                          <a:cs typeface="Arial Narrow" panose="020B0606020202030204" pitchFamily="34" charset="0"/>
                        </a:rPr>
                        <a:t>PROGRAM SARJANA FEB UNS</a:t>
                      </a:r>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54880">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tc>
                <a:tc>
                  <a:txBody>
                    <a:bodyPr/>
                    <a:lstStyle/>
                    <a:p>
                      <a:pPr>
                        <a:buNone/>
                      </a:pPr>
                      <a:endParaRPr lang="en-US" dirty="0"/>
                    </a:p>
                  </a:txBody>
                  <a:tcPr/>
                </a:tc>
                <a:tc>
                  <a:txBody>
                    <a:bodyPr/>
                    <a:lstStyle/>
                    <a:p>
                      <a:pPr>
                        <a:buNone/>
                      </a:pPr>
                      <a:endParaRPr lang="en-US" dirty="0"/>
                    </a:p>
                  </a:txBody>
                  <a:tcPr/>
                </a:tc>
                <a:tc>
                  <a:txBody>
                    <a:bodyPr/>
                    <a:lstStyle/>
                    <a:p>
                      <a:pPr>
                        <a:buNone/>
                      </a:pPr>
                      <a:endParaRPr lang="en-US" dirty="0"/>
                    </a:p>
                  </a:txBody>
                  <a:tcPr/>
                </a:tc>
              </a:tr>
              <a:tr h="1414145">
                <a:tc>
                  <a:txBody>
                    <a:bodyPr/>
                    <a:lstStyle/>
                    <a:p>
                      <a:pPr algn="ctr">
                        <a:buNone/>
                      </a:pPr>
                      <a:r>
                        <a:rPr lang="en-US" b="1" u="sng"/>
                        <a:t>Maskuri</a:t>
                      </a:r>
                    </a:p>
                    <a:p>
                      <a:pPr algn="ctr">
                        <a:lnSpc>
                          <a:spcPct val="90000"/>
                        </a:lnSpc>
                        <a:buNone/>
                      </a:pPr>
                      <a:r>
                        <a:rPr lang="en-US"/>
                        <a:t>Petugas Pelayanan Kuliah  </a:t>
                      </a:r>
                    </a:p>
                    <a:p>
                      <a:pPr algn="ctr">
                        <a:buNone/>
                      </a:pPr>
                      <a:r>
                        <a:rPr lang="en-US"/>
                        <a:t>Prodi S1 Akuntansi</a:t>
                      </a:r>
                    </a:p>
                  </a:txBody>
                  <a:tcPr/>
                </a:tc>
                <a:tc>
                  <a:txBody>
                    <a:bodyPr/>
                    <a:lstStyle/>
                    <a:p>
                      <a:pPr algn="ctr">
                        <a:buNone/>
                      </a:pPr>
                      <a:r>
                        <a:rPr lang="en-US" sz="1800" b="1" u="sng">
                          <a:sym typeface="+mn-ea"/>
                        </a:rPr>
                        <a:t>Moh. Ariyanto</a:t>
                      </a:r>
                    </a:p>
                    <a:p>
                      <a:pPr algn="ctr">
                        <a:lnSpc>
                          <a:spcPct val="90000"/>
                        </a:lnSpc>
                        <a:buNone/>
                      </a:pPr>
                      <a:r>
                        <a:rPr lang="en-US" sz="1800">
                          <a:sym typeface="+mn-ea"/>
                        </a:rPr>
                        <a:t>Petugas Pelayanan Kuliah  </a:t>
                      </a:r>
                      <a:endParaRPr lang="en-US" sz="1800"/>
                    </a:p>
                    <a:p>
                      <a:pPr algn="ctr">
                        <a:buNone/>
                      </a:pPr>
                      <a:r>
                        <a:rPr lang="en-US" sz="1800">
                          <a:sym typeface="+mn-ea"/>
                        </a:rPr>
                        <a:t>Prodi S1 Akuntansi</a:t>
                      </a:r>
                      <a:endParaRPr lang="en-US" sz="1800"/>
                    </a:p>
                    <a:p>
                      <a:pPr>
                        <a:buNone/>
                      </a:pPr>
                      <a:endParaRPr lang="en-US"/>
                    </a:p>
                  </a:txBody>
                  <a:tcPr/>
                </a:tc>
                <a:tc>
                  <a:txBody>
                    <a:bodyPr/>
                    <a:lstStyle/>
                    <a:p>
                      <a:pPr algn="ctr">
                        <a:buNone/>
                      </a:pPr>
                      <a:r>
                        <a:rPr lang="en-US" sz="1800" b="1" u="sng">
                          <a:sym typeface="+mn-ea"/>
                        </a:rPr>
                        <a:t>Sardi</a:t>
                      </a:r>
                      <a:endParaRPr lang="en-US" sz="1800" b="1" u="sng"/>
                    </a:p>
                    <a:p>
                      <a:pPr algn="ctr">
                        <a:lnSpc>
                          <a:spcPct val="90000"/>
                        </a:lnSpc>
                        <a:buNone/>
                      </a:pPr>
                      <a:r>
                        <a:rPr lang="en-US" sz="1800">
                          <a:sym typeface="+mn-ea"/>
                        </a:rPr>
                        <a:t>Petugas Pelayanan Kuliah  </a:t>
                      </a:r>
                      <a:endParaRPr lang="en-US" sz="1800"/>
                    </a:p>
                    <a:p>
                      <a:pPr algn="ctr">
                        <a:buNone/>
                      </a:pPr>
                      <a:r>
                        <a:rPr lang="en-US" sz="1800">
                          <a:sym typeface="+mn-ea"/>
                        </a:rPr>
                        <a:t>Prodi S1 Manajemen</a:t>
                      </a:r>
                      <a:endParaRPr lang="en-US" sz="1800"/>
                    </a:p>
                    <a:p>
                      <a:pPr>
                        <a:buNone/>
                      </a:pPr>
                      <a:endParaRPr lang="en-US"/>
                    </a:p>
                  </a:txBody>
                  <a:tcPr/>
                </a:tc>
                <a:tc>
                  <a:txBody>
                    <a:bodyPr/>
                    <a:lstStyle/>
                    <a:p>
                      <a:pPr algn="ctr">
                        <a:buNone/>
                      </a:pPr>
                      <a:r>
                        <a:rPr lang="en-US" sz="1800" b="1" u="sng" dirty="0" err="1">
                          <a:sym typeface="+mn-ea"/>
                        </a:rPr>
                        <a:t>Adi</a:t>
                      </a:r>
                      <a:r>
                        <a:rPr lang="en-US" sz="1800" b="1" u="sng" dirty="0">
                          <a:sym typeface="+mn-ea"/>
                        </a:rPr>
                        <a:t> </a:t>
                      </a:r>
                      <a:r>
                        <a:rPr lang="en-US" sz="1800" b="1" u="sng" dirty="0" err="1">
                          <a:sym typeface="+mn-ea"/>
                        </a:rPr>
                        <a:t>Nugroho</a:t>
                      </a:r>
                      <a:r>
                        <a:rPr lang="en-US" sz="1800" b="1" u="sng" dirty="0">
                          <a:sym typeface="+mn-ea"/>
                        </a:rPr>
                        <a:t>, S.IP</a:t>
                      </a:r>
                    </a:p>
                    <a:p>
                      <a:pPr algn="ctr">
                        <a:lnSpc>
                          <a:spcPct val="90000"/>
                        </a:lnSpc>
                        <a:buNone/>
                      </a:pPr>
                      <a:r>
                        <a:rPr lang="en-US" sz="1800" dirty="0" err="1">
                          <a:sym typeface="+mn-ea"/>
                        </a:rPr>
                        <a:t>Petugas</a:t>
                      </a:r>
                      <a:r>
                        <a:rPr lang="en-US" sz="1800" dirty="0">
                          <a:sym typeface="+mn-ea"/>
                        </a:rPr>
                        <a:t> </a:t>
                      </a:r>
                      <a:r>
                        <a:rPr lang="en-US" sz="1800" dirty="0" err="1">
                          <a:sym typeface="+mn-ea"/>
                        </a:rPr>
                        <a:t>Pelayanan</a:t>
                      </a:r>
                      <a:r>
                        <a:rPr lang="en-US" sz="1800" dirty="0">
                          <a:sym typeface="+mn-ea"/>
                        </a:rPr>
                        <a:t> </a:t>
                      </a:r>
                      <a:r>
                        <a:rPr lang="en-US" sz="1800" dirty="0" err="1">
                          <a:sym typeface="+mn-ea"/>
                        </a:rPr>
                        <a:t>Kuliah</a:t>
                      </a:r>
                      <a:r>
                        <a:rPr lang="en-US" sz="1800" dirty="0">
                          <a:sym typeface="+mn-ea"/>
                        </a:rPr>
                        <a:t>  </a:t>
                      </a:r>
                      <a:endParaRPr lang="en-US" sz="1800" dirty="0"/>
                    </a:p>
                    <a:p>
                      <a:pPr algn="ctr">
                        <a:buNone/>
                      </a:pPr>
                      <a:r>
                        <a:rPr lang="en-US" sz="1800" dirty="0" err="1">
                          <a:sym typeface="+mn-ea"/>
                        </a:rPr>
                        <a:t>Prodi</a:t>
                      </a:r>
                      <a:r>
                        <a:rPr lang="en-US" sz="1800" dirty="0">
                          <a:sym typeface="+mn-ea"/>
                        </a:rPr>
                        <a:t> S1 </a:t>
                      </a:r>
                      <a:r>
                        <a:rPr lang="en-US" sz="1800" dirty="0" err="1">
                          <a:sym typeface="+mn-ea"/>
                        </a:rPr>
                        <a:t>Ekonomi</a:t>
                      </a:r>
                      <a:r>
                        <a:rPr lang="en-US" sz="1800" dirty="0">
                          <a:sym typeface="+mn-ea"/>
                        </a:rPr>
                        <a:t> Pembangunan</a:t>
                      </a:r>
                      <a:endParaRPr lang="en-US" dirty="0"/>
                    </a:p>
                  </a:txBody>
                  <a:tcPr/>
                </a:tc>
              </a:tr>
            </a:tbl>
          </a:graphicData>
        </a:graphic>
      </p:graphicFrame>
      <p:pic>
        <p:nvPicPr>
          <p:cNvPr id="8" name="Picture 7"/>
          <p:cNvPicPr/>
          <p:nvPr/>
        </p:nvPicPr>
        <p:blipFill>
          <a:blip r:embed="rId2" cstate="print"/>
          <a:stretch>
            <a:fillRect/>
          </a:stretch>
        </p:blipFill>
        <p:spPr>
          <a:xfrm>
            <a:off x="379822" y="1788510"/>
            <a:ext cx="2335240" cy="2910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p:nvPr/>
        </p:nvPicPr>
        <p:blipFill>
          <a:blip r:embed="rId3" cstate="print"/>
          <a:stretch>
            <a:fillRect/>
          </a:stretch>
        </p:blipFill>
        <p:spPr>
          <a:xfrm>
            <a:off x="3334039" y="1828800"/>
            <a:ext cx="2447779" cy="29260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p:nvPr/>
        </p:nvPicPr>
        <p:blipFill>
          <a:blip r:embed="rId4" cstate="print"/>
          <a:stretch>
            <a:fillRect/>
          </a:stretch>
        </p:blipFill>
        <p:spPr>
          <a:xfrm>
            <a:off x="6400800" y="1958429"/>
            <a:ext cx="2447779" cy="28386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p:nvPr/>
        </p:nvPicPr>
        <p:blipFill>
          <a:blip r:embed="rId5" cstate="print"/>
          <a:stretch>
            <a:fillRect/>
          </a:stretch>
        </p:blipFill>
        <p:spPr>
          <a:xfrm>
            <a:off x="9411286" y="2031427"/>
            <a:ext cx="2518117" cy="28219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48472"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5" name="Text Box 4"/>
          <p:cNvSpPr txBox="1"/>
          <p:nvPr/>
        </p:nvSpPr>
        <p:spPr>
          <a:xfrm>
            <a:off x="349885" y="1492250"/>
            <a:ext cx="10930255" cy="4893647"/>
          </a:xfrm>
          <a:prstGeom prst="rect">
            <a:avLst/>
          </a:prstGeom>
          <a:noFill/>
        </p:spPr>
        <p:txBody>
          <a:bodyPr wrap="square" rtlCol="0" anchor="t">
            <a:spAutoFit/>
          </a:bodyPr>
          <a:lstStyle/>
          <a:p>
            <a:pPr algn="just"/>
            <a:r>
              <a:rPr lang="en-US" sz="2400" dirty="0">
                <a:latin typeface="Arial Narrow" panose="020B0606020202030204" pitchFamily="34" charset="0"/>
                <a:cs typeface="Arial Narrow" panose="020B0606020202030204" pitchFamily="34" charset="0"/>
              </a:rPr>
              <a:t>PENUTUP :</a:t>
            </a:r>
          </a:p>
          <a:p>
            <a:pPr marL="344170" indent="-344170" algn="just"/>
            <a:r>
              <a:rPr lang="en-US" sz="2400" dirty="0">
                <a:latin typeface="Arial Narrow" panose="020B0606020202030204" pitchFamily="34" charset="0"/>
                <a:cs typeface="Arial Narrow" panose="020B0606020202030204" pitchFamily="34" charset="0"/>
              </a:rPr>
              <a:t>1. </a:t>
            </a:r>
            <a:r>
              <a:rPr lang="en-US" sz="2400" dirty="0" err="1">
                <a:latin typeface="Arial Narrow" panose="020B0606020202030204" pitchFamily="34" charset="0"/>
                <a:cs typeface="Arial Narrow" panose="020B0606020202030204" pitchFamily="34" charset="0"/>
              </a:rPr>
              <a:t>Sub.bagian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Akademik</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dan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Kemahasiswaan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dapat</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merespon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dengan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cepat</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setiap</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permintaan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layanan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mahasiswa</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tanpa</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harus</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melalui</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birokrasi</a:t>
            </a:r>
            <a:r>
              <a:rPr lang="en-US" sz="2400" dirty="0">
                <a:latin typeface="Arial Narrow" panose="020B0606020202030204" pitchFamily="34" charset="0"/>
                <a:cs typeface="Arial Narrow" panose="020B0606020202030204" pitchFamily="34" charset="0"/>
              </a:rPr>
              <a:t> yang </a:t>
            </a:r>
            <a:r>
              <a:rPr lang="en-US" sz="2400" dirty="0" err="1">
                <a:latin typeface="Arial Narrow" panose="020B0606020202030204" pitchFamily="34" charset="0"/>
                <a:cs typeface="Arial Narrow" panose="020B0606020202030204" pitchFamily="34" charset="0"/>
              </a:rPr>
              <a:t>panjang</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dengan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catatan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syarat</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dan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ketentuan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sudah</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dipenuhi</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lengkap</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dan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benar</a:t>
            </a:r>
            <a:r>
              <a:rPr lang="en-US" sz="2400" dirty="0">
                <a:latin typeface="Arial Narrow" panose="020B0606020202030204" pitchFamily="34" charset="0"/>
                <a:cs typeface="Arial Narrow" panose="020B0606020202030204" pitchFamily="34" charset="0"/>
              </a:rPr>
              <a:t>.</a:t>
            </a:r>
          </a:p>
          <a:p>
            <a:pPr marL="344170" indent="-344170" algn="just"/>
            <a:r>
              <a:rPr lang="en-US" sz="2400" dirty="0">
                <a:latin typeface="Arial Narrow" panose="020B0606020202030204" pitchFamily="34" charset="0"/>
                <a:cs typeface="Arial Narrow" panose="020B0606020202030204" pitchFamily="34" charset="0"/>
              </a:rPr>
              <a:t>2. </a:t>
            </a:r>
            <a:r>
              <a:rPr lang="en-US" sz="2400" dirty="0" err="1">
                <a:latin typeface="Arial Narrow" panose="020B0606020202030204" pitchFamily="34" charset="0"/>
                <a:cs typeface="Arial Narrow" panose="020B0606020202030204" pitchFamily="34" charset="0"/>
              </a:rPr>
              <a:t>Sub.bagian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Akademik</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dan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Kemahasiswaan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sangat</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memperhatikan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setiap</a:t>
            </a:r>
            <a:r>
              <a:rPr lang="en-US" sz="2400" dirty="0">
                <a:latin typeface="Arial Narrow" panose="020B0606020202030204" pitchFamily="34" charset="0"/>
                <a:cs typeface="Arial Narrow" panose="020B0606020202030204" pitchFamily="34" charset="0"/>
              </a:rPr>
              <a:t> </a:t>
            </a:r>
            <a:r>
              <a:rPr lang="en-US" sz="2400" dirty="0" err="1" smtClean="0">
                <a:latin typeface="Arial Narrow" panose="020B0606020202030204" pitchFamily="34" charset="0"/>
                <a:cs typeface="Arial Narrow" panose="020B0606020202030204" pitchFamily="34" charset="0"/>
              </a:rPr>
              <a:t>permintaan</a:t>
            </a:r>
            <a:r>
              <a:rPr lang="en-US" sz="2400" dirty="0" smtClean="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dan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kebutuhan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layanan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mahasiswa</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sehingga</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dalam</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pemrosesan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surat</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layanan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mahasiswa</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kita</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pantau</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bahkan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kita</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hubungi</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mahasiswa</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untuk</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sekedar</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pemberitahuan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ada</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kekurangan</a:t>
            </a:r>
            <a:r>
              <a:rPr lang="en-US" sz="2400" dirty="0">
                <a:latin typeface="Arial Narrow" panose="020B0606020202030204" pitchFamily="34" charset="0"/>
                <a:cs typeface="Arial Narrow" panose="020B0606020202030204" pitchFamily="34" charset="0"/>
              </a:rPr>
              <a:t> data / </a:t>
            </a:r>
            <a:r>
              <a:rPr lang="en-US" sz="2400" dirty="0" err="1">
                <a:latin typeface="Arial Narrow" panose="020B0606020202030204" pitchFamily="34" charset="0"/>
                <a:cs typeface="Arial Narrow" panose="020B0606020202030204" pitchFamily="34" charset="0"/>
              </a:rPr>
              <a:t>berkas</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dan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selesai</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proses</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surat</a:t>
            </a:r>
            <a:endParaRPr lang="en-US" sz="2400" dirty="0">
              <a:latin typeface="Arial Narrow" panose="020B0606020202030204" pitchFamily="34" charset="0"/>
              <a:cs typeface="Arial Narrow" panose="020B0606020202030204" pitchFamily="34" charset="0"/>
            </a:endParaRPr>
          </a:p>
          <a:p>
            <a:pPr marL="344170" indent="-344170" algn="just"/>
            <a:r>
              <a:rPr lang="en-US" sz="2400" dirty="0">
                <a:latin typeface="Arial Narrow" panose="020B0606020202030204" pitchFamily="34" charset="0"/>
                <a:cs typeface="Arial Narrow" panose="020B0606020202030204" pitchFamily="34" charset="0"/>
              </a:rPr>
              <a:t>3. </a:t>
            </a:r>
            <a:r>
              <a:rPr lang="en-US" sz="2400" dirty="0" err="1">
                <a:latin typeface="Arial Narrow" panose="020B0606020202030204" pitchFamily="34" charset="0"/>
                <a:cs typeface="Arial Narrow" panose="020B0606020202030204" pitchFamily="34" charset="0"/>
              </a:rPr>
              <a:t>Mulailah</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mencari</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pengalaman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sebanyak-banyaknya</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selagi</a:t>
            </a:r>
            <a:r>
              <a:rPr lang="en-US" sz="2400" dirty="0">
                <a:latin typeface="Arial Narrow" panose="020B0606020202030204" pitchFamily="34" charset="0"/>
                <a:cs typeface="Arial Narrow" panose="020B0606020202030204" pitchFamily="34" charset="0"/>
              </a:rPr>
              <a:t> kalian </a:t>
            </a:r>
            <a:r>
              <a:rPr lang="en-US" sz="2400" dirty="0" err="1">
                <a:latin typeface="Arial Narrow" panose="020B0606020202030204" pitchFamily="34" charset="0"/>
                <a:cs typeface="Arial Narrow" panose="020B0606020202030204" pitchFamily="34" charset="0"/>
              </a:rPr>
              <a:t>masih</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muda</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Manfaatkanlah</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waktu</a:t>
            </a:r>
            <a:r>
              <a:rPr lang="en-US" sz="2400" dirty="0">
                <a:latin typeface="Arial Narrow" panose="020B0606020202030204" pitchFamily="34" charset="0"/>
                <a:cs typeface="Arial Narrow" panose="020B0606020202030204" pitchFamily="34" charset="0"/>
              </a:rPr>
              <a:t> kalian </a:t>
            </a:r>
            <a:r>
              <a:rPr lang="en-US" sz="2400" dirty="0" err="1">
                <a:latin typeface="Arial Narrow" panose="020B0606020202030204" pitchFamily="34" charset="0"/>
                <a:cs typeface="Arial Narrow" panose="020B0606020202030204" pitchFamily="34" charset="0"/>
              </a:rPr>
              <a:t>dikampus</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dengan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hal-hal</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positif</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Belajar</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dan</a:t>
            </a:r>
            <a:r>
              <a:rPr lang="en-US" sz="2400" dirty="0">
                <a:latin typeface="Arial Narrow" panose="020B0606020202030204" pitchFamily="34" charset="0"/>
                <a:cs typeface="Arial Narrow" panose="020B0606020202030204" pitchFamily="34" charset="0"/>
              </a:rPr>
              <a:t> </a:t>
            </a:r>
            <a:r>
              <a:rPr lang="en-US" sz="2400" dirty="0" err="1">
                <a:latin typeface="Arial Narrow" panose="020B0606020202030204" pitchFamily="34" charset="0"/>
                <a:cs typeface="Arial Narrow" panose="020B0606020202030204" pitchFamily="34" charset="0"/>
              </a:rPr>
              <a:t>Berorganisasilah</a:t>
            </a:r>
            <a:r>
              <a:rPr lang="en-US" sz="2400" dirty="0">
                <a:latin typeface="Arial Narrow" panose="020B0606020202030204" pitchFamily="34" charset="0"/>
                <a:cs typeface="Arial Narrow" panose="020B0606020202030204" pitchFamily="34" charset="0"/>
              </a:rPr>
              <a:t>. </a:t>
            </a:r>
          </a:p>
          <a:p>
            <a:pPr algn="just"/>
            <a:endParaRPr lang="en-US" sz="2400" dirty="0">
              <a:latin typeface="Arial Narrow" panose="020B0606020202030204" pitchFamily="34" charset="0"/>
              <a:cs typeface="Arial Narrow" panose="020B0606020202030204" pitchFamily="34" charset="0"/>
            </a:endParaRPr>
          </a:p>
          <a:p>
            <a:pPr algn="just"/>
            <a:endParaRPr lang="en-US" sz="2400" dirty="0">
              <a:latin typeface="Arial Narrow" panose="020B0606020202030204" pitchFamily="34" charset="0"/>
              <a:cs typeface="Arial Narrow" panose="020B0606020202030204" pitchFamily="34" charset="0"/>
            </a:endParaRPr>
          </a:p>
          <a:p>
            <a:pPr algn="just"/>
            <a:endParaRPr lang="en-US" sz="2400" dirty="0">
              <a:latin typeface="Arial Narrow" panose="020B0606020202030204" pitchFamily="34" charset="0"/>
              <a:cs typeface="Arial Narrow" panose="020B0606020202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403891" y="263237"/>
            <a:ext cx="5467347" cy="593709"/>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692727" y="1565564"/>
            <a:ext cx="10377054" cy="4738254"/>
          </a:xfrm>
          <a:prstGeom prst="rect">
            <a:avLst/>
          </a:prstGeom>
        </p:spPr>
        <p:txBody>
          <a:bodyPr anchor="ctr"/>
          <a:lstStyle/>
          <a:p>
            <a:pPr marL="0" marR="0" lvl="0" indent="0" defTabSz="914400" rtl="0" eaLnBrk="1" fontAlgn="auto" latinLnBrk="0" hangingPunct="1">
              <a:lnSpc>
                <a:spcPct val="90000"/>
              </a:lnSpc>
              <a:spcBef>
                <a:spcPct val="0"/>
              </a:spcBef>
              <a:spcAft>
                <a:spcPts val="0"/>
              </a:spcAft>
              <a:buClrTx/>
              <a:buSzTx/>
              <a:buFontTx/>
              <a:buNone/>
              <a:tabLst>
                <a:tab pos="539750" algn="l"/>
              </a:tabLst>
              <a:defRPr/>
            </a:pP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lvl="0">
              <a:tabLst>
                <a:tab pos="360045" algn="l"/>
              </a:tabLst>
            </a:pPr>
            <a:r>
              <a:rPr lang="en-US" sz="2800" b="1" dirty="0" smtClean="0">
                <a:latin typeface="Arial Narrow" panose="020B0606020202030204" pitchFamily="34" charset="0"/>
              </a:rPr>
              <a:t>D. </a:t>
            </a:r>
            <a:r>
              <a:rPr lang="en-US" sz="2800" b="1" dirty="0" err="1" smtClean="0">
                <a:latin typeface="Arial Narrow" panose="020B0606020202030204" pitchFamily="34" charset="0"/>
              </a:rPr>
              <a:t>Selang</a:t>
            </a:r>
            <a:r>
              <a:rPr lang="en-US" sz="2800" b="1" dirty="0" smtClean="0">
                <a:latin typeface="Arial Narrow" panose="020B0606020202030204" pitchFamily="34" charset="0"/>
              </a:rPr>
              <a:t> / </a:t>
            </a:r>
            <a:r>
              <a:rPr lang="en-US" sz="2800" b="1" dirty="0" err="1" smtClean="0">
                <a:latin typeface="Arial Narrow" panose="020B0606020202030204" pitchFamily="34" charset="0"/>
              </a:rPr>
              <a:t>Cuti</a:t>
            </a:r>
            <a:endParaRPr lang="en-US" sz="2800" b="1" dirty="0" smtClean="0">
              <a:latin typeface="Arial Narrow" panose="020B0606020202030204" pitchFamily="34" charset="0"/>
            </a:endParaRPr>
          </a:p>
          <a:p>
            <a:pPr marL="360680" lvl="0" indent="-360680" algn="just">
              <a:tabLst>
                <a:tab pos="360045" algn="l"/>
              </a:tabLst>
            </a:pPr>
            <a:r>
              <a:rPr lang="en-US" sz="2800" dirty="0" smtClean="0">
                <a:latin typeface="Arial Narrow" panose="020B0606020202030204" pitchFamily="34" charset="0"/>
              </a:rPr>
              <a:t>1.	</a:t>
            </a:r>
            <a:r>
              <a:rPr lang="en-US" sz="2800" dirty="0" err="1" smtClean="0">
                <a:latin typeface="Arial Narrow" panose="020B0606020202030204" pitchFamily="34" charset="0"/>
              </a:rPr>
              <a:t>Mahasiswa</a:t>
            </a:r>
            <a:r>
              <a:rPr lang="en-US" sz="2800" dirty="0" smtClean="0">
                <a:latin typeface="Arial Narrow" panose="020B0606020202030204" pitchFamily="34" charset="0"/>
              </a:rPr>
              <a:t> </a:t>
            </a:r>
            <a:r>
              <a:rPr lang="en-US" sz="2800" dirty="0" err="1" smtClean="0">
                <a:latin typeface="Arial Narrow" panose="020B0606020202030204" pitchFamily="34" charset="0"/>
              </a:rPr>
              <a:t>selang</a:t>
            </a:r>
            <a:r>
              <a:rPr lang="en-US" sz="2800" dirty="0" smtClean="0">
                <a:latin typeface="Arial Narrow" panose="020B0606020202030204" pitchFamily="34" charset="0"/>
              </a:rPr>
              <a:t> </a:t>
            </a:r>
            <a:r>
              <a:rPr lang="en-US" sz="2800" dirty="0" err="1" smtClean="0">
                <a:latin typeface="Arial Narrow" panose="020B0606020202030204" pitchFamily="34" charset="0"/>
              </a:rPr>
              <a:t>studi</a:t>
            </a:r>
            <a:r>
              <a:rPr lang="en-US" sz="2800" dirty="0" smtClean="0">
                <a:latin typeface="Arial Narrow" panose="020B0606020202030204" pitchFamily="34" charset="0"/>
              </a:rPr>
              <a:t> </a:t>
            </a:r>
            <a:r>
              <a:rPr lang="en-US" sz="2800" dirty="0" err="1" smtClean="0">
                <a:latin typeface="Arial Narrow" panose="020B0606020202030204" pitchFamily="34" charset="0"/>
              </a:rPr>
              <a:t>merupakan</a:t>
            </a:r>
            <a:r>
              <a:rPr lang="en-US" sz="2800" dirty="0" smtClean="0">
                <a:latin typeface="Arial Narrow" panose="020B0606020202030204" pitchFamily="34" charset="0"/>
              </a:rPr>
              <a:t> </a:t>
            </a:r>
            <a:r>
              <a:rPr lang="en-US" sz="2800" dirty="0" err="1" smtClean="0">
                <a:latin typeface="Arial Narrow" panose="020B0606020202030204" pitchFamily="34" charset="0"/>
              </a:rPr>
              <a:t>mahasiswa</a:t>
            </a:r>
            <a:r>
              <a:rPr lang="en-US" sz="2800" dirty="0" smtClean="0">
                <a:latin typeface="Arial Narrow" panose="020B0606020202030204" pitchFamily="34" charset="0"/>
              </a:rPr>
              <a:t> yang </a:t>
            </a:r>
            <a:r>
              <a:rPr lang="en-US" sz="2800" dirty="0" err="1" smtClean="0">
                <a:latin typeface="Arial Narrow" panose="020B0606020202030204" pitchFamily="34" charset="0"/>
              </a:rPr>
              <a:t>berhenti</a:t>
            </a:r>
            <a:r>
              <a:rPr lang="en-US" sz="2800" dirty="0" smtClean="0">
                <a:latin typeface="Arial Narrow" panose="020B0606020202030204" pitchFamily="34" charset="0"/>
              </a:rPr>
              <a:t> </a:t>
            </a:r>
            <a:r>
              <a:rPr lang="en-US" sz="2800" dirty="0" err="1" smtClean="0">
                <a:latin typeface="Arial Narrow" panose="020B0606020202030204" pitchFamily="34" charset="0"/>
              </a:rPr>
              <a:t>mengikuti</a:t>
            </a:r>
            <a:r>
              <a:rPr lang="en-US" sz="2800" dirty="0" smtClean="0">
                <a:latin typeface="Arial Narrow" panose="020B0606020202030204" pitchFamily="34" charset="0"/>
              </a:rPr>
              <a:t> </a:t>
            </a:r>
            <a:r>
              <a:rPr lang="en-US" sz="2800" dirty="0" err="1" smtClean="0">
                <a:latin typeface="Arial Narrow" panose="020B0606020202030204" pitchFamily="34" charset="0"/>
              </a:rPr>
              <a:t>kegiatan</a:t>
            </a:r>
            <a:r>
              <a:rPr lang="en-US" sz="2800" dirty="0" smtClean="0">
                <a:latin typeface="Arial Narrow" panose="020B0606020202030204" pitchFamily="34" charset="0"/>
              </a:rPr>
              <a:t> </a:t>
            </a:r>
            <a:r>
              <a:rPr lang="en-US" sz="2800" dirty="0" err="1" smtClean="0">
                <a:latin typeface="Arial Narrow" panose="020B0606020202030204" pitchFamily="34" charset="0"/>
              </a:rPr>
              <a:t>akademik</a:t>
            </a:r>
            <a:r>
              <a:rPr lang="en-US" sz="2800" dirty="0" smtClean="0">
                <a:latin typeface="Arial Narrow" panose="020B0606020202030204" pitchFamily="34" charset="0"/>
              </a:rPr>
              <a:t> </a:t>
            </a:r>
            <a:r>
              <a:rPr lang="en-US" sz="2800" dirty="0" err="1" smtClean="0">
                <a:latin typeface="Arial Narrow" panose="020B0606020202030204" pitchFamily="34" charset="0"/>
              </a:rPr>
              <a:t>sebelum</a:t>
            </a:r>
            <a:r>
              <a:rPr lang="en-US" sz="2800" dirty="0" smtClean="0">
                <a:latin typeface="Arial Narrow" panose="020B0606020202030204" pitchFamily="34" charset="0"/>
              </a:rPr>
              <a:t> </a:t>
            </a:r>
            <a:r>
              <a:rPr lang="en-US" sz="2800" dirty="0" err="1" smtClean="0">
                <a:latin typeface="Arial Narrow" panose="020B0606020202030204" pitchFamily="34" charset="0"/>
              </a:rPr>
              <a:t>studinya</a:t>
            </a:r>
            <a:r>
              <a:rPr lang="en-US" sz="2800" dirty="0" smtClean="0">
                <a:latin typeface="Arial Narrow" panose="020B0606020202030204" pitchFamily="34" charset="0"/>
              </a:rPr>
              <a:t> </a:t>
            </a:r>
            <a:r>
              <a:rPr lang="en-US" sz="2800" dirty="0" err="1" smtClean="0">
                <a:latin typeface="Arial Narrow" panose="020B0606020202030204" pitchFamily="34" charset="0"/>
              </a:rPr>
              <a:t>selesai</a:t>
            </a:r>
            <a:r>
              <a:rPr lang="en-US" sz="2800" dirty="0" smtClean="0">
                <a:latin typeface="Arial Narrow" panose="020B0606020202030204" pitchFamily="34" charset="0"/>
              </a:rPr>
              <a:t>, </a:t>
            </a:r>
            <a:r>
              <a:rPr lang="en-US" sz="2800" dirty="0" err="1" smtClean="0">
                <a:latin typeface="Arial Narrow" panose="020B0606020202030204" pitchFamily="34" charset="0"/>
              </a:rPr>
              <a:t>kemudian</a:t>
            </a:r>
            <a:r>
              <a:rPr lang="en-US" sz="2800" dirty="0" smtClean="0">
                <a:latin typeface="Arial Narrow" panose="020B0606020202030204" pitchFamily="34" charset="0"/>
              </a:rPr>
              <a:t> </a:t>
            </a:r>
            <a:r>
              <a:rPr lang="en-US" sz="2800" dirty="0" err="1" smtClean="0">
                <a:latin typeface="Arial Narrow" panose="020B0606020202030204" pitchFamily="34" charset="0"/>
              </a:rPr>
              <a:t>kembali</a:t>
            </a:r>
            <a:r>
              <a:rPr lang="en-US" sz="2800" dirty="0" smtClean="0">
                <a:latin typeface="Arial Narrow" panose="020B0606020202030204" pitchFamily="34" charset="0"/>
              </a:rPr>
              <a:t> </a:t>
            </a:r>
            <a:r>
              <a:rPr lang="en-US" sz="2800" dirty="0" err="1" smtClean="0">
                <a:latin typeface="Arial Narrow" panose="020B0606020202030204" pitchFamily="34" charset="0"/>
              </a:rPr>
              <a:t>mengikuti</a:t>
            </a:r>
            <a:r>
              <a:rPr lang="en-US" sz="2800" dirty="0" smtClean="0">
                <a:latin typeface="Arial Narrow" panose="020B0606020202030204" pitchFamily="34" charset="0"/>
              </a:rPr>
              <a:t> </a:t>
            </a:r>
            <a:r>
              <a:rPr lang="en-US" sz="2800" dirty="0" err="1" smtClean="0">
                <a:latin typeface="Arial Narrow" panose="020B0606020202030204" pitchFamily="34" charset="0"/>
              </a:rPr>
              <a:t>kegiatan</a:t>
            </a:r>
            <a:r>
              <a:rPr lang="en-US" sz="2800" dirty="0" smtClean="0">
                <a:latin typeface="Arial Narrow" panose="020B0606020202030204" pitchFamily="34" charset="0"/>
              </a:rPr>
              <a:t> </a:t>
            </a:r>
            <a:r>
              <a:rPr lang="en-US" sz="2800" dirty="0" err="1" smtClean="0">
                <a:latin typeface="Arial Narrow" panose="020B0606020202030204" pitchFamily="34" charset="0"/>
              </a:rPr>
              <a:t>akademik</a:t>
            </a:r>
            <a:r>
              <a:rPr lang="en-US" sz="2800" dirty="0" smtClean="0">
                <a:latin typeface="Arial Narrow" panose="020B0606020202030204" pitchFamily="34" charset="0"/>
              </a:rPr>
              <a:t> </a:t>
            </a:r>
            <a:r>
              <a:rPr lang="en-US" sz="2800" dirty="0" err="1" smtClean="0">
                <a:latin typeface="Arial Narrow" panose="020B0606020202030204" pitchFamily="34" charset="0"/>
              </a:rPr>
              <a:t>dengan</a:t>
            </a:r>
            <a:r>
              <a:rPr lang="en-US" sz="2800" dirty="0" smtClean="0">
                <a:latin typeface="Arial Narrow" panose="020B0606020202030204" pitchFamily="34" charset="0"/>
              </a:rPr>
              <a:t> </a:t>
            </a:r>
            <a:r>
              <a:rPr lang="en-US" sz="2800" dirty="0" err="1" smtClean="0">
                <a:latin typeface="Arial Narrow" panose="020B0606020202030204" pitchFamily="34" charset="0"/>
              </a:rPr>
              <a:t>seizin</a:t>
            </a:r>
            <a:r>
              <a:rPr lang="en-US" sz="2800" dirty="0" smtClean="0">
                <a:latin typeface="Arial Narrow" panose="020B0606020202030204" pitchFamily="34" charset="0"/>
              </a:rPr>
              <a:t> </a:t>
            </a:r>
            <a:r>
              <a:rPr lang="en-US" sz="2800" dirty="0" err="1" smtClean="0">
                <a:latin typeface="Arial Narrow" panose="020B0606020202030204" pitchFamily="34" charset="0"/>
              </a:rPr>
              <a:t>Rektor</a:t>
            </a:r>
            <a:r>
              <a:rPr lang="en-US" sz="2800" dirty="0" smtClean="0">
                <a:latin typeface="Arial Narrow" panose="020B0606020202030204" pitchFamily="34" charset="0"/>
              </a:rPr>
              <a:t> </a:t>
            </a:r>
            <a:r>
              <a:rPr lang="en-US" sz="2800" dirty="0" err="1" smtClean="0">
                <a:latin typeface="Arial Narrow" panose="020B0606020202030204" pitchFamily="34" charset="0"/>
              </a:rPr>
              <a:t>atas</a:t>
            </a:r>
            <a:r>
              <a:rPr lang="en-US" sz="2800" dirty="0" smtClean="0">
                <a:latin typeface="Arial Narrow" panose="020B0606020202030204" pitchFamily="34" charset="0"/>
              </a:rPr>
              <a:t> </a:t>
            </a:r>
            <a:r>
              <a:rPr lang="en-US" sz="2800" dirty="0" err="1" smtClean="0">
                <a:latin typeface="Arial Narrow" panose="020B0606020202030204" pitchFamily="34" charset="0"/>
              </a:rPr>
              <a:t>usul</a:t>
            </a:r>
            <a:r>
              <a:rPr lang="en-US" sz="2800" dirty="0" smtClean="0">
                <a:latin typeface="Arial Narrow" panose="020B0606020202030204" pitchFamily="34" charset="0"/>
              </a:rPr>
              <a:t> </a:t>
            </a:r>
            <a:r>
              <a:rPr lang="en-US" sz="2800" dirty="0" err="1" smtClean="0">
                <a:latin typeface="Arial Narrow" panose="020B0606020202030204" pitchFamily="34" charset="0"/>
              </a:rPr>
              <a:t>Dekan</a:t>
            </a:r>
            <a:r>
              <a:rPr lang="en-US" sz="2800" dirty="0" smtClean="0">
                <a:latin typeface="Arial Narrow" panose="020B0606020202030204" pitchFamily="34" charset="0"/>
              </a:rPr>
              <a:t>.</a:t>
            </a:r>
          </a:p>
          <a:p>
            <a:pPr marL="360680" lvl="0" indent="-360680" algn="just"/>
            <a:r>
              <a:rPr lang="en-US" sz="2800" dirty="0" smtClean="0">
                <a:latin typeface="Arial Narrow" panose="020B0606020202030204" pitchFamily="34" charset="0"/>
              </a:rPr>
              <a:t>2.	</a:t>
            </a:r>
            <a:r>
              <a:rPr lang="en-US" sz="2800" dirty="0" err="1" smtClean="0">
                <a:latin typeface="Arial Narrow" panose="020B0606020202030204" pitchFamily="34" charset="0"/>
              </a:rPr>
              <a:t>Selang</a:t>
            </a:r>
            <a:r>
              <a:rPr lang="en-US" sz="2800" dirty="0" smtClean="0">
                <a:latin typeface="Arial Narrow" panose="020B0606020202030204" pitchFamily="34" charset="0"/>
              </a:rPr>
              <a:t> </a:t>
            </a:r>
            <a:r>
              <a:rPr lang="en-US" sz="2800" dirty="0" err="1" smtClean="0">
                <a:latin typeface="Arial Narrow" panose="020B0606020202030204" pitchFamily="34" charset="0"/>
              </a:rPr>
              <a:t>studi</a:t>
            </a:r>
            <a:r>
              <a:rPr lang="en-US" sz="2800" dirty="0" smtClean="0">
                <a:latin typeface="Arial Narrow" panose="020B0606020202030204" pitchFamily="34" charset="0"/>
              </a:rPr>
              <a:t> </a:t>
            </a:r>
            <a:r>
              <a:rPr lang="en-US" sz="2800" dirty="0" err="1" smtClean="0">
                <a:latin typeface="Arial Narrow" panose="020B0606020202030204" pitchFamily="34" charset="0"/>
              </a:rPr>
              <a:t>tidak</a:t>
            </a:r>
            <a:r>
              <a:rPr lang="en-US" sz="2800" dirty="0" smtClean="0">
                <a:latin typeface="Arial Narrow" panose="020B0606020202030204" pitchFamily="34" charset="0"/>
              </a:rPr>
              <a:t> </a:t>
            </a:r>
            <a:r>
              <a:rPr lang="en-US" sz="2800" dirty="0" err="1" smtClean="0">
                <a:latin typeface="Arial Narrow" panose="020B0606020202030204" pitchFamily="34" charset="0"/>
              </a:rPr>
              <a:t>dimasukkan</a:t>
            </a:r>
            <a:r>
              <a:rPr lang="en-US" sz="2800" dirty="0" smtClean="0">
                <a:latin typeface="Arial Narrow" panose="020B0606020202030204" pitchFamily="34" charset="0"/>
              </a:rPr>
              <a:t> </a:t>
            </a:r>
            <a:r>
              <a:rPr lang="en-US" sz="2800" dirty="0" err="1" smtClean="0">
                <a:latin typeface="Arial Narrow" panose="020B0606020202030204" pitchFamily="34" charset="0"/>
              </a:rPr>
              <a:t>dalam</a:t>
            </a:r>
            <a:r>
              <a:rPr lang="en-US" sz="2800" dirty="0" smtClean="0">
                <a:latin typeface="Arial Narrow" panose="020B0606020202030204" pitchFamily="34" charset="0"/>
              </a:rPr>
              <a:t> </a:t>
            </a:r>
            <a:r>
              <a:rPr lang="en-US" sz="2800" dirty="0" err="1" smtClean="0">
                <a:latin typeface="Arial Narrow" panose="020B0606020202030204" pitchFamily="34" charset="0"/>
              </a:rPr>
              <a:t>perhitungan</a:t>
            </a:r>
            <a:r>
              <a:rPr lang="en-US" sz="2800" dirty="0" smtClean="0">
                <a:latin typeface="Arial Narrow" panose="020B0606020202030204" pitchFamily="34" charset="0"/>
              </a:rPr>
              <a:t> </a:t>
            </a:r>
            <a:r>
              <a:rPr lang="en-US" sz="2800" dirty="0" err="1" smtClean="0">
                <a:latin typeface="Arial Narrow" panose="020B0606020202030204" pitchFamily="34" charset="0"/>
              </a:rPr>
              <a:t>penyelesaian</a:t>
            </a:r>
            <a:r>
              <a:rPr lang="en-US" sz="2800" dirty="0" smtClean="0">
                <a:latin typeface="Arial Narrow" panose="020B0606020202030204" pitchFamily="34" charset="0"/>
              </a:rPr>
              <a:t> </a:t>
            </a:r>
            <a:r>
              <a:rPr lang="en-US" sz="2800" dirty="0" err="1" smtClean="0">
                <a:latin typeface="Arial Narrow" panose="020B0606020202030204" pitchFamily="34" charset="0"/>
              </a:rPr>
              <a:t>batas</a:t>
            </a:r>
            <a:r>
              <a:rPr lang="en-US" sz="2800" dirty="0" smtClean="0">
                <a:latin typeface="Arial Narrow" panose="020B0606020202030204" pitchFamily="34" charset="0"/>
              </a:rPr>
              <a:t> </a:t>
            </a:r>
            <a:r>
              <a:rPr lang="en-US" sz="2800" dirty="0" err="1" smtClean="0">
                <a:latin typeface="Arial Narrow" panose="020B0606020202030204" pitchFamily="34" charset="0"/>
              </a:rPr>
              <a:t>waktu</a:t>
            </a:r>
            <a:r>
              <a:rPr lang="en-US" sz="2800" dirty="0" smtClean="0">
                <a:latin typeface="Arial Narrow" panose="020B0606020202030204" pitchFamily="34" charset="0"/>
              </a:rPr>
              <a:t> </a:t>
            </a:r>
            <a:r>
              <a:rPr lang="en-US" sz="2800" dirty="0" err="1" smtClean="0">
                <a:latin typeface="Arial Narrow" panose="020B0606020202030204" pitchFamily="34" charset="0"/>
              </a:rPr>
              <a:t>studi</a:t>
            </a:r>
            <a:r>
              <a:rPr lang="en-US" sz="2800" dirty="0" smtClean="0">
                <a:latin typeface="Arial Narrow" panose="020B0606020202030204" pitchFamily="34" charset="0"/>
              </a:rPr>
              <a:t> </a:t>
            </a:r>
            <a:r>
              <a:rPr lang="en-US" sz="2800" dirty="0" err="1" smtClean="0">
                <a:latin typeface="Arial Narrow" panose="020B0606020202030204" pitchFamily="34" charset="0"/>
              </a:rPr>
              <a:t>dan</a:t>
            </a:r>
            <a:r>
              <a:rPr lang="en-US" sz="2800" dirty="0" smtClean="0">
                <a:latin typeface="Arial Narrow" panose="020B0606020202030204" pitchFamily="34" charset="0"/>
              </a:rPr>
              <a:t> </a:t>
            </a:r>
            <a:r>
              <a:rPr lang="en-US" sz="2800" dirty="0" err="1" smtClean="0">
                <a:latin typeface="Arial Narrow" panose="020B0606020202030204" pitchFamily="34" charset="0"/>
              </a:rPr>
              <a:t>hanya</a:t>
            </a:r>
            <a:r>
              <a:rPr lang="en-US" sz="2800" dirty="0" smtClean="0">
                <a:latin typeface="Arial Narrow" panose="020B0606020202030204" pitchFamily="34" charset="0"/>
              </a:rPr>
              <a:t> </a:t>
            </a:r>
            <a:r>
              <a:rPr lang="en-US" sz="2800" dirty="0" err="1" smtClean="0">
                <a:latin typeface="Arial Narrow" panose="020B0606020202030204" pitchFamily="34" charset="0"/>
              </a:rPr>
              <a:t>dapat</a:t>
            </a:r>
            <a:r>
              <a:rPr lang="en-US" sz="2800" dirty="0" smtClean="0">
                <a:latin typeface="Arial Narrow" panose="020B0606020202030204" pitchFamily="34" charset="0"/>
              </a:rPr>
              <a:t> </a:t>
            </a:r>
            <a:r>
              <a:rPr lang="en-US" sz="2800" dirty="0" err="1" smtClean="0">
                <a:latin typeface="Arial Narrow" panose="020B0606020202030204" pitchFamily="34" charset="0"/>
              </a:rPr>
              <a:t>diberikan</a:t>
            </a:r>
            <a:r>
              <a:rPr lang="en-US" sz="2800" dirty="0" smtClean="0">
                <a:latin typeface="Arial Narrow" panose="020B0606020202030204" pitchFamily="34" charset="0"/>
              </a:rPr>
              <a:t> </a:t>
            </a:r>
            <a:r>
              <a:rPr lang="en-US" sz="2800" dirty="0" err="1" smtClean="0">
                <a:latin typeface="Arial Narrow" panose="020B0606020202030204" pitchFamily="34" charset="0"/>
              </a:rPr>
              <a:t>maksimal</a:t>
            </a:r>
            <a:r>
              <a:rPr lang="en-US" sz="2800" dirty="0" smtClean="0">
                <a:latin typeface="Arial Narrow" panose="020B0606020202030204" pitchFamily="34" charset="0"/>
              </a:rPr>
              <a:t> </a:t>
            </a:r>
            <a:r>
              <a:rPr lang="en-US" sz="2800" dirty="0" err="1" smtClean="0">
                <a:latin typeface="Arial Narrow" panose="020B0606020202030204" pitchFamily="34" charset="0"/>
              </a:rPr>
              <a:t>selama</a:t>
            </a:r>
            <a:r>
              <a:rPr lang="en-US" sz="2800" dirty="0" smtClean="0">
                <a:latin typeface="Arial Narrow" panose="020B0606020202030204" pitchFamily="34" charset="0"/>
              </a:rPr>
              <a:t> 2 (</a:t>
            </a:r>
            <a:r>
              <a:rPr lang="en-US" sz="2800" dirty="0" err="1" smtClean="0">
                <a:latin typeface="Arial Narrow" panose="020B0606020202030204" pitchFamily="34" charset="0"/>
              </a:rPr>
              <a:t>dua</a:t>
            </a:r>
            <a:r>
              <a:rPr lang="en-US" sz="2800" dirty="0" smtClean="0">
                <a:latin typeface="Arial Narrow" panose="020B0606020202030204" pitchFamily="34" charset="0"/>
              </a:rPr>
              <a:t>) kali, </a:t>
            </a:r>
            <a:r>
              <a:rPr lang="en-US" sz="2800" dirty="0" err="1" smtClean="0">
                <a:latin typeface="Arial Narrow" panose="020B0606020202030204" pitchFamily="34" charset="0"/>
              </a:rPr>
              <a:t>masing-masing</a:t>
            </a:r>
            <a:r>
              <a:rPr lang="en-US" sz="2800" dirty="0" smtClean="0">
                <a:latin typeface="Arial Narrow" panose="020B0606020202030204" pitchFamily="34" charset="0"/>
              </a:rPr>
              <a:t> </a:t>
            </a:r>
            <a:r>
              <a:rPr lang="en-US" sz="2800" dirty="0" err="1" smtClean="0">
                <a:latin typeface="Arial Narrow" panose="020B0606020202030204" pitchFamily="34" charset="0"/>
              </a:rPr>
              <a:t>satu</a:t>
            </a:r>
            <a:r>
              <a:rPr lang="en-US" sz="2800" dirty="0" smtClean="0">
                <a:latin typeface="Arial Narrow" panose="020B0606020202030204" pitchFamily="34" charset="0"/>
              </a:rPr>
              <a:t> semester </a:t>
            </a:r>
            <a:r>
              <a:rPr lang="en-US" sz="2800" dirty="0" err="1" smtClean="0">
                <a:latin typeface="Arial Narrow" panose="020B0606020202030204" pitchFamily="34" charset="0"/>
              </a:rPr>
              <a:t>dan</a:t>
            </a:r>
            <a:r>
              <a:rPr lang="en-US" sz="2800" dirty="0" smtClean="0">
                <a:latin typeface="Arial Narrow" panose="020B0606020202030204" pitchFamily="34" charset="0"/>
              </a:rPr>
              <a:t> </a:t>
            </a:r>
            <a:r>
              <a:rPr lang="en-US" sz="2800" dirty="0" err="1" smtClean="0">
                <a:latin typeface="Arial Narrow" panose="020B0606020202030204" pitchFamily="34" charset="0"/>
              </a:rPr>
              <a:t>tidak</a:t>
            </a:r>
            <a:r>
              <a:rPr lang="en-US" sz="2800" dirty="0" smtClean="0">
                <a:latin typeface="Arial Narrow" panose="020B0606020202030204" pitchFamily="34" charset="0"/>
              </a:rPr>
              <a:t> </a:t>
            </a:r>
            <a:r>
              <a:rPr lang="en-US" sz="2800" dirty="0" err="1" smtClean="0">
                <a:latin typeface="Arial Narrow" panose="020B0606020202030204" pitchFamily="34" charset="0"/>
              </a:rPr>
              <a:t>dalam</a:t>
            </a:r>
            <a:r>
              <a:rPr lang="en-US" sz="2800" dirty="0" smtClean="0">
                <a:latin typeface="Arial Narrow" panose="020B0606020202030204" pitchFamily="34" charset="0"/>
              </a:rPr>
              <a:t> semester </a:t>
            </a:r>
            <a:r>
              <a:rPr lang="en-US" sz="2800" dirty="0" err="1" smtClean="0">
                <a:latin typeface="Arial Narrow" panose="020B0606020202030204" pitchFamily="34" charset="0"/>
              </a:rPr>
              <a:t>berturut-turut</a:t>
            </a:r>
            <a:r>
              <a:rPr lang="en-US" sz="2800" dirty="0" smtClean="0">
                <a:latin typeface="Arial Narrow" panose="020B0606020202030204" pitchFamily="34" charset="0"/>
              </a:rPr>
              <a:t>.</a:t>
            </a:r>
          </a:p>
          <a:p>
            <a:pPr marL="360680" lvl="0" indent="-360680"/>
            <a:r>
              <a:rPr lang="en-US" sz="2800" dirty="0" smtClean="0">
                <a:latin typeface="Arial Narrow" panose="020B0606020202030204" pitchFamily="34" charset="0"/>
              </a:rPr>
              <a:t>3.	</a:t>
            </a:r>
            <a:r>
              <a:rPr lang="en-US" sz="2800" dirty="0" err="1" smtClean="0">
                <a:latin typeface="Arial Narrow" panose="020B0606020202030204" pitchFamily="34" charset="0"/>
              </a:rPr>
              <a:t>Permohonan</a:t>
            </a:r>
            <a:r>
              <a:rPr lang="en-US" sz="2800" dirty="0" smtClean="0">
                <a:latin typeface="Arial Narrow" panose="020B0606020202030204" pitchFamily="34" charset="0"/>
              </a:rPr>
              <a:t> </a:t>
            </a:r>
            <a:r>
              <a:rPr lang="en-US" sz="2800" dirty="0" err="1" smtClean="0">
                <a:latin typeface="Arial Narrow" panose="020B0606020202030204" pitchFamily="34" charset="0"/>
              </a:rPr>
              <a:t>izin</a:t>
            </a:r>
            <a:r>
              <a:rPr lang="en-US" sz="2800" dirty="0" smtClean="0">
                <a:latin typeface="Arial Narrow" panose="020B0606020202030204" pitchFamily="34" charset="0"/>
              </a:rPr>
              <a:t> </a:t>
            </a:r>
            <a:r>
              <a:rPr lang="en-US" sz="2800" dirty="0" err="1" smtClean="0">
                <a:latin typeface="Arial Narrow" panose="020B0606020202030204" pitchFamily="34" charset="0"/>
              </a:rPr>
              <a:t>selang</a:t>
            </a:r>
            <a:r>
              <a:rPr lang="en-US" sz="2800" dirty="0" smtClean="0">
                <a:latin typeface="Arial Narrow" panose="020B0606020202030204" pitchFamily="34" charset="0"/>
              </a:rPr>
              <a:t> </a:t>
            </a:r>
            <a:r>
              <a:rPr lang="en-US" sz="2800" dirty="0" err="1" smtClean="0">
                <a:latin typeface="Arial Narrow" panose="020B0606020202030204" pitchFamily="34" charset="0"/>
              </a:rPr>
              <a:t>studi</a:t>
            </a:r>
            <a:r>
              <a:rPr lang="en-US" sz="2800" dirty="0" smtClean="0">
                <a:latin typeface="Arial Narrow" panose="020B0606020202030204" pitchFamily="34" charset="0"/>
              </a:rPr>
              <a:t> </a:t>
            </a:r>
            <a:r>
              <a:rPr lang="en-US" sz="2800" dirty="0" err="1" smtClean="0">
                <a:latin typeface="Arial Narrow" panose="020B0606020202030204" pitchFamily="34" charset="0"/>
              </a:rPr>
              <a:t>diajukan</a:t>
            </a:r>
            <a:r>
              <a:rPr lang="en-US" sz="2800" dirty="0" smtClean="0">
                <a:latin typeface="Arial Narrow" panose="020B0606020202030204" pitchFamily="34" charset="0"/>
              </a:rPr>
              <a:t> </a:t>
            </a:r>
            <a:r>
              <a:rPr lang="en-US" sz="2800" dirty="0" err="1" smtClean="0">
                <a:latin typeface="Arial Narrow" panose="020B0606020202030204" pitchFamily="34" charset="0"/>
              </a:rPr>
              <a:t>oleh</a:t>
            </a:r>
            <a:r>
              <a:rPr lang="en-US" sz="2800" dirty="0" smtClean="0">
                <a:latin typeface="Arial Narrow" panose="020B0606020202030204" pitchFamily="34" charset="0"/>
              </a:rPr>
              <a:t> </a:t>
            </a:r>
            <a:r>
              <a:rPr lang="en-US" sz="2800" dirty="0" err="1" smtClean="0">
                <a:latin typeface="Arial Narrow" panose="020B0606020202030204" pitchFamily="34" charset="0"/>
              </a:rPr>
              <a:t>mahasiswa</a:t>
            </a:r>
            <a:r>
              <a:rPr lang="en-US" sz="2800" dirty="0" smtClean="0">
                <a:latin typeface="Arial Narrow" panose="020B0606020202030204" pitchFamily="34" charset="0"/>
              </a:rPr>
              <a:t> yang </a:t>
            </a:r>
            <a:r>
              <a:rPr lang="en-US" sz="2800" dirty="0" err="1" smtClean="0">
                <a:latin typeface="Arial Narrow" panose="020B0606020202030204" pitchFamily="34" charset="0"/>
              </a:rPr>
              <a:t>bersangkutan</a:t>
            </a:r>
            <a:r>
              <a:rPr lang="en-US" sz="2800" dirty="0" smtClean="0">
                <a:latin typeface="Arial Narrow" panose="020B0606020202030204" pitchFamily="34" charset="0"/>
              </a:rPr>
              <a:t> </a:t>
            </a:r>
            <a:r>
              <a:rPr lang="en-US" sz="2800" dirty="0" err="1" smtClean="0">
                <a:latin typeface="Arial Narrow" panose="020B0606020202030204" pitchFamily="34" charset="0"/>
              </a:rPr>
              <a:t>setelah</a:t>
            </a:r>
            <a:r>
              <a:rPr lang="en-US" sz="2800" dirty="0" smtClean="0">
                <a:latin typeface="Arial Narrow" panose="020B0606020202030204" pitchFamily="34" charset="0"/>
              </a:rPr>
              <a:t> </a:t>
            </a:r>
            <a:r>
              <a:rPr lang="en-US" sz="2800" dirty="0" err="1" smtClean="0">
                <a:latin typeface="Arial Narrow" panose="020B0606020202030204" pitchFamily="34" charset="0"/>
              </a:rPr>
              <a:t>menempuh</a:t>
            </a:r>
            <a:r>
              <a:rPr lang="en-US" sz="2800" dirty="0" smtClean="0">
                <a:latin typeface="Arial Narrow" panose="020B0606020202030204" pitchFamily="34" charset="0"/>
              </a:rPr>
              <a:t> </a:t>
            </a:r>
            <a:r>
              <a:rPr lang="en-US" sz="2800" dirty="0" err="1" smtClean="0">
                <a:latin typeface="Arial Narrow" panose="020B0606020202030204" pitchFamily="34" charset="0"/>
              </a:rPr>
              <a:t>kuliah</a:t>
            </a:r>
            <a:r>
              <a:rPr lang="en-US" sz="2800" dirty="0" smtClean="0">
                <a:latin typeface="Arial Narrow" panose="020B0606020202030204" pitchFamily="34" charset="0"/>
              </a:rPr>
              <a:t> paling </a:t>
            </a:r>
            <a:r>
              <a:rPr lang="en-US" sz="2800" dirty="0" err="1" smtClean="0">
                <a:latin typeface="Arial Narrow" panose="020B0606020202030204" pitchFamily="34" charset="0"/>
              </a:rPr>
              <a:t>sedikit</a:t>
            </a:r>
            <a:r>
              <a:rPr lang="en-US" sz="2800" dirty="0" smtClean="0">
                <a:latin typeface="Arial Narrow" panose="020B0606020202030204" pitchFamily="34" charset="0"/>
              </a:rPr>
              <a:t> 2 (</a:t>
            </a:r>
            <a:r>
              <a:rPr lang="en-US" sz="2800" dirty="0" err="1" smtClean="0">
                <a:latin typeface="Arial Narrow" panose="020B0606020202030204" pitchFamily="34" charset="0"/>
              </a:rPr>
              <a:t>dua</a:t>
            </a:r>
            <a:r>
              <a:rPr lang="en-US" sz="2800" dirty="0" smtClean="0">
                <a:latin typeface="Arial Narrow" panose="020B0606020202030204" pitchFamily="34" charset="0"/>
              </a:rPr>
              <a:t>) semester.</a:t>
            </a:r>
          </a:p>
          <a:p>
            <a:pPr marL="360680" lvl="0" indent="-360680"/>
            <a:r>
              <a:rPr lang="en-US" sz="2800" dirty="0" smtClean="0">
                <a:latin typeface="Arial Narrow" panose="020B0606020202030204" pitchFamily="34" charset="0"/>
              </a:rPr>
              <a:t>4. </a:t>
            </a:r>
            <a:r>
              <a:rPr lang="en-US" sz="2800" dirty="0" err="1" smtClean="0">
                <a:latin typeface="Arial Narrow" panose="020B0606020202030204" pitchFamily="34" charset="0"/>
              </a:rPr>
              <a:t>Mahasiswa</a:t>
            </a:r>
            <a:r>
              <a:rPr lang="en-US" sz="2800" dirty="0" smtClean="0">
                <a:latin typeface="Arial Narrow" panose="020B0606020202030204" pitchFamily="34" charset="0"/>
              </a:rPr>
              <a:t> </a:t>
            </a:r>
            <a:r>
              <a:rPr lang="en-US" sz="2800" dirty="0" err="1" smtClean="0">
                <a:latin typeface="Arial Narrow" panose="020B0606020202030204" pitchFamily="34" charset="0"/>
              </a:rPr>
              <a:t>selang</a:t>
            </a:r>
            <a:r>
              <a:rPr lang="en-US" sz="2800" dirty="0" smtClean="0">
                <a:latin typeface="Arial Narrow" panose="020B0606020202030204" pitchFamily="34" charset="0"/>
              </a:rPr>
              <a:t> </a:t>
            </a:r>
            <a:r>
              <a:rPr lang="en-US" sz="2800" dirty="0" smtClean="0">
                <a:latin typeface="Arial Narrow" panose="020B0606020202030204" pitchFamily="34" charset="0"/>
              </a:rPr>
              <a:t>studi dibebaskan dari kewajiban membayar UKT.</a:t>
            </a:r>
          </a:p>
          <a:p>
            <a:pPr marL="360680" lvl="0" indent="-360680" algn="just"/>
            <a:r>
              <a:rPr lang="en-US" sz="2800" dirty="0" smtClean="0">
                <a:latin typeface="Arial Narrow" panose="020B0606020202030204" pitchFamily="34" charset="0"/>
              </a:rPr>
              <a:t>5. Mahasiswa yang aklif kembali diberi kesempatan melanjutkan studinya </a:t>
            </a:r>
            <a:r>
              <a:rPr lang="en-US" sz="2800" dirty="0" err="1" smtClean="0">
                <a:latin typeface="Arial Narrow" panose="020B0606020202030204" pitchFamily="34" charset="0"/>
              </a:rPr>
              <a:t>pada</a:t>
            </a:r>
            <a:r>
              <a:rPr lang="en-US" sz="2800" dirty="0" smtClean="0">
                <a:latin typeface="Arial Narrow" panose="020B0606020202030204" pitchFamily="34" charset="0"/>
              </a:rPr>
              <a:t> </a:t>
            </a:r>
            <a:r>
              <a:rPr lang="en-US" sz="2800" dirty="0" smtClean="0">
                <a:latin typeface="Arial Narrow" panose="020B0606020202030204" pitchFamily="34" charset="0"/>
              </a:rPr>
              <a:t>semester </a:t>
            </a:r>
            <a:r>
              <a:rPr lang="en-US" sz="2800" dirty="0" smtClean="0">
                <a:latin typeface="Arial Narrow" panose="020B0606020202030204" pitchFamily="34" charset="0"/>
              </a:rPr>
              <a:t>berikutnya setelah mahasiswa yang bersangkutan memenuhi kewajiban administrasi.</a:t>
            </a:r>
          </a:p>
          <a:p>
            <a:pPr marL="0" marR="0" lvl="0" indent="0" defTabSz="914400" rtl="0" eaLnBrk="1" fontAlgn="auto" latinLnBrk="0" hangingPunct="1">
              <a:lnSpc>
                <a:spcPct val="90000"/>
              </a:lnSpc>
              <a:spcBef>
                <a:spcPct val="0"/>
              </a:spcBef>
              <a:spcAft>
                <a:spcPts val="0"/>
              </a:spcAft>
              <a:buClrTx/>
              <a:buSzTx/>
              <a:buFontTx/>
              <a:buNone/>
              <a:defRPr/>
            </a:pPr>
            <a:endParaRPr kumimoji="0" lang="en-US" sz="28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id-ID"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2258110" y="3574472"/>
            <a:ext cx="7800289" cy="1315581"/>
          </a:xfrm>
        </p:spPr>
        <p:txBody>
          <a:bodyPr anchor="ctr"/>
          <a:lstStyle/>
          <a:p>
            <a:r>
              <a:rPr lang="en-ID" sz="3200" dirty="0" smtClean="0"/>
              <a:t>SUB. KOORDINATOR AKADEMIK</a:t>
            </a:r>
          </a:p>
          <a:p>
            <a:r>
              <a:rPr lang="en-ID" sz="3200" dirty="0" smtClean="0"/>
              <a:t>FAKULTAS EKONOMI DAN BISNIS UNS</a:t>
            </a:r>
            <a:endParaRPr lang="en-ID" sz="3200" dirty="0"/>
          </a:p>
        </p:txBody>
      </p:sp>
      <p:pic>
        <p:nvPicPr>
          <p:cNvPr id="11" name="Picture Placeholder 3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a:xfrm>
            <a:off x="5043158" y="1147717"/>
            <a:ext cx="2229324" cy="2229324"/>
          </a:xfrm>
          <a:custGeom>
            <a:avLst/>
            <a:gdLst>
              <a:gd name="connsiteX0" fmla="*/ 2517648 w 5035296"/>
              <a:gd name="connsiteY0" fmla="*/ 0 h 5035296"/>
              <a:gd name="connsiteX1" fmla="*/ 5035296 w 5035296"/>
              <a:gd name="connsiteY1" fmla="*/ 2517648 h 5035296"/>
              <a:gd name="connsiteX2" fmla="*/ 2517648 w 5035296"/>
              <a:gd name="connsiteY2" fmla="*/ 5035296 h 5035296"/>
              <a:gd name="connsiteX3" fmla="*/ 0 w 5035296"/>
              <a:gd name="connsiteY3" fmla="*/ 2517648 h 5035296"/>
              <a:gd name="connsiteX4" fmla="*/ 2517648 w 5035296"/>
              <a:gd name="connsiteY4" fmla="*/ 0 h 503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5296" h="5035296">
                <a:moveTo>
                  <a:pt x="2517648" y="0"/>
                </a:moveTo>
                <a:cubicBezTo>
                  <a:pt x="3908107" y="0"/>
                  <a:pt x="5035296" y="1127189"/>
                  <a:pt x="5035296" y="2517648"/>
                </a:cubicBezTo>
                <a:cubicBezTo>
                  <a:pt x="5035296" y="3908107"/>
                  <a:pt x="3908107" y="5035296"/>
                  <a:pt x="2517648" y="5035296"/>
                </a:cubicBezTo>
                <a:cubicBezTo>
                  <a:pt x="1127189" y="5035296"/>
                  <a:pt x="0" y="3908107"/>
                  <a:pt x="0" y="2517648"/>
                </a:cubicBezTo>
                <a:cubicBezTo>
                  <a:pt x="0" y="1127189"/>
                  <a:pt x="1127189" y="0"/>
                  <a:pt x="2517648" y="0"/>
                </a:cubicBezTo>
                <a:close/>
              </a:path>
            </a:pathLst>
          </a:custGeom>
          <a:solidFill>
            <a:schemeClr val="tx2">
              <a:lumMod val="50000"/>
            </a:schemeClr>
          </a:solidFill>
        </p:spPr>
      </p:pic>
      <p:sp>
        <p:nvSpPr>
          <p:cNvPr id="10" name="Text Placeholder 11"/>
          <p:cNvSpPr>
            <a:spLocks noGrp="1"/>
          </p:cNvSpPr>
          <p:nvPr>
            <p:ph type="body" sz="quarter" idx="13"/>
          </p:nvPr>
        </p:nvSpPr>
        <p:spPr>
          <a:xfrm>
            <a:off x="6231987" y="5807414"/>
            <a:ext cx="4506911" cy="748131"/>
          </a:xfrm>
        </p:spPr>
        <p:txBody>
          <a:bodyPr anchor="ctr"/>
          <a:lstStyle/>
          <a:p>
            <a:r>
              <a:rPr lang="en-ID" sz="2000" dirty="0" smtClean="0">
                <a:latin typeface="Arial Narrow" pitchFamily="34" charset="0"/>
              </a:rPr>
              <a:t>Surakarta,</a:t>
            </a:r>
            <a:r>
              <a:rPr lang="en-US" altLang="en-ID" sz="2000" dirty="0" smtClean="0">
                <a:latin typeface="Arial Narrow" pitchFamily="34" charset="0"/>
              </a:rPr>
              <a:t> </a:t>
            </a:r>
            <a:r>
              <a:rPr lang="en-US" sz="2000" dirty="0" smtClean="0">
                <a:latin typeface="Arial Narrow" pitchFamily="34" charset="0"/>
                <a:cs typeface="Times New Roman" panose="02020603050405020304" pitchFamily="18" charset="0"/>
                <a:sym typeface="+mn-ea"/>
              </a:rPr>
              <a:t>15 </a:t>
            </a:r>
            <a:r>
              <a:rPr lang="en-US" sz="2000" dirty="0" err="1" smtClean="0">
                <a:latin typeface="Arial Narrow" pitchFamily="34" charset="0"/>
                <a:cs typeface="Times New Roman" panose="02020603050405020304" pitchFamily="18" charset="0"/>
                <a:sym typeface="+mn-ea"/>
              </a:rPr>
              <a:t>Agustus</a:t>
            </a:r>
            <a:r>
              <a:rPr lang="en-US" sz="2000" dirty="0" smtClean="0">
                <a:latin typeface="Arial Narrow" pitchFamily="34" charset="0"/>
                <a:cs typeface="Times New Roman" panose="02020603050405020304" pitchFamily="18" charset="0"/>
                <a:sym typeface="+mn-ea"/>
              </a:rPr>
              <a:t> </a:t>
            </a:r>
            <a:r>
              <a:rPr lang="en-ID" sz="2000" dirty="0" smtClean="0">
                <a:latin typeface="Arial Narrow" pitchFamily="34" charset="0"/>
              </a:rPr>
              <a:t> 2022</a:t>
            </a:r>
            <a:endParaRPr lang="en-ID" sz="2000" dirty="0">
              <a:latin typeface="Arial Narrow" pitchFamily="34" charset="0"/>
            </a:endParaRPr>
          </a:p>
        </p:txBody>
      </p:sp>
      <p:pic>
        <p:nvPicPr>
          <p:cNvPr id="5" name="Picture 8" descr="HANDSHG"/>
          <p:cNvPicPr>
            <a:picLocks noChangeAspect="1" noChangeArrowheads="1" noCrop="1"/>
          </p:cNvPicPr>
          <p:nvPr/>
        </p:nvPicPr>
        <p:blipFill>
          <a:blip r:embed="rId3"/>
          <a:srcRect/>
          <a:stretch>
            <a:fillRect/>
          </a:stretch>
        </p:blipFill>
        <p:spPr bwMode="auto">
          <a:xfrm>
            <a:off x="1586621" y="5047469"/>
            <a:ext cx="2141220" cy="132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403891" y="263237"/>
            <a:ext cx="5467347" cy="593709"/>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748145" y="1482436"/>
            <a:ext cx="10377054" cy="4682835"/>
          </a:xfrm>
          <a:prstGeom prst="rect">
            <a:avLst/>
          </a:prstGeom>
        </p:spPr>
        <p:txBody>
          <a:bodyPr anchor="ctr"/>
          <a:lstStyle/>
          <a:p>
            <a:pPr marL="0" marR="0" lvl="0" indent="0" defTabSz="914400" rtl="0" eaLnBrk="1" fontAlgn="auto" latinLnBrk="0" hangingPunct="1">
              <a:lnSpc>
                <a:spcPct val="90000"/>
              </a:lnSpc>
              <a:spcBef>
                <a:spcPct val="0"/>
              </a:spcBef>
              <a:spcAft>
                <a:spcPts val="0"/>
              </a:spcAft>
              <a:buClrTx/>
              <a:buSzTx/>
              <a:buFontTx/>
              <a:buNone/>
              <a:tabLst>
                <a:tab pos="539750" algn="l"/>
              </a:tabLst>
              <a:defRPr/>
            </a:pP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a:tabLst>
                <a:tab pos="360045" algn="l"/>
              </a:tabLst>
            </a:pPr>
            <a:r>
              <a:rPr lang="en-US" sz="2000" b="1" dirty="0" smtClean="0">
                <a:latin typeface="Arial Narrow" panose="020B0606020202030204" pitchFamily="34" charset="0"/>
              </a:rPr>
              <a:t>E.</a:t>
            </a:r>
            <a:r>
              <a:rPr lang="en-US" sz="2400" b="1" dirty="0" smtClean="0">
                <a:latin typeface="Arial Narrow" panose="020B0606020202030204" pitchFamily="34" charset="0"/>
              </a:rPr>
              <a:t>	</a:t>
            </a:r>
            <a:r>
              <a:rPr lang="en-US" sz="2200" b="1" dirty="0" smtClean="0">
                <a:latin typeface="Arial Narrow" panose="020B0606020202030204" pitchFamily="34" charset="0"/>
              </a:rPr>
              <a:t>MAHASISWA TIDAK AKTIF STUDI</a:t>
            </a:r>
          </a:p>
          <a:p>
            <a:pPr marL="360680" indent="-360680" algn="just"/>
            <a:r>
              <a:rPr lang="en-US" sz="2200" dirty="0" smtClean="0">
                <a:latin typeface="Arial Narrow" panose="020B0606020202030204" pitchFamily="34" charset="0"/>
              </a:rPr>
              <a:t> 1. 	</a:t>
            </a:r>
            <a:r>
              <a:rPr lang="en-US" sz="2200" dirty="0" err="1" smtClean="0">
                <a:latin typeface="Arial Narrow" panose="020B0606020202030204" pitchFamily="34" charset="0"/>
              </a:rPr>
              <a:t>Mahasiswa</a:t>
            </a:r>
            <a:r>
              <a:rPr lang="en-US" sz="2200" dirty="0" smtClean="0">
                <a:latin typeface="Arial Narrow" panose="020B0606020202030204" pitchFamily="34" charset="0"/>
              </a:rPr>
              <a:t> </a:t>
            </a:r>
            <a:r>
              <a:rPr lang="en-US" sz="2200" dirty="0" err="1" smtClean="0">
                <a:latin typeface="Arial Narrow" panose="020B0606020202030204" pitchFamily="34" charset="0"/>
              </a:rPr>
              <a:t>tidak</a:t>
            </a:r>
            <a:r>
              <a:rPr lang="en-US" sz="2200" dirty="0" smtClean="0">
                <a:latin typeface="Arial Narrow" panose="020B0606020202030204" pitchFamily="34" charset="0"/>
              </a:rPr>
              <a:t> </a:t>
            </a:r>
            <a:r>
              <a:rPr lang="en-US" sz="2200" dirty="0" err="1" smtClean="0">
                <a:latin typeface="Arial Narrow" panose="020B0606020202030204" pitchFamily="34" charset="0"/>
              </a:rPr>
              <a:t>aktif</a:t>
            </a:r>
            <a:r>
              <a:rPr lang="en-US" sz="2200" dirty="0" smtClean="0">
                <a:latin typeface="Arial Narrow" panose="020B0606020202030204" pitchFamily="34" charset="0"/>
              </a:rPr>
              <a:t> </a:t>
            </a:r>
            <a:r>
              <a:rPr lang="en-US" sz="2200" dirty="0" err="1" smtClean="0">
                <a:latin typeface="Arial Narrow" panose="020B0606020202030204" pitchFamily="34" charset="0"/>
              </a:rPr>
              <a:t>studi</a:t>
            </a:r>
            <a:r>
              <a:rPr lang="en-US" sz="2200" dirty="0" smtClean="0">
                <a:latin typeface="Arial Narrow" panose="020B0606020202030204" pitchFamily="34" charset="0"/>
              </a:rPr>
              <a:t> </a:t>
            </a:r>
            <a:r>
              <a:rPr lang="en-US" sz="2200" dirty="0" err="1" smtClean="0">
                <a:latin typeface="Arial Narrow" panose="020B0606020202030204" pitchFamily="34" charset="0"/>
              </a:rPr>
              <a:t>merupakan</a:t>
            </a:r>
            <a:r>
              <a:rPr lang="en-US" sz="2200" dirty="0" smtClean="0">
                <a:latin typeface="Arial Narrow" panose="020B0606020202030204" pitchFamily="34" charset="0"/>
              </a:rPr>
              <a:t> </a:t>
            </a:r>
            <a:r>
              <a:rPr lang="en-US" sz="2200" dirty="0" err="1" smtClean="0">
                <a:latin typeface="Arial Narrow" panose="020B0606020202030204" pitchFamily="34" charset="0"/>
              </a:rPr>
              <a:t>mahasiwa</a:t>
            </a:r>
            <a:r>
              <a:rPr lang="en-US" sz="2200" dirty="0" smtClean="0">
                <a:latin typeface="Arial Narrow" panose="020B0606020202030204" pitchFamily="34" charset="0"/>
              </a:rPr>
              <a:t> yang </a:t>
            </a:r>
            <a:r>
              <a:rPr lang="en-US" sz="2200" dirty="0" err="1" smtClean="0">
                <a:latin typeface="Arial Narrow" panose="020B0606020202030204" pitchFamily="34" charset="0"/>
              </a:rPr>
              <a:t>berhenti</a:t>
            </a:r>
            <a:r>
              <a:rPr lang="en-US" sz="2200" dirty="0" smtClean="0">
                <a:latin typeface="Arial Narrow" panose="020B0606020202030204" pitchFamily="34" charset="0"/>
              </a:rPr>
              <a:t> </a:t>
            </a:r>
            <a:r>
              <a:rPr lang="en-US" sz="2200" dirty="0" err="1" smtClean="0">
                <a:latin typeface="Arial Narrow" panose="020B0606020202030204" pitchFamily="34" charset="0"/>
              </a:rPr>
              <a:t>mengikuti</a:t>
            </a:r>
            <a:r>
              <a:rPr lang="en-US" sz="2200" dirty="0" smtClean="0">
                <a:latin typeface="Arial Narrow" panose="020B0606020202030204" pitchFamily="34" charset="0"/>
              </a:rPr>
              <a:t> </a:t>
            </a:r>
            <a:r>
              <a:rPr lang="en-US" sz="2200" dirty="0" err="1" smtClean="0">
                <a:latin typeface="Arial Narrow" panose="020B0606020202030204" pitchFamily="34" charset="0"/>
              </a:rPr>
              <a:t>kegiatan</a:t>
            </a:r>
            <a:r>
              <a:rPr lang="en-US" sz="2200" dirty="0" smtClean="0">
                <a:latin typeface="Arial Narrow" panose="020B0606020202030204" pitchFamily="34" charset="0"/>
              </a:rPr>
              <a:t> </a:t>
            </a:r>
            <a:r>
              <a:rPr lang="en-US" sz="2200" dirty="0" err="1" smtClean="0">
                <a:latin typeface="Arial Narrow" panose="020B0606020202030204" pitchFamily="34" charset="0"/>
              </a:rPr>
              <a:t>akademik</a:t>
            </a:r>
            <a:r>
              <a:rPr lang="en-US" sz="2200" dirty="0" smtClean="0">
                <a:latin typeface="Arial Narrow" panose="020B0606020202030204" pitchFamily="34" charset="0"/>
              </a:rPr>
              <a:t> </a:t>
            </a:r>
            <a:r>
              <a:rPr lang="en-US" sz="2200" dirty="0" err="1" smtClean="0">
                <a:latin typeface="Arial Narrow" panose="020B0606020202030204" pitchFamily="34" charset="0"/>
              </a:rPr>
              <a:t>di</a:t>
            </a:r>
            <a:r>
              <a:rPr lang="en-US" sz="2200" dirty="0" smtClean="0">
                <a:latin typeface="Arial Narrow" panose="020B0606020202030204" pitchFamily="34" charset="0"/>
              </a:rPr>
              <a:t> </a:t>
            </a:r>
            <a:r>
              <a:rPr lang="en-US" sz="2200" dirty="0" err="1" smtClean="0">
                <a:latin typeface="Arial Narrow" panose="020B0606020202030204" pitchFamily="34" charset="0"/>
              </a:rPr>
              <a:t>luar</a:t>
            </a:r>
            <a:r>
              <a:rPr lang="en-US" sz="2200" dirty="0" smtClean="0">
                <a:latin typeface="Arial Narrow" panose="020B0606020202030204" pitchFamily="34" charset="0"/>
              </a:rPr>
              <a:t> </a:t>
            </a:r>
            <a:r>
              <a:rPr lang="en-US" sz="2200" dirty="0" err="1" smtClean="0">
                <a:latin typeface="Arial Narrow" panose="020B0606020202030204" pitchFamily="34" charset="0"/>
              </a:rPr>
              <a:t>ketentuan</a:t>
            </a:r>
            <a:r>
              <a:rPr lang="en-US" sz="2200" dirty="0" smtClean="0">
                <a:latin typeface="Arial Narrow" panose="020B0606020202030204" pitchFamily="34" charset="0"/>
              </a:rPr>
              <a:t> </a:t>
            </a:r>
            <a:r>
              <a:rPr lang="en-US" sz="2200" dirty="0" err="1" smtClean="0">
                <a:latin typeface="Arial Narrow" panose="020B0606020202030204" pitchFamily="34" charset="0"/>
              </a:rPr>
              <a:t>dan</a:t>
            </a:r>
            <a:r>
              <a:rPr lang="en-US" sz="2200" dirty="0" smtClean="0">
                <a:latin typeface="Arial Narrow" panose="020B0606020202030204" pitchFamily="34" charset="0"/>
              </a:rPr>
              <a:t> </a:t>
            </a:r>
            <a:r>
              <a:rPr lang="en-US" sz="2200" dirty="0" err="1" smtClean="0">
                <a:latin typeface="Arial Narrow" panose="020B0606020202030204" pitchFamily="34" charset="0"/>
              </a:rPr>
              <a:t>dinyatakan</a:t>
            </a:r>
            <a:r>
              <a:rPr lang="en-US" sz="2200" dirty="0" smtClean="0">
                <a:latin typeface="Arial Narrow" panose="020B0606020202030204" pitchFamily="34" charset="0"/>
              </a:rPr>
              <a:t> </a:t>
            </a:r>
            <a:r>
              <a:rPr lang="en-US" sz="2200" dirty="0" err="1" smtClean="0">
                <a:latin typeface="Arial Narrow" panose="020B0606020202030204" pitchFamily="34" charset="0"/>
              </a:rPr>
              <a:t>sebagai</a:t>
            </a:r>
            <a:r>
              <a:rPr lang="en-US" sz="2200" dirty="0" smtClean="0">
                <a:latin typeface="Arial Narrow" panose="020B0606020202030204" pitchFamily="34" charset="0"/>
              </a:rPr>
              <a:t> </a:t>
            </a:r>
            <a:r>
              <a:rPr lang="en-US" sz="2200" dirty="0" err="1" smtClean="0">
                <a:latin typeface="Arial Narrow" panose="020B0606020202030204" pitchFamily="34" charset="0"/>
              </a:rPr>
              <a:t>mahasiswa</a:t>
            </a:r>
            <a:r>
              <a:rPr lang="en-US" sz="2200" dirty="0" smtClean="0">
                <a:latin typeface="Arial Narrow" panose="020B0606020202030204" pitchFamily="34" charset="0"/>
              </a:rPr>
              <a:t> yang </a:t>
            </a:r>
            <a:r>
              <a:rPr lang="en-US" sz="2200" dirty="0" err="1" smtClean="0">
                <a:latin typeface="Arial Narrow" panose="020B0606020202030204" pitchFamily="34" charset="0"/>
              </a:rPr>
              <a:t>melaksanakan</a:t>
            </a:r>
            <a:r>
              <a:rPr lang="en-US" sz="2200" dirty="0" smtClean="0">
                <a:latin typeface="Arial Narrow" panose="020B0606020202030204" pitchFamily="34" charset="0"/>
              </a:rPr>
              <a:t> </a:t>
            </a:r>
            <a:r>
              <a:rPr lang="en-US" sz="2200" dirty="0" err="1" smtClean="0">
                <a:latin typeface="Arial Narrow" panose="020B0606020202030204" pitchFamily="34" charset="0"/>
              </a:rPr>
              <a:t>kegiatan</a:t>
            </a:r>
            <a:r>
              <a:rPr lang="en-US" sz="2200" dirty="0" smtClean="0">
                <a:latin typeface="Arial Narrow" panose="020B0606020202030204" pitchFamily="34" charset="0"/>
              </a:rPr>
              <a:t> </a:t>
            </a:r>
            <a:r>
              <a:rPr lang="en-US" sz="2200" dirty="0" err="1" smtClean="0">
                <a:latin typeface="Arial Narrow" panose="020B0606020202030204" pitchFamily="34" charset="0"/>
              </a:rPr>
              <a:t>akademik</a:t>
            </a:r>
            <a:r>
              <a:rPr lang="en-US" sz="2200" dirty="0" smtClean="0">
                <a:latin typeface="Arial Narrow" panose="020B0606020202030204" pitchFamily="34" charset="0"/>
              </a:rPr>
              <a:t> </a:t>
            </a:r>
            <a:r>
              <a:rPr lang="en-US" sz="2200" dirty="0" err="1" smtClean="0">
                <a:latin typeface="Arial Narrow" panose="020B0606020202030204" pitchFamily="34" charset="0"/>
              </a:rPr>
              <a:t>untuk</a:t>
            </a:r>
            <a:r>
              <a:rPr lang="en-US" sz="2200" dirty="0" smtClean="0">
                <a:latin typeface="Arial Narrow" panose="020B0606020202030204" pitchFamily="34" charset="0"/>
              </a:rPr>
              <a:t> semester yang </a:t>
            </a:r>
            <a:r>
              <a:rPr lang="en-US" sz="2200" dirty="0" err="1" smtClean="0">
                <a:latin typeface="Arial Narrow" panose="020B0606020202030204" pitchFamily="34" charset="0"/>
              </a:rPr>
              <a:t>bersangkutan</a:t>
            </a:r>
            <a:r>
              <a:rPr lang="en-US" sz="2200" dirty="0" smtClean="0">
                <a:latin typeface="Arial Narrow" panose="020B0606020202030204" pitchFamily="34" charset="0"/>
              </a:rPr>
              <a:t> </a:t>
            </a:r>
            <a:r>
              <a:rPr lang="en-US" sz="2200" dirty="0" err="1" smtClean="0">
                <a:latin typeface="Arial Narrow" panose="020B0606020202030204" pitchFamily="34" charset="0"/>
              </a:rPr>
              <a:t>dengan</a:t>
            </a:r>
            <a:r>
              <a:rPr lang="en-US" sz="2200" dirty="0" smtClean="0">
                <a:latin typeface="Arial Narrow" panose="020B0606020202030204" pitchFamily="34" charset="0"/>
              </a:rPr>
              <a:t> </a:t>
            </a:r>
            <a:r>
              <a:rPr lang="en-US" sz="2200" dirty="0" err="1" smtClean="0">
                <a:latin typeface="Arial Narrow" panose="020B0606020202030204" pitchFamily="34" charset="0"/>
              </a:rPr>
              <a:t>kredit</a:t>
            </a:r>
            <a:r>
              <a:rPr lang="en-US" sz="2200" dirty="0" smtClean="0">
                <a:latin typeface="Arial Narrow" panose="020B0606020202030204" pitchFamily="34" charset="0"/>
              </a:rPr>
              <a:t> 0 (</a:t>
            </a:r>
            <a:r>
              <a:rPr lang="en-US" sz="2200" dirty="0" err="1" smtClean="0">
                <a:latin typeface="Arial Narrow" panose="020B0606020202030204" pitchFamily="34" charset="0"/>
              </a:rPr>
              <a:t>nol</a:t>
            </a:r>
            <a:r>
              <a:rPr lang="en-US" sz="2200" dirty="0" smtClean="0">
                <a:latin typeface="Arial Narrow" panose="020B0606020202030204" pitchFamily="34" charset="0"/>
              </a:rPr>
              <a:t>) </a:t>
            </a:r>
            <a:r>
              <a:rPr lang="en-US" sz="2200" dirty="0" err="1" smtClean="0">
                <a:latin typeface="Arial Narrow" panose="020B0606020202030204" pitchFamily="34" charset="0"/>
              </a:rPr>
              <a:t>sks</a:t>
            </a:r>
            <a:r>
              <a:rPr lang="en-US" sz="2200" dirty="0" smtClean="0">
                <a:latin typeface="Arial Narrow" panose="020B0606020202030204" pitchFamily="34" charset="0"/>
              </a:rPr>
              <a:t> </a:t>
            </a:r>
            <a:r>
              <a:rPr lang="en-US" sz="2200" dirty="0" err="1" smtClean="0">
                <a:latin typeface="Arial Narrow" panose="020B0606020202030204" pitchFamily="34" charset="0"/>
              </a:rPr>
              <a:t>dan</a:t>
            </a:r>
            <a:r>
              <a:rPr lang="en-US" sz="2200" dirty="0" smtClean="0">
                <a:latin typeface="Arial Narrow" panose="020B0606020202030204" pitchFamily="34" charset="0"/>
              </a:rPr>
              <a:t> </a:t>
            </a:r>
            <a:r>
              <a:rPr lang="en-US" sz="2200" dirty="0" err="1" smtClean="0">
                <a:latin typeface="Arial Narrow" panose="020B0606020202030204" pitchFamily="34" charset="0"/>
              </a:rPr>
              <a:t>tetap</a:t>
            </a:r>
            <a:r>
              <a:rPr lang="en-US" sz="2200" dirty="0" smtClean="0">
                <a:latin typeface="Arial Narrow" panose="020B0606020202030204" pitchFamily="34" charset="0"/>
              </a:rPr>
              <a:t> </a:t>
            </a:r>
            <a:r>
              <a:rPr lang="en-US" sz="2200" dirty="0" err="1" smtClean="0">
                <a:latin typeface="Arial Narrow" panose="020B0606020202030204" pitchFamily="34" charset="0"/>
              </a:rPr>
              <a:t>diwajibkan</a:t>
            </a:r>
            <a:r>
              <a:rPr lang="en-US" sz="2200" dirty="0" smtClean="0">
                <a:latin typeface="Arial Narrow" panose="020B0606020202030204" pitchFamily="34" charset="0"/>
              </a:rPr>
              <a:t> </a:t>
            </a:r>
            <a:r>
              <a:rPr lang="en-US" sz="2200" dirty="0" err="1" smtClean="0">
                <a:latin typeface="Arial Narrow" panose="020B0606020202030204" pitchFamily="34" charset="0"/>
              </a:rPr>
              <a:t>membayar</a:t>
            </a:r>
            <a:r>
              <a:rPr lang="en-US" sz="2200" dirty="0" smtClean="0">
                <a:latin typeface="Arial Narrow" panose="020B0606020202030204" pitchFamily="34" charset="0"/>
              </a:rPr>
              <a:t> </a:t>
            </a:r>
            <a:r>
              <a:rPr lang="en-US" sz="2200" dirty="0" err="1" smtClean="0">
                <a:latin typeface="Arial Narrow" panose="020B0606020202030204" pitchFamily="34" charset="0"/>
              </a:rPr>
              <a:t>penuh</a:t>
            </a:r>
            <a:r>
              <a:rPr lang="en-US" sz="2200" dirty="0" smtClean="0">
                <a:latin typeface="Arial Narrow" panose="020B0606020202030204" pitchFamily="34" charset="0"/>
              </a:rPr>
              <a:t> </a:t>
            </a:r>
            <a:r>
              <a:rPr lang="en-US" sz="2200" dirty="0" err="1" smtClean="0">
                <a:latin typeface="Arial Narrow" panose="020B0606020202030204" pitchFamily="34" charset="0"/>
              </a:rPr>
              <a:t>biaya</a:t>
            </a:r>
            <a:r>
              <a:rPr lang="en-US" sz="2200" dirty="0" smtClean="0">
                <a:latin typeface="Arial Narrow" panose="020B0606020202030204" pitchFamily="34" charset="0"/>
              </a:rPr>
              <a:t> </a:t>
            </a:r>
            <a:r>
              <a:rPr lang="en-US" sz="2200" dirty="0" err="1" smtClean="0">
                <a:latin typeface="Arial Narrow" panose="020B0606020202030204" pitchFamily="34" charset="0"/>
              </a:rPr>
              <a:t>pendidikan</a:t>
            </a:r>
            <a:r>
              <a:rPr lang="en-US" sz="2200" dirty="0" smtClean="0">
                <a:latin typeface="Arial Narrow" panose="020B0606020202030204" pitchFamily="34" charset="0"/>
              </a:rPr>
              <a:t>.</a:t>
            </a:r>
          </a:p>
          <a:p>
            <a:pPr marL="360680" indent="-360680" algn="just"/>
            <a:r>
              <a:rPr lang="en-US" sz="2200" dirty="0" smtClean="0">
                <a:latin typeface="Arial Narrow" panose="020B0606020202030204" pitchFamily="34" charset="0"/>
              </a:rPr>
              <a:t>2.	</a:t>
            </a:r>
            <a:r>
              <a:rPr lang="en-US" sz="2200" dirty="0" err="1" smtClean="0">
                <a:latin typeface="Arial Narrow" panose="020B0606020202030204" pitchFamily="34" charset="0"/>
              </a:rPr>
              <a:t>Mahasiswa</a:t>
            </a:r>
            <a:r>
              <a:rPr lang="en-US" sz="2200" dirty="0" smtClean="0">
                <a:latin typeface="Arial Narrow" panose="020B0606020202030204" pitchFamily="34" charset="0"/>
              </a:rPr>
              <a:t> yang </a:t>
            </a:r>
            <a:r>
              <a:rPr lang="en-US" sz="2200" dirty="0" err="1" smtClean="0">
                <a:latin typeface="Arial Narrow" panose="020B0606020202030204" pitchFamily="34" charset="0"/>
              </a:rPr>
              <a:t>tidak</a:t>
            </a:r>
            <a:r>
              <a:rPr lang="en-US" sz="2200" dirty="0" smtClean="0">
                <a:latin typeface="Arial Narrow" panose="020B0606020202030204" pitchFamily="34" charset="0"/>
              </a:rPr>
              <a:t> </a:t>
            </a:r>
            <a:r>
              <a:rPr lang="en-US" sz="2200" dirty="0" err="1" smtClean="0">
                <a:latin typeface="Arial Narrow" panose="020B0606020202030204" pitchFamily="34" charset="0"/>
              </a:rPr>
              <a:t>aktif</a:t>
            </a:r>
            <a:r>
              <a:rPr lang="en-US" sz="2200" dirty="0" smtClean="0">
                <a:latin typeface="Arial Narrow" panose="020B0606020202030204" pitchFamily="34" charset="0"/>
              </a:rPr>
              <a:t> </a:t>
            </a:r>
            <a:r>
              <a:rPr lang="en-US" sz="2200" dirty="0" err="1" smtClean="0">
                <a:latin typeface="Arial Narrow" panose="020B0606020202030204" pitchFamily="34" charset="0"/>
              </a:rPr>
              <a:t>studi</a:t>
            </a:r>
            <a:r>
              <a:rPr lang="en-US" sz="2200" dirty="0" smtClean="0">
                <a:latin typeface="Arial Narrow" panose="020B0606020202030204" pitchFamily="34" charset="0"/>
              </a:rPr>
              <a:t> </a:t>
            </a:r>
            <a:r>
              <a:rPr lang="en-US" sz="2200" dirty="0" err="1" smtClean="0">
                <a:latin typeface="Arial Narrow" panose="020B0606020202030204" pitchFamily="34" charset="0"/>
              </a:rPr>
              <a:t>sampai</a:t>
            </a:r>
            <a:r>
              <a:rPr lang="en-US" sz="2200" dirty="0" smtClean="0">
                <a:latin typeface="Arial Narrow" panose="020B0606020202030204" pitchFamily="34" charset="0"/>
              </a:rPr>
              <a:t> </a:t>
            </a:r>
            <a:r>
              <a:rPr lang="en-US" sz="2200" dirty="0" err="1" smtClean="0">
                <a:latin typeface="Arial Narrow" panose="020B0606020202030204" pitchFamily="34" charset="0"/>
              </a:rPr>
              <a:t>dengan</a:t>
            </a:r>
            <a:r>
              <a:rPr lang="en-US" sz="2200" dirty="0" smtClean="0">
                <a:latin typeface="Arial Narrow" panose="020B0606020202030204" pitchFamily="34" charset="0"/>
              </a:rPr>
              <a:t> 2 (</a:t>
            </a:r>
            <a:r>
              <a:rPr lang="en-US" sz="2200" dirty="0" err="1" smtClean="0">
                <a:latin typeface="Arial Narrow" panose="020B0606020202030204" pitchFamily="34" charset="0"/>
              </a:rPr>
              <a:t>dua</a:t>
            </a:r>
            <a:r>
              <a:rPr lang="en-US" sz="2200" dirty="0" smtClean="0">
                <a:latin typeface="Arial Narrow" panose="020B0606020202030204" pitchFamily="34" charset="0"/>
              </a:rPr>
              <a:t>) semester </a:t>
            </a:r>
            <a:r>
              <a:rPr lang="en-US" sz="2200" dirty="0" err="1" smtClean="0">
                <a:latin typeface="Arial Narrow" panose="020B0606020202030204" pitchFamily="34" charset="0"/>
              </a:rPr>
              <a:t>berturuf-turut</a:t>
            </a:r>
            <a:r>
              <a:rPr lang="en-US" sz="2200" dirty="0" smtClean="0">
                <a:latin typeface="Arial Narrow" panose="020B0606020202030204" pitchFamily="34" charset="0"/>
              </a:rPr>
              <a:t> </a:t>
            </a:r>
            <a:r>
              <a:rPr lang="en-US" sz="2200" dirty="0" err="1" smtClean="0">
                <a:latin typeface="Arial Narrow" panose="020B0606020202030204" pitchFamily="34" charset="0"/>
              </a:rPr>
              <a:t>masih</a:t>
            </a:r>
            <a:r>
              <a:rPr lang="en-US" sz="2200" dirty="0" smtClean="0">
                <a:latin typeface="Arial Narrow" panose="020B0606020202030204" pitchFamily="34" charset="0"/>
              </a:rPr>
              <a:t> </a:t>
            </a:r>
            <a:r>
              <a:rPr lang="en-US" sz="2200" dirty="0" err="1" smtClean="0">
                <a:latin typeface="Arial Narrow" panose="020B0606020202030204" pitchFamily="34" charset="0"/>
              </a:rPr>
              <a:t>diperkenankan</a:t>
            </a:r>
            <a:r>
              <a:rPr lang="en-US" sz="2200" dirty="0" smtClean="0">
                <a:latin typeface="Arial Narrow" panose="020B0606020202030204" pitchFamily="34" charset="0"/>
              </a:rPr>
              <a:t> </a:t>
            </a:r>
            <a:r>
              <a:rPr lang="en-US" sz="2200" dirty="0" err="1" smtClean="0">
                <a:latin typeface="Arial Narrow" panose="020B0606020202030204" pitchFamily="34" charset="0"/>
              </a:rPr>
              <a:t>mengikuti</a:t>
            </a:r>
            <a:r>
              <a:rPr lang="en-US" sz="2200" dirty="0" smtClean="0">
                <a:latin typeface="Arial Narrow" panose="020B0606020202030204" pitchFamily="34" charset="0"/>
              </a:rPr>
              <a:t> </a:t>
            </a:r>
            <a:r>
              <a:rPr lang="en-US" sz="2200" dirty="0" err="1" smtClean="0">
                <a:latin typeface="Arial Narrow" panose="020B0606020202030204" pitchFamily="34" charset="0"/>
              </a:rPr>
              <a:t>kegiatan</a:t>
            </a:r>
            <a:r>
              <a:rPr lang="en-US" sz="2200" dirty="0" smtClean="0">
                <a:latin typeface="Arial Narrow" panose="020B0606020202030204" pitchFamily="34" charset="0"/>
              </a:rPr>
              <a:t> </a:t>
            </a:r>
            <a:r>
              <a:rPr lang="en-US" sz="2200" dirty="0" err="1" smtClean="0">
                <a:latin typeface="Arial Narrow" panose="020B0606020202030204" pitchFamily="34" charset="0"/>
              </a:rPr>
              <a:t>akademik</a:t>
            </a:r>
            <a:r>
              <a:rPr lang="en-US" sz="2200" dirty="0" smtClean="0">
                <a:latin typeface="Arial Narrow" panose="020B0606020202030204" pitchFamily="34" charset="0"/>
              </a:rPr>
              <a:t> </a:t>
            </a:r>
            <a:r>
              <a:rPr lang="en-US" sz="2200" dirty="0" err="1" smtClean="0">
                <a:latin typeface="Arial Narrow" panose="020B0606020202030204" pitchFamily="34" charset="0"/>
              </a:rPr>
              <a:t>kembali</a:t>
            </a:r>
            <a:r>
              <a:rPr lang="en-US" sz="2200" dirty="0" smtClean="0">
                <a:latin typeface="Arial Narrow" panose="020B0606020202030204" pitchFamily="34" charset="0"/>
              </a:rPr>
              <a:t> </a:t>
            </a:r>
            <a:r>
              <a:rPr lang="en-US" sz="2200" dirty="0" err="1" smtClean="0">
                <a:latin typeface="Arial Narrow" panose="020B0606020202030204" pitchFamily="34" charset="0"/>
              </a:rPr>
              <a:t>setelah</a:t>
            </a:r>
            <a:r>
              <a:rPr lang="en-US" sz="2200" dirty="0" smtClean="0">
                <a:latin typeface="Arial Narrow" panose="020B0606020202030204" pitchFamily="34" charset="0"/>
              </a:rPr>
              <a:t> </a:t>
            </a:r>
            <a:r>
              <a:rPr lang="en-US" sz="2200" dirty="0" err="1" smtClean="0">
                <a:latin typeface="Arial Narrow" panose="020B0606020202030204" pitchFamily="34" charset="0"/>
              </a:rPr>
              <a:t>melalui</a:t>
            </a:r>
            <a:r>
              <a:rPr lang="en-US" sz="2200" dirty="0" smtClean="0">
                <a:latin typeface="Arial Narrow" panose="020B0606020202030204" pitchFamily="34" charset="0"/>
              </a:rPr>
              <a:t> </a:t>
            </a:r>
            <a:r>
              <a:rPr lang="en-US" sz="2200" dirty="0" err="1" smtClean="0">
                <a:latin typeface="Arial Narrow" panose="020B0606020202030204" pitchFamily="34" charset="0"/>
              </a:rPr>
              <a:t>penilaian</a:t>
            </a:r>
            <a:r>
              <a:rPr lang="en-US" sz="2200" dirty="0" smtClean="0">
                <a:latin typeface="Arial Narrow" panose="020B0606020202030204" pitchFamily="34" charset="0"/>
              </a:rPr>
              <a:t> </a:t>
            </a:r>
            <a:r>
              <a:rPr lang="en-US" sz="2200" dirty="0" err="1" smtClean="0">
                <a:latin typeface="Arial Narrow" panose="020B0606020202030204" pitchFamily="34" charset="0"/>
              </a:rPr>
              <a:t>kelayakan</a:t>
            </a:r>
            <a:r>
              <a:rPr lang="en-US" sz="2200" dirty="0" smtClean="0">
                <a:latin typeface="Arial Narrow" panose="020B0606020202030204" pitchFamily="34" charset="0"/>
              </a:rPr>
              <a:t> </a:t>
            </a:r>
            <a:r>
              <a:rPr lang="en-US" sz="2200" dirty="0" err="1" smtClean="0">
                <a:latin typeface="Arial Narrow" panose="020B0606020202030204" pitchFamily="34" charset="0"/>
              </a:rPr>
              <a:t>sesuai</a:t>
            </a:r>
            <a:r>
              <a:rPr lang="en-US" sz="2200" dirty="0" smtClean="0">
                <a:latin typeface="Arial Narrow" panose="020B0606020202030204" pitchFamily="34" charset="0"/>
              </a:rPr>
              <a:t> </a:t>
            </a:r>
            <a:r>
              <a:rPr lang="en-US" sz="2200" dirty="0" err="1" smtClean="0">
                <a:latin typeface="Arial Narrow" panose="020B0606020202030204" pitchFamily="34" charset="0"/>
              </a:rPr>
              <a:t>dengan</a:t>
            </a:r>
            <a:r>
              <a:rPr lang="en-US" sz="2200" dirty="0" smtClean="0">
                <a:latin typeface="Arial Narrow" panose="020B0606020202030204" pitchFamily="34" charset="0"/>
              </a:rPr>
              <a:t> .</a:t>
            </a:r>
            <a:r>
              <a:rPr lang="en-US" sz="2200" dirty="0" err="1" smtClean="0">
                <a:latin typeface="Arial Narrow" panose="020B0606020202030204" pitchFamily="34" charset="0"/>
              </a:rPr>
              <a:t>peraturan</a:t>
            </a:r>
            <a:r>
              <a:rPr lang="en-US" sz="2200" dirty="0" smtClean="0">
                <a:latin typeface="Arial Narrow" panose="020B0606020202030204" pitchFamily="34" charset="0"/>
              </a:rPr>
              <a:t> yang </a:t>
            </a:r>
            <a:r>
              <a:rPr lang="en-US" sz="2200" dirty="0" err="1" smtClean="0">
                <a:latin typeface="Arial Narrow" panose="020B0606020202030204" pitchFamily="34" charset="0"/>
              </a:rPr>
              <a:t>berlaku</a:t>
            </a:r>
            <a:r>
              <a:rPr lang="en-US" sz="2200" dirty="0" smtClean="0">
                <a:latin typeface="Arial Narrow" panose="020B0606020202030204" pitchFamily="34" charset="0"/>
              </a:rPr>
              <a:t> </a:t>
            </a:r>
            <a:r>
              <a:rPr lang="en-US" sz="2200" dirty="0" err="1" smtClean="0">
                <a:latin typeface="Arial Narrow" panose="020B0606020202030204" pitchFamily="34" charset="0"/>
              </a:rPr>
              <a:t>dan</a:t>
            </a:r>
            <a:r>
              <a:rPr lang="en-US" sz="2200" dirty="0" smtClean="0">
                <a:latin typeface="Arial Narrow" panose="020B0606020202030204" pitchFamily="34" charset="0"/>
              </a:rPr>
              <a:t> </a:t>
            </a:r>
            <a:r>
              <a:rPr lang="en-US" sz="2200" dirty="0" err="1" smtClean="0">
                <a:latin typeface="Arial Narrow" panose="020B0606020202030204" pitchFamily="34" charset="0"/>
              </a:rPr>
              <a:t>setelah</a:t>
            </a:r>
            <a:r>
              <a:rPr lang="en-US" sz="2200" dirty="0" smtClean="0">
                <a:latin typeface="Arial Narrow" panose="020B0606020202030204" pitchFamily="34" charset="0"/>
              </a:rPr>
              <a:t> </a:t>
            </a:r>
            <a:r>
              <a:rPr lang="en-US" sz="2200" dirty="0" err="1" smtClean="0">
                <a:latin typeface="Arial Narrow" panose="020B0606020202030204" pitchFamily="34" charset="0"/>
              </a:rPr>
              <a:t>memenuhi</a:t>
            </a:r>
            <a:r>
              <a:rPr lang="en-US" sz="2200" dirty="0" smtClean="0">
                <a:latin typeface="Arial Narrow" panose="020B0606020202030204" pitchFamily="34" charset="0"/>
              </a:rPr>
              <a:t> </a:t>
            </a:r>
            <a:r>
              <a:rPr lang="en-US" sz="2200" dirty="0" err="1" smtClean="0">
                <a:latin typeface="Arial Narrow" panose="020B0606020202030204" pitchFamily="34" charset="0"/>
              </a:rPr>
              <a:t>kewaiiban</a:t>
            </a:r>
            <a:r>
              <a:rPr lang="en-US" sz="2200" dirty="0" smtClean="0">
                <a:latin typeface="Arial Narrow" panose="020B0606020202030204" pitchFamily="34" charset="0"/>
              </a:rPr>
              <a:t> </a:t>
            </a:r>
            <a:r>
              <a:rPr lang="en-US" sz="2200" dirty="0" err="1" smtClean="0">
                <a:latin typeface="Arial Narrow" panose="020B0606020202030204" pitchFamily="34" charset="0"/>
              </a:rPr>
              <a:t>administrasi</a:t>
            </a:r>
            <a:r>
              <a:rPr lang="en-US" sz="2200" dirty="0" smtClean="0">
                <a:latin typeface="Arial Narrow" panose="020B0606020202030204" pitchFamily="34" charset="0"/>
              </a:rPr>
              <a:t>.</a:t>
            </a:r>
          </a:p>
          <a:p>
            <a:pPr marL="360680" indent="-360680" algn="just"/>
            <a:r>
              <a:rPr lang="en-US" sz="2200" dirty="0" smtClean="0">
                <a:latin typeface="Arial Narrow" panose="020B0606020202030204" pitchFamily="34" charset="0"/>
              </a:rPr>
              <a:t>3.	</a:t>
            </a:r>
            <a:r>
              <a:rPr lang="en-US" sz="2200" dirty="0" err="1" smtClean="0">
                <a:latin typeface="Arial Narrow" panose="020B0606020202030204" pitchFamily="34" charset="0"/>
              </a:rPr>
              <a:t>Mahasiswa</a:t>
            </a:r>
            <a:r>
              <a:rPr lang="en-US" sz="2200" dirty="0" smtClean="0">
                <a:latin typeface="Arial Narrow" panose="020B0606020202030204" pitchFamily="34" charset="0"/>
              </a:rPr>
              <a:t> yang </a:t>
            </a:r>
            <a:r>
              <a:rPr lang="en-US" sz="2200" dirty="0" err="1" smtClean="0">
                <a:latin typeface="Arial Narrow" panose="020B0606020202030204" pitchFamily="34" charset="0"/>
              </a:rPr>
              <a:t>tidak</a:t>
            </a:r>
            <a:r>
              <a:rPr lang="en-US" sz="2200" dirty="0" smtClean="0">
                <a:latin typeface="Arial Narrow" panose="020B0606020202030204" pitchFamily="34" charset="0"/>
              </a:rPr>
              <a:t> </a:t>
            </a:r>
            <a:r>
              <a:rPr lang="en-US" sz="2200" dirty="0" err="1" smtClean="0">
                <a:latin typeface="Arial Narrow" panose="020B0606020202030204" pitchFamily="34" charset="0"/>
              </a:rPr>
              <a:t>aktif</a:t>
            </a:r>
            <a:r>
              <a:rPr lang="en-US" sz="2200" dirty="0" smtClean="0">
                <a:latin typeface="Arial Narrow" panose="020B0606020202030204" pitchFamily="34" charset="0"/>
              </a:rPr>
              <a:t> </a:t>
            </a:r>
            <a:r>
              <a:rPr lang="en-US" sz="2200" dirty="0" err="1" smtClean="0">
                <a:latin typeface="Arial Narrow" panose="020B0606020202030204" pitchFamily="34" charset="0"/>
              </a:rPr>
              <a:t>studi</a:t>
            </a:r>
            <a:r>
              <a:rPr lang="en-US" sz="2200" dirty="0" smtClean="0">
                <a:latin typeface="Arial Narrow" panose="020B0606020202030204" pitchFamily="34" charset="0"/>
              </a:rPr>
              <a:t> </a:t>
            </a:r>
            <a:r>
              <a:rPr lang="en-US" sz="2200" dirty="0" err="1" smtClean="0">
                <a:latin typeface="Arial Narrow" panose="020B0606020202030204" pitchFamily="34" charset="0"/>
              </a:rPr>
              <a:t>sampai dengan</a:t>
            </a:r>
            <a:r>
              <a:rPr lang="en-US" sz="2200" dirty="0" smtClean="0">
                <a:latin typeface="Arial Narrow" panose="020B0606020202030204" pitchFamily="34" charset="0"/>
              </a:rPr>
              <a:t> 2 (</a:t>
            </a:r>
            <a:r>
              <a:rPr lang="en-US" sz="2200" dirty="0" err="1" smtClean="0">
                <a:latin typeface="Arial Narrow" panose="020B0606020202030204" pitchFamily="34" charset="0"/>
              </a:rPr>
              <a:t>dua</a:t>
            </a:r>
            <a:r>
              <a:rPr lang="en-US" sz="2200" dirty="0" smtClean="0">
                <a:latin typeface="Arial Narrow" panose="020B0606020202030204" pitchFamily="34" charset="0"/>
              </a:rPr>
              <a:t>) semester </a:t>
            </a:r>
            <a:r>
              <a:rPr lang="en-US" sz="2200" dirty="0" err="1" smtClean="0">
                <a:latin typeface="Arial Narrow" panose="020B0606020202030204" pitchFamily="34" charset="0"/>
              </a:rPr>
              <a:t>berturut-turut</a:t>
            </a:r>
            <a:r>
              <a:rPr lang="en-US" sz="2200" dirty="0" smtClean="0">
                <a:latin typeface="Arial Narrow" panose="020B0606020202030204" pitchFamily="34" charset="0"/>
              </a:rPr>
              <a:t> </a:t>
            </a:r>
            <a:r>
              <a:rPr lang="en-US" sz="2200" dirty="0" err="1" smtClean="0">
                <a:latin typeface="Arial Narrow" panose="020B0606020202030204" pitchFamily="34" charset="0"/>
              </a:rPr>
              <a:t>diberikan</a:t>
            </a:r>
            <a:r>
              <a:rPr lang="en-US" sz="2200" dirty="0" smtClean="0">
                <a:latin typeface="Arial Narrow" panose="020B0606020202030204" pitchFamily="34" charset="0"/>
              </a:rPr>
              <a:t> </a:t>
            </a:r>
            <a:r>
              <a:rPr lang="en-US" sz="2200" dirty="0" err="1" smtClean="0">
                <a:latin typeface="Arial Narrow" panose="020B0606020202030204" pitchFamily="34" charset="0"/>
              </a:rPr>
              <a:t>peringatan</a:t>
            </a:r>
            <a:r>
              <a:rPr lang="en-US" sz="2200" dirty="0" smtClean="0">
                <a:latin typeface="Arial Narrow" panose="020B0606020202030204" pitchFamily="34" charset="0"/>
              </a:rPr>
              <a:t> </a:t>
            </a:r>
          </a:p>
          <a:p>
            <a:pPr marL="360680" indent="-360680" algn="just"/>
            <a:r>
              <a:rPr lang="en-US" sz="2200" dirty="0" smtClean="0">
                <a:latin typeface="Arial Narrow" panose="020B0606020202030204" pitchFamily="34" charset="0"/>
              </a:rPr>
              <a:t>4.	</a:t>
            </a:r>
            <a:r>
              <a:rPr lang="en-US" sz="2200" dirty="0" err="1" smtClean="0">
                <a:latin typeface="Arial Narrow" panose="020B0606020202030204" pitchFamily="34" charset="0"/>
              </a:rPr>
              <a:t>Mahasiswa</a:t>
            </a:r>
            <a:r>
              <a:rPr lang="en-US" sz="2200" dirty="0" smtClean="0">
                <a:latin typeface="Arial Narrow" panose="020B0606020202030204" pitchFamily="34" charset="0"/>
              </a:rPr>
              <a:t> yang </a:t>
            </a:r>
            <a:r>
              <a:rPr lang="en-US" sz="2200" dirty="0" err="1" smtClean="0">
                <a:latin typeface="Arial Narrow" panose="020B0606020202030204" pitchFamily="34" charset="0"/>
              </a:rPr>
              <a:t>tidak</a:t>
            </a:r>
            <a:r>
              <a:rPr lang="en-US" sz="2200" dirty="0" smtClean="0">
                <a:latin typeface="Arial Narrow" panose="020B0606020202030204" pitchFamily="34" charset="0"/>
              </a:rPr>
              <a:t> </a:t>
            </a:r>
            <a:r>
              <a:rPr lang="en-US" sz="2200" dirty="0" err="1" smtClean="0">
                <a:latin typeface="Arial Narrow" panose="020B0606020202030204" pitchFamily="34" charset="0"/>
              </a:rPr>
              <a:t>aktif</a:t>
            </a:r>
            <a:r>
              <a:rPr lang="en-US" sz="2200" dirty="0" smtClean="0">
                <a:latin typeface="Arial Narrow" panose="020B0606020202030204" pitchFamily="34" charset="0"/>
              </a:rPr>
              <a:t> </a:t>
            </a:r>
            <a:r>
              <a:rPr lang="en-US" sz="2200" dirty="0" err="1" smtClean="0">
                <a:latin typeface="Arial Narrow" panose="020B0606020202030204" pitchFamily="34" charset="0"/>
              </a:rPr>
              <a:t>studi</a:t>
            </a:r>
            <a:r>
              <a:rPr lang="en-US" sz="2200" dirty="0" smtClean="0">
                <a:latin typeface="Arial Narrow" panose="020B0606020202030204" pitchFamily="34" charset="0"/>
              </a:rPr>
              <a:t> </a:t>
            </a:r>
            <a:r>
              <a:rPr lang="en-US" sz="2200" dirty="0" err="1" smtClean="0">
                <a:latin typeface="Arial Narrow" panose="020B0606020202030204" pitchFamily="34" charset="0"/>
              </a:rPr>
              <a:t>lebih</a:t>
            </a:r>
            <a:r>
              <a:rPr lang="en-US" sz="2200" dirty="0" smtClean="0">
                <a:latin typeface="Arial Narrow" panose="020B0606020202030204" pitchFamily="34" charset="0"/>
              </a:rPr>
              <a:t> </a:t>
            </a:r>
            <a:r>
              <a:rPr lang="en-US" sz="2200" dirty="0" err="1" smtClean="0">
                <a:latin typeface="Arial Narrow" panose="020B0606020202030204" pitchFamily="34" charset="0"/>
              </a:rPr>
              <a:t>dari</a:t>
            </a:r>
            <a:r>
              <a:rPr lang="en-US" sz="2200" dirty="0" smtClean="0">
                <a:latin typeface="Arial Narrow" panose="020B0606020202030204" pitchFamily="34" charset="0"/>
              </a:rPr>
              <a:t> 2 (</a:t>
            </a:r>
            <a:r>
              <a:rPr lang="en-US" sz="2200" dirty="0" err="1" smtClean="0">
                <a:latin typeface="Arial Narrow" panose="020B0606020202030204" pitchFamily="34" charset="0"/>
              </a:rPr>
              <a:t>dua</a:t>
            </a:r>
            <a:r>
              <a:rPr lang="en-US" sz="2200" dirty="0" smtClean="0">
                <a:latin typeface="Arial Narrow" panose="020B0606020202030204" pitchFamily="34" charset="0"/>
              </a:rPr>
              <a:t>) semester </a:t>
            </a:r>
            <a:r>
              <a:rPr lang="en-US" sz="2200" dirty="0" err="1" smtClean="0">
                <a:latin typeface="Arial Narrow" panose="020B0606020202030204" pitchFamily="34" charset="0"/>
              </a:rPr>
              <a:t>secara</a:t>
            </a:r>
            <a:r>
              <a:rPr lang="en-US" sz="2200" dirty="0" smtClean="0">
                <a:latin typeface="Arial Narrow" panose="020B0606020202030204" pitchFamily="34" charset="0"/>
              </a:rPr>
              <a:t> </a:t>
            </a:r>
            <a:r>
              <a:rPr lang="en-US" sz="2200" dirty="0" err="1" smtClean="0">
                <a:latin typeface="Arial Narrow" panose="020B0606020202030204" pitchFamily="34" charset="0"/>
              </a:rPr>
              <a:t>berturut-turut</a:t>
            </a:r>
            <a:r>
              <a:rPr lang="en-US" sz="2200" dirty="0" smtClean="0">
                <a:latin typeface="Arial Narrow" panose="020B0606020202030204" pitchFamily="34" charset="0"/>
              </a:rPr>
              <a:t> </a:t>
            </a:r>
            <a:r>
              <a:rPr lang="en-US" sz="2200" dirty="0" err="1" smtClean="0">
                <a:latin typeface="Arial Narrow" panose="020B0606020202030204" pitchFamily="34" charset="0"/>
              </a:rPr>
              <a:t>tanpa</a:t>
            </a:r>
            <a:r>
              <a:rPr lang="en-US" sz="2200" dirty="0" smtClean="0">
                <a:latin typeface="Arial Narrow" panose="020B0606020202030204" pitchFamily="34" charset="0"/>
              </a:rPr>
              <a:t> </a:t>
            </a:r>
            <a:r>
              <a:rPr lang="en-US" sz="2200" dirty="0" err="1" smtClean="0">
                <a:latin typeface="Arial Narrow" panose="020B0606020202030204" pitchFamily="34" charset="0"/>
              </a:rPr>
              <a:t>keterangan</a:t>
            </a:r>
            <a:r>
              <a:rPr lang="en-US" sz="2200" dirty="0" smtClean="0">
                <a:latin typeface="Arial Narrow" panose="020B0606020202030204" pitchFamily="34" charset="0"/>
              </a:rPr>
              <a:t>, </a:t>
            </a:r>
            <a:r>
              <a:rPr lang="en-US" sz="2200" dirty="0" err="1" smtClean="0">
                <a:latin typeface="Arial Narrow" panose="020B0606020202030204" pitchFamily="34" charset="0"/>
              </a:rPr>
              <a:t>tidak</a:t>
            </a:r>
            <a:r>
              <a:rPr lang="en-US" sz="2200" dirty="0" smtClean="0">
                <a:latin typeface="Arial Narrow" panose="020B0606020202030204" pitchFamily="34" charset="0"/>
              </a:rPr>
              <a:t> </a:t>
            </a:r>
            <a:r>
              <a:rPr lang="en-US" sz="2200" dirty="0" err="1" smtClean="0">
                <a:latin typeface="Arial Narrow" panose="020B0606020202030204" pitchFamily="34" charset="0"/>
              </a:rPr>
              <a:t>diperkenankan</a:t>
            </a:r>
            <a:r>
              <a:rPr lang="en-US" sz="2200" dirty="0" smtClean="0">
                <a:latin typeface="Arial Narrow" panose="020B0606020202030204" pitchFamily="34" charset="0"/>
              </a:rPr>
              <a:t> </a:t>
            </a:r>
            <a:r>
              <a:rPr lang="en-US" sz="2200" dirty="0" err="1" smtClean="0">
                <a:latin typeface="Arial Narrow" panose="020B0606020202030204" pitchFamily="34" charset="0"/>
              </a:rPr>
              <a:t>mengikuti</a:t>
            </a:r>
            <a:r>
              <a:rPr lang="en-US" sz="2200" dirty="0" smtClean="0">
                <a:latin typeface="Arial Narrow" panose="020B0606020202030204" pitchFamily="34" charset="0"/>
              </a:rPr>
              <a:t> </a:t>
            </a:r>
            <a:r>
              <a:rPr lang="en-US" sz="2200" dirty="0" err="1" smtClean="0">
                <a:latin typeface="Arial Narrow" panose="020B0606020202030204" pitchFamily="34" charset="0"/>
              </a:rPr>
              <a:t>kegiatan</a:t>
            </a:r>
            <a:r>
              <a:rPr lang="en-US" sz="2200" dirty="0" smtClean="0">
                <a:latin typeface="Arial Narrow" panose="020B0606020202030204" pitchFamily="34" charset="0"/>
              </a:rPr>
              <a:t> </a:t>
            </a:r>
            <a:r>
              <a:rPr lang="en-US" sz="2200" dirty="0" err="1" smtClean="0">
                <a:latin typeface="Arial Narrow" panose="020B0606020202030204" pitchFamily="34" charset="0"/>
              </a:rPr>
              <a:t>akademik</a:t>
            </a:r>
            <a:r>
              <a:rPr lang="en-US" sz="2200" dirty="0" smtClean="0">
                <a:latin typeface="Arial Narrow" panose="020B0606020202030204" pitchFamily="34" charset="0"/>
              </a:rPr>
              <a:t> </a:t>
            </a:r>
            <a:r>
              <a:rPr lang="en-US" sz="2200" dirty="0" err="1" smtClean="0">
                <a:latin typeface="Arial Narrow" panose="020B0606020202030204" pitchFamily="34" charset="0"/>
              </a:rPr>
              <a:t>kembali</a:t>
            </a:r>
            <a:r>
              <a:rPr lang="en-US" sz="2200" dirty="0" smtClean="0">
                <a:latin typeface="Arial Narrow" panose="020B0606020202030204" pitchFamily="34" charset="0"/>
              </a:rPr>
              <a:t> </a:t>
            </a:r>
            <a:r>
              <a:rPr lang="en-US" sz="2200" dirty="0" err="1" smtClean="0">
                <a:latin typeface="Arial Narrow" panose="020B0606020202030204" pitchFamily="34" charset="0"/>
              </a:rPr>
              <a:t>dan</a:t>
            </a:r>
            <a:r>
              <a:rPr lang="en-US" sz="2200" dirty="0" smtClean="0">
                <a:latin typeface="Arial Narrow" panose="020B0606020202030204" pitchFamily="34" charset="0"/>
              </a:rPr>
              <a:t> </a:t>
            </a:r>
            <a:r>
              <a:rPr lang="en-US" sz="2200" dirty="0" err="1" smtClean="0">
                <a:latin typeface="Arial Narrow" panose="020B0606020202030204" pitchFamily="34" charset="0"/>
              </a:rPr>
              <a:t>dinyatakan</a:t>
            </a:r>
            <a:r>
              <a:rPr lang="en-US" sz="2200" dirty="0" smtClean="0">
                <a:latin typeface="Arial Narrow" panose="020B0606020202030204" pitchFamily="34" charset="0"/>
              </a:rPr>
              <a:t> </a:t>
            </a:r>
            <a:r>
              <a:rPr lang="en-US" sz="2200" dirty="0" err="1" smtClean="0">
                <a:latin typeface="Arial Narrow" panose="020B0606020202030204" pitchFamily="34" charset="0"/>
              </a:rPr>
              <a:t>mengundurkan</a:t>
            </a:r>
            <a:r>
              <a:rPr lang="en-US" sz="2200" dirty="0" smtClean="0">
                <a:latin typeface="Arial Narrow" panose="020B0606020202030204" pitchFamily="34" charset="0"/>
              </a:rPr>
              <a:t> </a:t>
            </a:r>
            <a:r>
              <a:rPr lang="en-US" sz="2200" dirty="0" err="1" smtClean="0">
                <a:latin typeface="Arial Narrow" panose="020B0606020202030204" pitchFamily="34" charset="0"/>
              </a:rPr>
              <a:t>diri</a:t>
            </a:r>
            <a:r>
              <a:rPr lang="en-US" sz="2200" dirty="0" smtClean="0">
                <a:latin typeface="Arial Narrow" panose="020B0606020202030204" pitchFamily="34" charset="0"/>
              </a:rPr>
              <a:t> </a:t>
            </a:r>
            <a:r>
              <a:rPr lang="en-US" sz="2200" dirty="0" err="1" smtClean="0">
                <a:latin typeface="Arial Narrow" panose="020B0606020202030204" pitchFamily="34" charset="0"/>
              </a:rPr>
              <a:t>atau</a:t>
            </a:r>
            <a:r>
              <a:rPr lang="en-US" sz="2200" dirty="0" smtClean="0">
                <a:latin typeface="Arial Narrow" panose="020B0606020202030204" pitchFamily="34" charset="0"/>
              </a:rPr>
              <a:t> </a:t>
            </a:r>
            <a:r>
              <a:rPr lang="en-US" sz="2200" dirty="0" err="1" smtClean="0">
                <a:latin typeface="Arial Narrow" panose="020B0606020202030204" pitchFamily="34" charset="0"/>
              </a:rPr>
              <a:t>berhenti</a:t>
            </a:r>
            <a:r>
              <a:rPr lang="en-US" sz="2200" dirty="0" smtClean="0">
                <a:latin typeface="Arial Narrow" panose="020B0606020202030204" pitchFamily="34" charset="0"/>
              </a:rPr>
              <a:t> </a:t>
            </a:r>
            <a:r>
              <a:rPr lang="en-US" sz="2200" dirty="0" err="1" smtClean="0">
                <a:latin typeface="Arial Narrow" panose="020B0606020202030204" pitchFamily="34" charset="0"/>
              </a:rPr>
              <a:t>studi</a:t>
            </a:r>
            <a:r>
              <a:rPr lang="en-US" sz="2200" dirty="0" smtClean="0">
                <a:latin typeface="Arial Narrow" panose="020B0606020202030204" pitchFamily="34" charset="0"/>
              </a:rPr>
              <a:t>.</a:t>
            </a:r>
          </a:p>
          <a:p>
            <a:pPr marL="0" marR="0" lvl="0" indent="0" defTabSz="914400" rtl="0" eaLnBrk="1" fontAlgn="auto" latinLnBrk="0" hangingPunct="1">
              <a:lnSpc>
                <a:spcPct val="90000"/>
              </a:lnSpc>
              <a:spcBef>
                <a:spcPct val="0"/>
              </a:spcBef>
              <a:spcAft>
                <a:spcPts val="0"/>
              </a:spcAft>
              <a:buClrTx/>
              <a:buSzTx/>
              <a:buFontTx/>
              <a:buNone/>
              <a:defRPr/>
            </a:pPr>
            <a:endParaRPr kumimoji="0" lang="en-US" sz="28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id-ID"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403891" y="263237"/>
            <a:ext cx="5467347" cy="593709"/>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748145" y="1482436"/>
            <a:ext cx="10377054" cy="4682835"/>
          </a:xfrm>
          <a:prstGeom prst="rect">
            <a:avLst/>
          </a:prstGeom>
        </p:spPr>
        <p:txBody>
          <a:bodyPr anchor="ctr"/>
          <a:lstStyle/>
          <a:p>
            <a:pPr marL="0" marR="0" lvl="0" indent="0" defTabSz="914400" rtl="0" eaLnBrk="1" fontAlgn="auto" latinLnBrk="0" hangingPunct="1">
              <a:lnSpc>
                <a:spcPct val="90000"/>
              </a:lnSpc>
              <a:spcBef>
                <a:spcPct val="0"/>
              </a:spcBef>
              <a:spcAft>
                <a:spcPts val="0"/>
              </a:spcAft>
              <a:buClrTx/>
              <a:buSzTx/>
              <a:buFontTx/>
              <a:buNone/>
              <a:tabLst>
                <a:tab pos="539750" algn="l"/>
              </a:tabLst>
              <a:defRPr/>
            </a:pP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a:tabLst>
                <a:tab pos="360045" algn="l"/>
              </a:tabLst>
            </a:pPr>
            <a:r>
              <a:rPr lang="en-US" sz="2400" b="1" dirty="0" smtClean="0">
                <a:latin typeface="Arial Narrow" panose="020B0606020202030204" pitchFamily="34" charset="0"/>
              </a:rPr>
              <a:t>F. 	</a:t>
            </a:r>
            <a:r>
              <a:rPr lang="en-US" sz="2400" b="1" dirty="0" err="1" smtClean="0">
                <a:latin typeface="Arial Narrow" panose="020B0606020202030204" pitchFamily="34" charset="0"/>
              </a:rPr>
              <a:t>Pengunduran</a:t>
            </a:r>
            <a:r>
              <a:rPr lang="en-US" sz="2400" b="1" dirty="0" smtClean="0">
                <a:latin typeface="Arial Narrow" panose="020B0606020202030204" pitchFamily="34" charset="0"/>
              </a:rPr>
              <a:t> </a:t>
            </a:r>
            <a:r>
              <a:rPr lang="en-US" sz="2400" b="1" dirty="0" err="1" smtClean="0">
                <a:latin typeface="Arial Narrow" panose="020B0606020202030204" pitchFamily="34" charset="0"/>
              </a:rPr>
              <a:t>Diri</a:t>
            </a:r>
            <a:endParaRPr lang="en-US" sz="2400" b="1" dirty="0" smtClean="0">
              <a:latin typeface="Arial Narrow" panose="020B0606020202030204" pitchFamily="34" charset="0"/>
            </a:endParaRPr>
          </a:p>
          <a:p>
            <a:pPr marL="457200" indent="-457200" algn="just">
              <a:buAutoNum type="arabicPeriod"/>
            </a:pPr>
            <a:r>
              <a:rPr lang="en-US" sz="2400" dirty="0" err="1" smtClean="0">
                <a:latin typeface="Arial Narrow" panose="020B0606020202030204" pitchFamily="34" charset="0"/>
              </a:rPr>
              <a:t>Mahasiswa</a:t>
            </a:r>
            <a:r>
              <a:rPr lang="en-US" sz="2400" dirty="0" smtClean="0">
                <a:latin typeface="Arial Narrow" panose="020B0606020202030204" pitchFamily="34" charset="0"/>
              </a:rPr>
              <a:t> </a:t>
            </a:r>
            <a:r>
              <a:rPr lang="en-US" sz="2400" dirty="0" err="1" smtClean="0">
                <a:latin typeface="Arial Narrow" panose="020B0606020202030204" pitchFamily="34" charset="0"/>
              </a:rPr>
              <a:t>berhak</a:t>
            </a:r>
            <a:r>
              <a:rPr lang="en-US" sz="2400" dirty="0" smtClean="0">
                <a:latin typeface="Arial Narrow" panose="020B0606020202030204" pitchFamily="34" charset="0"/>
              </a:rPr>
              <a:t> </a:t>
            </a:r>
            <a:r>
              <a:rPr lang="en-US" sz="2400" dirty="0" err="1" smtClean="0">
                <a:latin typeface="Arial Narrow" panose="020B0606020202030204" pitchFamily="34" charset="0"/>
              </a:rPr>
              <a:t>mengundurkan</a:t>
            </a:r>
            <a:r>
              <a:rPr lang="en-US" sz="2400" dirty="0" smtClean="0">
                <a:latin typeface="Arial Narrow" panose="020B0606020202030204" pitchFamily="34" charset="0"/>
              </a:rPr>
              <a:t> </a:t>
            </a:r>
            <a:r>
              <a:rPr lang="en-US" sz="2400" dirty="0" err="1" smtClean="0">
                <a:latin typeface="Arial Narrow" panose="020B0606020202030204" pitchFamily="34" charset="0"/>
              </a:rPr>
              <a:t>diri</a:t>
            </a:r>
            <a:r>
              <a:rPr lang="en-US" sz="2400" dirty="0" smtClean="0">
                <a:latin typeface="Arial Narrow" panose="020B0606020202030204" pitchFamily="34" charset="0"/>
              </a:rPr>
              <a:t> </a:t>
            </a:r>
            <a:r>
              <a:rPr lang="en-US" sz="2400" dirty="0" err="1" smtClean="0">
                <a:latin typeface="Arial Narrow" panose="020B0606020202030204" pitchFamily="34" charset="0"/>
              </a:rPr>
              <a:t>apabila</a:t>
            </a:r>
            <a:r>
              <a:rPr lang="en-US" sz="2400" dirty="0" smtClean="0">
                <a:latin typeface="Arial Narrow" panose="020B0606020202030204" pitchFamily="34" charset="0"/>
              </a:rPr>
              <a:t> yang </a:t>
            </a:r>
            <a:r>
              <a:rPr lang="en-US" sz="2400" dirty="0" err="1" smtClean="0">
                <a:latin typeface="Arial Narrow" panose="020B0606020202030204" pitchFamily="34" charset="0"/>
              </a:rPr>
              <a:t>bersangkutan</a:t>
            </a:r>
            <a:r>
              <a:rPr lang="en-US" sz="2400" dirty="0" smtClean="0">
                <a:latin typeface="Arial Narrow" panose="020B0606020202030204" pitchFamily="34" charset="0"/>
              </a:rPr>
              <a:t> </a:t>
            </a:r>
            <a:r>
              <a:rPr lang="en-US" sz="2400" dirty="0" err="1" smtClean="0">
                <a:latin typeface="Arial Narrow" panose="020B0606020202030204" pitchFamily="34" charset="0"/>
              </a:rPr>
              <a:t>memenuhi</a:t>
            </a:r>
            <a:r>
              <a:rPr lang="en-US" sz="2400" dirty="0" smtClean="0">
                <a:latin typeface="Arial Narrow" panose="020B0606020202030204" pitchFamily="34" charset="0"/>
              </a:rPr>
              <a:t> </a:t>
            </a:r>
            <a:r>
              <a:rPr lang="en-US" sz="2400" dirty="0" err="1" smtClean="0">
                <a:latin typeface="Arial Narrow" panose="020B0606020202030204" pitchFamily="34" charset="0"/>
              </a:rPr>
              <a:t>syarat</a:t>
            </a:r>
            <a:r>
              <a:rPr lang="en-US" sz="2400" dirty="0" smtClean="0">
                <a:latin typeface="Arial Narrow" panose="020B0606020202030204" pitchFamily="34" charset="0"/>
              </a:rPr>
              <a:t> </a:t>
            </a:r>
            <a:r>
              <a:rPr lang="en-US" sz="2400" dirty="0" err="1" smtClean="0">
                <a:latin typeface="Arial Narrow" panose="020B0606020202030204" pitchFamily="34" charset="0"/>
              </a:rPr>
              <a:t>ketentuan</a:t>
            </a:r>
            <a:r>
              <a:rPr lang="en-US" sz="2400" dirty="0" smtClean="0">
                <a:latin typeface="Arial Narrow" panose="020B0606020202030204" pitchFamily="34" charset="0"/>
              </a:rPr>
              <a:t> </a:t>
            </a:r>
            <a:r>
              <a:rPr lang="en-US" sz="2400" dirty="0" err="1" smtClean="0">
                <a:latin typeface="Arial Narrow" panose="020B0606020202030204" pitchFamily="34" charset="0"/>
              </a:rPr>
              <a:t>dan</a:t>
            </a:r>
            <a:r>
              <a:rPr lang="en-US" sz="2400" dirty="0" smtClean="0">
                <a:latin typeface="Arial Narrow" panose="020B0606020202030204" pitchFamily="34" charset="0"/>
              </a:rPr>
              <a:t> </a:t>
            </a:r>
            <a:r>
              <a:rPr lang="en-US" sz="2400" dirty="0" err="1" smtClean="0">
                <a:latin typeface="Arial Narrow" panose="020B0606020202030204" pitchFamily="34" charset="0"/>
              </a:rPr>
              <a:t>telah</a:t>
            </a:r>
            <a:r>
              <a:rPr lang="en-US" sz="2400" dirty="0" smtClean="0">
                <a:latin typeface="Arial Narrow" panose="020B0606020202030204" pitchFamily="34" charset="0"/>
              </a:rPr>
              <a:t> </a:t>
            </a:r>
            <a:r>
              <a:rPr lang="en-US" sz="2400" dirty="0" err="1" smtClean="0">
                <a:latin typeface="Arial Narrow" panose="020B0606020202030204" pitchFamily="34" charset="0"/>
              </a:rPr>
              <a:t>memenuhi</a:t>
            </a:r>
            <a:r>
              <a:rPr lang="en-US" sz="2400" dirty="0" smtClean="0">
                <a:latin typeface="Arial Narrow" panose="020B0606020202030204" pitchFamily="34" charset="0"/>
              </a:rPr>
              <a:t> </a:t>
            </a:r>
            <a:r>
              <a:rPr lang="en-US" sz="2400" dirty="0" err="1" smtClean="0">
                <a:latin typeface="Arial Narrow" panose="020B0606020202030204" pitchFamily="34" charset="0"/>
              </a:rPr>
              <a:t>kewajiban</a:t>
            </a:r>
            <a:r>
              <a:rPr lang="en-US" sz="2400" dirty="0" smtClean="0">
                <a:latin typeface="Arial Narrow" panose="020B0606020202030204" pitchFamily="34" charset="0"/>
              </a:rPr>
              <a:t> </a:t>
            </a:r>
            <a:r>
              <a:rPr lang="en-US" sz="2400" dirty="0" err="1" smtClean="0">
                <a:latin typeface="Arial Narrow" panose="020B0606020202030204" pitchFamily="34" charset="0"/>
              </a:rPr>
              <a:t>administrasi</a:t>
            </a:r>
            <a:r>
              <a:rPr lang="en-US" sz="2400" dirty="0" smtClean="0">
                <a:latin typeface="Arial Narrow" panose="020B0606020202030204" pitchFamily="34" charset="0"/>
              </a:rPr>
              <a:t>.</a:t>
            </a:r>
          </a:p>
          <a:p>
            <a:pPr marL="457200" indent="-457200" algn="just">
              <a:buAutoNum type="arabicPeriod"/>
            </a:pPr>
            <a:r>
              <a:rPr lang="en-US" sz="2400" dirty="0" err="1" smtClean="0">
                <a:latin typeface="Arial Narrow" panose="020B0606020202030204" pitchFamily="34" charset="0"/>
              </a:rPr>
              <a:t>Mahasiswa</a:t>
            </a:r>
            <a:r>
              <a:rPr lang="en-US" sz="2400" dirty="0" smtClean="0">
                <a:latin typeface="Arial Narrow" panose="020B0606020202030204" pitchFamily="34" charset="0"/>
              </a:rPr>
              <a:t> </a:t>
            </a:r>
            <a:r>
              <a:rPr lang="en-US" sz="2400" dirty="0" err="1" smtClean="0">
                <a:latin typeface="Arial Narrow" panose="020B0606020202030204" pitchFamily="34" charset="0"/>
              </a:rPr>
              <a:t>mengajukan</a:t>
            </a:r>
            <a:r>
              <a:rPr lang="en-US" sz="2400" dirty="0" smtClean="0">
                <a:latin typeface="Arial Narrow" panose="020B0606020202030204" pitchFamily="34" charset="0"/>
              </a:rPr>
              <a:t> </a:t>
            </a:r>
            <a:r>
              <a:rPr lang="en-US" sz="2400" dirty="0" err="1" smtClean="0">
                <a:latin typeface="Arial Narrow" panose="020B0606020202030204" pitchFamily="34" charset="0"/>
              </a:rPr>
              <a:t>perrmohonan</a:t>
            </a:r>
            <a:r>
              <a:rPr lang="en-US" sz="2400" dirty="0" smtClean="0">
                <a:latin typeface="Arial Narrow" panose="020B0606020202030204" pitchFamily="34" charset="0"/>
              </a:rPr>
              <a:t> </a:t>
            </a:r>
            <a:r>
              <a:rPr lang="en-US" sz="2400" dirty="0" err="1" smtClean="0">
                <a:latin typeface="Arial Narrow" panose="020B0606020202030204" pitchFamily="34" charset="0"/>
              </a:rPr>
              <a:t>tertulis</a:t>
            </a:r>
            <a:r>
              <a:rPr lang="en-US" sz="2400" dirty="0" smtClean="0">
                <a:latin typeface="Arial Narrow" panose="020B0606020202030204" pitchFamily="34" charset="0"/>
              </a:rPr>
              <a:t> </a:t>
            </a:r>
            <a:r>
              <a:rPr lang="en-US" sz="2400" dirty="0" err="1" smtClean="0">
                <a:latin typeface="Arial Narrow" panose="020B0606020202030204" pitchFamily="34" charset="0"/>
              </a:rPr>
              <a:t>kopada</a:t>
            </a:r>
            <a:r>
              <a:rPr lang="en-US" sz="2400" dirty="0" smtClean="0">
                <a:latin typeface="Arial Narrow" panose="020B0606020202030204" pitchFamily="34" charset="0"/>
              </a:rPr>
              <a:t> </a:t>
            </a:r>
            <a:r>
              <a:rPr lang="en-US" sz="2400" dirty="0" err="1" smtClean="0">
                <a:latin typeface="Arial Narrow" panose="020B0606020202030204" pitchFamily="34" charset="0"/>
              </a:rPr>
              <a:t>rektor</a:t>
            </a:r>
            <a:r>
              <a:rPr lang="en-US" sz="2400" dirty="0" smtClean="0">
                <a:latin typeface="Arial Narrow" panose="020B0606020202030204" pitchFamily="34" charset="0"/>
              </a:rPr>
              <a:t> </a:t>
            </a:r>
            <a:r>
              <a:rPr lang="en-US" sz="2400" dirty="0" err="1" smtClean="0">
                <a:latin typeface="Arial Narrow" panose="020B0606020202030204" pitchFamily="34" charset="0"/>
              </a:rPr>
              <a:t>melalui</a:t>
            </a:r>
            <a:r>
              <a:rPr lang="en-US" sz="2400" dirty="0" smtClean="0">
                <a:latin typeface="Arial Narrow" panose="020B0606020202030204" pitchFamily="34" charset="0"/>
              </a:rPr>
              <a:t> </a:t>
            </a:r>
            <a:r>
              <a:rPr lang="en-US" sz="2400" dirty="0" err="1" smtClean="0">
                <a:latin typeface="Arial Narrow" panose="020B0606020202030204" pitchFamily="34" charset="0"/>
              </a:rPr>
              <a:t>Pimpinan</a:t>
            </a:r>
            <a:r>
              <a:rPr lang="en-US" sz="2400" dirty="0" smtClean="0">
                <a:latin typeface="Arial Narrow" panose="020B0606020202030204" pitchFamily="34" charset="0"/>
              </a:rPr>
              <a:t> </a:t>
            </a:r>
            <a:r>
              <a:rPr lang="en-US" sz="2400" dirty="0" err="1" smtClean="0">
                <a:latin typeface="Arial Narrow" panose="020B0606020202030204" pitchFamily="34" charset="0"/>
              </a:rPr>
              <a:t>Fakultas</a:t>
            </a:r>
            <a:endParaRPr lang="en-US" sz="2400" dirty="0" smtClean="0">
              <a:latin typeface="Arial Narrow" panose="020B0606020202030204" pitchFamily="34" charset="0"/>
            </a:endParaRPr>
          </a:p>
          <a:p>
            <a:pPr indent="0" algn="just">
              <a:buNone/>
            </a:pPr>
            <a:r>
              <a:rPr lang="en-US" sz="2400" dirty="0" smtClean="0">
                <a:latin typeface="Arial Narrow" panose="020B0606020202030204" pitchFamily="34" charset="0"/>
              </a:rPr>
              <a:t>	</a:t>
            </a:r>
            <a:r>
              <a:rPr lang="en-US" sz="2400" dirty="0" err="1" smtClean="0">
                <a:latin typeface="Arial Narrow" panose="020B0606020202030204" pitchFamily="34" charset="0"/>
              </a:rPr>
              <a:t>dengan</a:t>
            </a:r>
            <a:r>
              <a:rPr lang="en-US" sz="2400" dirty="0" smtClean="0">
                <a:latin typeface="Arial Narrow" panose="020B0606020202030204" pitchFamily="34" charset="0"/>
              </a:rPr>
              <a:t> </a:t>
            </a:r>
            <a:r>
              <a:rPr lang="en-US" sz="2400" dirty="0" err="1" smtClean="0">
                <a:latin typeface="Arial Narrow" panose="020B0606020202030204" pitchFamily="34" charset="0"/>
              </a:rPr>
              <a:t>melengkapi</a:t>
            </a:r>
            <a:r>
              <a:rPr lang="en-US" sz="2400" dirty="0" smtClean="0">
                <a:latin typeface="Arial Narrow" panose="020B0606020202030204" pitchFamily="34" charset="0"/>
              </a:rPr>
              <a:t> </a:t>
            </a:r>
            <a:r>
              <a:rPr lang="en-US" sz="2400" dirty="0" err="1" smtClean="0">
                <a:latin typeface="Arial Narrow" panose="020B0606020202030204" pitchFamily="34" charset="0"/>
              </a:rPr>
              <a:t>berkas</a:t>
            </a:r>
            <a:r>
              <a:rPr lang="en-US" sz="2400" dirty="0" smtClean="0">
                <a:latin typeface="Arial Narrow" panose="020B0606020202030204" pitchFamily="34" charset="0"/>
              </a:rPr>
              <a:t> </a:t>
            </a:r>
            <a:r>
              <a:rPr lang="en-US" sz="2400" dirty="0" err="1" smtClean="0">
                <a:latin typeface="Arial Narrow" panose="020B0606020202030204" pitchFamily="34" charset="0"/>
              </a:rPr>
              <a:t>persyaratan</a:t>
            </a:r>
            <a:r>
              <a:rPr lang="en-US" sz="2400" dirty="0" smtClean="0">
                <a:latin typeface="Arial Narrow" panose="020B0606020202030204" pitchFamily="34" charset="0"/>
              </a:rPr>
              <a:t>. </a:t>
            </a:r>
          </a:p>
          <a:p>
            <a:pPr indent="0" algn="just">
              <a:buNone/>
            </a:pPr>
            <a:r>
              <a:rPr lang="en-US" sz="2400" dirty="0" smtClean="0">
                <a:latin typeface="Arial Narrow" panose="020B0606020202030204" pitchFamily="34" charset="0"/>
              </a:rPr>
              <a:t>3.   </a:t>
            </a:r>
            <a:r>
              <a:rPr lang="en-US" sz="2400" dirty="0" err="1" smtClean="0">
                <a:latin typeface="Arial Narrow" panose="020B0606020202030204" pitchFamily="34" charset="0"/>
              </a:rPr>
              <a:t>Rektor</a:t>
            </a:r>
            <a:r>
              <a:rPr lang="en-US" sz="2400" dirty="0" smtClean="0">
                <a:latin typeface="Arial Narrow" panose="020B0606020202030204" pitchFamily="34" charset="0"/>
              </a:rPr>
              <a:t> </a:t>
            </a:r>
            <a:r>
              <a:rPr lang="en-US" sz="2400" dirty="0" err="1" smtClean="0">
                <a:latin typeface="Arial Narrow" panose="020B0606020202030204" pitchFamily="34" charset="0"/>
              </a:rPr>
              <a:t>menerbitkan</a:t>
            </a:r>
            <a:r>
              <a:rPr lang="en-US" sz="2400" dirty="0" smtClean="0">
                <a:latin typeface="Arial Narrow" panose="020B0606020202030204" pitchFamily="34" charset="0"/>
              </a:rPr>
              <a:t> </a:t>
            </a:r>
            <a:r>
              <a:rPr lang="en-US" sz="2400" dirty="0" err="1" smtClean="0">
                <a:latin typeface="Arial Narrow" panose="020B0606020202030204" pitchFamily="34" charset="0"/>
              </a:rPr>
              <a:t>dan</a:t>
            </a:r>
            <a:r>
              <a:rPr lang="en-US" sz="2400" dirty="0" smtClean="0">
                <a:latin typeface="Arial Narrow" panose="020B0606020202030204" pitchFamily="34" charset="0"/>
              </a:rPr>
              <a:t> </a:t>
            </a:r>
            <a:r>
              <a:rPr lang="en-US" sz="2400" dirty="0" err="1" smtClean="0">
                <a:latin typeface="Arial Narrow" panose="020B0606020202030204" pitchFamily="34" charset="0"/>
              </a:rPr>
              <a:t>menandatangani</a:t>
            </a:r>
            <a:r>
              <a:rPr lang="en-US" sz="2400" dirty="0" smtClean="0">
                <a:latin typeface="Arial Narrow" panose="020B0606020202030204" pitchFamily="34" charset="0"/>
              </a:rPr>
              <a:t> </a:t>
            </a:r>
            <a:r>
              <a:rPr lang="en-US" sz="2400" dirty="0" err="1" smtClean="0">
                <a:latin typeface="Arial Narrow" panose="020B0606020202030204" pitchFamily="34" charset="0"/>
              </a:rPr>
              <a:t>surat</a:t>
            </a:r>
            <a:r>
              <a:rPr lang="en-US" sz="2400" dirty="0" smtClean="0">
                <a:latin typeface="Arial Narrow" panose="020B0606020202030204" pitchFamily="34" charset="0"/>
              </a:rPr>
              <a:t> </a:t>
            </a:r>
            <a:r>
              <a:rPr lang="en-US" sz="2400" dirty="0" err="1" smtClean="0">
                <a:latin typeface="Arial Narrow" panose="020B0606020202030204" pitchFamily="34" charset="0"/>
              </a:rPr>
              <a:t>pengunduran</a:t>
            </a:r>
            <a:r>
              <a:rPr lang="en-US" sz="2400" dirty="0" smtClean="0">
                <a:latin typeface="Arial Narrow" panose="020B0606020202030204" pitchFamily="34" charset="0"/>
              </a:rPr>
              <a:t> </a:t>
            </a:r>
            <a:r>
              <a:rPr lang="en-US" sz="2400" dirty="0" err="1" smtClean="0">
                <a:latin typeface="Arial Narrow" panose="020B0606020202030204" pitchFamily="34" charset="0"/>
              </a:rPr>
              <a:t>diri</a:t>
            </a:r>
            <a:r>
              <a:rPr lang="en-US" sz="2400" dirty="0" smtClean="0">
                <a:latin typeface="Arial Narrow" panose="020B0606020202030204" pitchFamily="34" charset="0"/>
              </a:rPr>
              <a:t> </a:t>
            </a:r>
            <a:r>
              <a:rPr lang="en-US" sz="2400" dirty="0" err="1" smtClean="0">
                <a:latin typeface="Arial Narrow" panose="020B0606020202030204" pitchFamily="34" charset="0"/>
              </a:rPr>
              <a:t>mahasiswa</a:t>
            </a:r>
            <a:r>
              <a:rPr lang="en-US" sz="2400" dirty="0" smtClean="0">
                <a:latin typeface="Arial Narrow" panose="020B0606020202030204" pitchFamily="34" charset="0"/>
              </a:rPr>
              <a:t>.. </a:t>
            </a:r>
          </a:p>
          <a:p>
            <a:pPr marL="0" marR="0" lvl="0" indent="0" defTabSz="914400" rtl="0" eaLnBrk="1" fontAlgn="auto" latinLnBrk="0" hangingPunct="1">
              <a:lnSpc>
                <a:spcPct val="90000"/>
              </a:lnSpc>
              <a:spcBef>
                <a:spcPct val="0"/>
              </a:spcBef>
              <a:spcAft>
                <a:spcPts val="0"/>
              </a:spcAft>
              <a:buClrTx/>
              <a:buSzTx/>
              <a:buFontTx/>
              <a:buNone/>
              <a:defRPr/>
            </a:pPr>
            <a:endParaRPr kumimoji="0" lang="en-US" sz="28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id-ID"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403891" y="263237"/>
            <a:ext cx="5467347" cy="593709"/>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692727" y="1524001"/>
            <a:ext cx="10377054" cy="4696688"/>
          </a:xfrm>
          <a:prstGeom prst="rect">
            <a:avLst/>
          </a:prstGeom>
        </p:spPr>
        <p:txBody>
          <a:bodyPr anchor="ctr"/>
          <a:lstStyle/>
          <a:p>
            <a:pPr marL="0" marR="0" lvl="0" indent="0" defTabSz="914400" rtl="0" eaLnBrk="1" fontAlgn="auto" latinLnBrk="0" hangingPunct="1">
              <a:lnSpc>
                <a:spcPct val="90000"/>
              </a:lnSpc>
              <a:spcBef>
                <a:spcPct val="0"/>
              </a:spcBef>
              <a:spcAft>
                <a:spcPts val="0"/>
              </a:spcAft>
              <a:buClrTx/>
              <a:buSzTx/>
              <a:buFontTx/>
              <a:buNone/>
              <a:tabLst>
                <a:tab pos="360045" algn="l"/>
              </a:tabLst>
              <a:defRPr/>
            </a:pPr>
            <a:r>
              <a:rPr kumimoji="0" lang="en-US" sz="2400" b="1" i="0" u="none" strike="noStrike" kern="1200" cap="none" spc="0" normalizeH="0" baseline="0" noProof="0" dirty="0" smtClean="0">
                <a:ln>
                  <a:noFill/>
                </a:ln>
                <a:solidFill>
                  <a:schemeClr val="tx1"/>
                </a:solidFill>
                <a:effectLst/>
                <a:uLnTx/>
                <a:uFillTx/>
                <a:latin typeface="Arial Narrow" panose="020B0606020202030204" pitchFamily="34" charset="0"/>
                <a:ea typeface="+mj-ea"/>
                <a:cs typeface="Times New Roman" panose="02020603050405020304" pitchFamily="18" charset="0"/>
              </a:rPr>
              <a:t>G. </a:t>
            </a:r>
            <a:r>
              <a:rPr kumimoji="0" lang="en-US" sz="2400" b="1" i="0" u="none" strike="noStrike" kern="1200" cap="none" spc="0" normalizeH="0" baseline="0" noProof="0" dirty="0" err="1" smtClean="0">
                <a:ln>
                  <a:noFill/>
                </a:ln>
                <a:solidFill>
                  <a:schemeClr val="tx1"/>
                </a:solidFill>
                <a:effectLst/>
                <a:uLnTx/>
                <a:uFillTx/>
                <a:latin typeface="Arial Narrow" panose="020B0606020202030204" pitchFamily="34" charset="0"/>
                <a:ea typeface="+mj-ea"/>
                <a:cs typeface="Times New Roman" panose="02020603050405020304" pitchFamily="18" charset="0"/>
              </a:rPr>
              <a:t>Ijazah</a:t>
            </a:r>
            <a:r>
              <a:rPr lang="en-US" sz="2400" b="1" dirty="0" smtClean="0">
                <a:latin typeface="Arial Narrow" panose="020B0606020202030204" pitchFamily="34" charset="0"/>
                <a:ea typeface="+mj-ea"/>
                <a:cs typeface="Times New Roman" panose="02020603050405020304" pitchFamily="18" charset="0"/>
              </a:rPr>
              <a:t>, </a:t>
            </a:r>
            <a:r>
              <a:rPr lang="en-US" sz="2400" b="1" dirty="0" err="1" smtClean="0">
                <a:latin typeface="Arial Narrow" panose="020B0606020202030204" pitchFamily="34" charset="0"/>
                <a:ea typeface="+mj-ea"/>
                <a:cs typeface="Times New Roman" panose="02020603050405020304" pitchFamily="18" charset="0"/>
              </a:rPr>
              <a:t>Transkrip</a:t>
            </a:r>
            <a:r>
              <a:rPr lang="en-US" sz="2400" b="1" dirty="0" smtClean="0">
                <a:latin typeface="Arial Narrow" panose="020B0606020202030204" pitchFamily="34" charset="0"/>
                <a:ea typeface="+mj-ea"/>
                <a:cs typeface="Times New Roman" panose="02020603050405020304" pitchFamily="18" charset="0"/>
              </a:rPr>
              <a:t> </a:t>
            </a:r>
            <a:r>
              <a:rPr lang="en-US" sz="2400" b="1" dirty="0" err="1" smtClean="0">
                <a:latin typeface="Arial Narrow" panose="020B0606020202030204" pitchFamily="34" charset="0"/>
                <a:ea typeface="+mj-ea"/>
                <a:cs typeface="Times New Roman" panose="02020603050405020304" pitchFamily="18" charset="0"/>
              </a:rPr>
              <a:t>dan</a:t>
            </a:r>
            <a:r>
              <a:rPr lang="en-US" sz="2400" b="1" dirty="0" smtClean="0">
                <a:latin typeface="Arial Narrow" panose="020B0606020202030204" pitchFamily="34" charset="0"/>
                <a:ea typeface="+mj-ea"/>
                <a:cs typeface="Times New Roman" panose="02020603050405020304" pitchFamily="18" charset="0"/>
              </a:rPr>
              <a:t> SKPI</a:t>
            </a:r>
            <a:endParaRPr kumimoji="0" lang="en-US" sz="2400" b="1" i="0" u="none" strike="noStrike" kern="1200" cap="none" spc="0" normalizeH="0" baseline="0" noProof="0" dirty="0" smtClean="0">
              <a:ln>
                <a:noFill/>
              </a:ln>
              <a:solidFill>
                <a:schemeClr val="tx1"/>
              </a:solidFill>
              <a:effectLst/>
              <a:uLnTx/>
              <a:uFillTx/>
              <a:latin typeface="Arial Narrow" panose="020B0606020202030204" pitchFamily="34" charset="0"/>
              <a:ea typeface="+mj-ea"/>
              <a:cs typeface="Times New Roman" panose="02020603050405020304" pitchFamily="18" charset="0"/>
            </a:endParaRPr>
          </a:p>
          <a:p>
            <a:pPr marL="360680" indent="-360680" algn="just">
              <a:tabLst>
                <a:tab pos="360045" algn="l"/>
              </a:tabLst>
            </a:pPr>
            <a:r>
              <a:rPr lang="en-US" sz="2400" dirty="0" smtClean="0">
                <a:latin typeface="Arial Narrow" panose="020B0606020202030204" pitchFamily="34" charset="0"/>
              </a:rPr>
              <a:t>	</a:t>
            </a:r>
            <a:r>
              <a:rPr lang="en-US" sz="2400" dirty="0" err="1" smtClean="0">
                <a:latin typeface="Arial Narrow" panose="020B0606020202030204" pitchFamily="34" charset="0"/>
              </a:rPr>
              <a:t>Mahasiswa</a:t>
            </a:r>
            <a:r>
              <a:rPr lang="en-US" sz="2400" dirty="0" smtClean="0">
                <a:latin typeface="Arial Narrow" panose="020B0606020202030204" pitchFamily="34" charset="0"/>
              </a:rPr>
              <a:t> yang </a:t>
            </a:r>
            <a:r>
              <a:rPr lang="en-US" sz="2400" dirty="0" err="1" smtClean="0">
                <a:latin typeface="Arial Narrow" panose="020B0606020202030204" pitchFamily="34" charset="0"/>
              </a:rPr>
              <a:t>telah</a:t>
            </a:r>
            <a:r>
              <a:rPr lang="en-US" sz="2400" dirty="0" smtClean="0">
                <a:latin typeface="Arial Narrow" panose="020B0606020202030204" pitchFamily="34" charset="0"/>
              </a:rPr>
              <a:t> </a:t>
            </a:r>
            <a:r>
              <a:rPr lang="en-US" sz="2400" dirty="0" err="1" smtClean="0">
                <a:latin typeface="Arial Narrow" panose="020B0606020202030204" pitchFamily="34" charset="0"/>
              </a:rPr>
              <a:t>menyelesaikan</a:t>
            </a:r>
            <a:r>
              <a:rPr lang="en-US" sz="2400" dirty="0" smtClean="0">
                <a:latin typeface="Arial Narrow" panose="020B0606020202030204" pitchFamily="34" charset="0"/>
              </a:rPr>
              <a:t> program sarjana </a:t>
            </a:r>
            <a:r>
              <a:rPr lang="en-US" sz="2400" dirty="0" err="1" smtClean="0">
                <a:latin typeface="Arial Narrow" panose="020B0606020202030204" pitchFamily="34" charset="0"/>
              </a:rPr>
              <a:t>berhak</a:t>
            </a:r>
            <a:r>
              <a:rPr lang="en-US" sz="2400" dirty="0" smtClean="0">
                <a:latin typeface="Arial Narrow" panose="020B0606020202030204" pitchFamily="34" charset="0"/>
              </a:rPr>
              <a:t> </a:t>
            </a:r>
            <a:r>
              <a:rPr lang="en-US" sz="2400" dirty="0" err="1" smtClean="0">
                <a:latin typeface="Arial Narrow" panose="020B0606020202030204" pitchFamily="34" charset="0"/>
              </a:rPr>
              <a:t>menerima</a:t>
            </a:r>
            <a:r>
              <a:rPr lang="en-US" sz="2400" dirty="0" smtClean="0">
                <a:latin typeface="Arial Narrow" panose="020B0606020202030204" pitchFamily="34" charset="0"/>
              </a:rPr>
              <a:t>:</a:t>
            </a:r>
          </a:p>
          <a:p>
            <a:pPr marL="360680" lvl="0" indent="-360680">
              <a:tabLst>
                <a:tab pos="623570" algn="l"/>
              </a:tabLst>
            </a:pPr>
            <a:r>
              <a:rPr lang="en-US" sz="2400" dirty="0" smtClean="0">
                <a:latin typeface="Arial Narrow" panose="020B0606020202030204" pitchFamily="34" charset="0"/>
              </a:rPr>
              <a:t>	1. </a:t>
            </a:r>
            <a:r>
              <a:rPr lang="en-US" sz="2400" dirty="0" err="1" smtClean="0">
                <a:latin typeface="Arial Narrow" panose="020B0606020202030204" pitchFamily="34" charset="0"/>
              </a:rPr>
              <a:t>Ijazah</a:t>
            </a:r>
            <a:endParaRPr lang="en-US" sz="2400" dirty="0" smtClean="0">
              <a:latin typeface="Arial Narrow" panose="020B0606020202030204" pitchFamily="34" charset="0"/>
            </a:endParaRPr>
          </a:p>
          <a:p>
            <a:pPr marL="360680" lvl="0" indent="-360680">
              <a:tabLst>
                <a:tab pos="623570" algn="l"/>
              </a:tabLst>
            </a:pPr>
            <a:r>
              <a:rPr lang="en-US" sz="2400" dirty="0" smtClean="0">
                <a:latin typeface="Arial Narrow" panose="020B0606020202030204" pitchFamily="34" charset="0"/>
              </a:rPr>
              <a:t>	2.	</a:t>
            </a:r>
            <a:r>
              <a:rPr lang="en-US" sz="2400" dirty="0" err="1" smtClean="0">
                <a:latin typeface="Arial Narrow" panose="020B0606020202030204" pitchFamily="34" charset="0"/>
              </a:rPr>
              <a:t>Transkip</a:t>
            </a:r>
            <a:endParaRPr lang="en-US" sz="2400" dirty="0" smtClean="0">
              <a:latin typeface="Arial Narrow" panose="020B0606020202030204" pitchFamily="34" charset="0"/>
            </a:endParaRPr>
          </a:p>
          <a:p>
            <a:pPr marL="360680" lvl="0" indent="-360680">
              <a:tabLst>
                <a:tab pos="623570" algn="l"/>
              </a:tabLst>
            </a:pPr>
            <a:r>
              <a:rPr lang="en-US" sz="2400" dirty="0" smtClean="0">
                <a:latin typeface="Arial Narrow" panose="020B0606020202030204" pitchFamily="34" charset="0"/>
              </a:rPr>
              <a:t>	3.	</a:t>
            </a:r>
            <a:r>
              <a:rPr lang="en-US" sz="2400" dirty="0" err="1" smtClean="0">
                <a:latin typeface="Arial Narrow" panose="020B0606020202030204" pitchFamily="34" charset="0"/>
              </a:rPr>
              <a:t>Surat</a:t>
            </a:r>
            <a:r>
              <a:rPr lang="en-US" sz="2400" dirty="0" smtClean="0">
                <a:latin typeface="Arial Narrow" panose="020B0606020202030204" pitchFamily="34" charset="0"/>
              </a:rPr>
              <a:t> </a:t>
            </a:r>
            <a:r>
              <a:rPr lang="en-US" sz="2400" dirty="0" err="1" smtClean="0">
                <a:latin typeface="Arial Narrow" panose="020B0606020202030204" pitchFamily="34" charset="0"/>
              </a:rPr>
              <a:t>Keterangan</a:t>
            </a:r>
            <a:r>
              <a:rPr lang="en-US" sz="2400" dirty="0" smtClean="0">
                <a:latin typeface="Arial Narrow" panose="020B0606020202030204" pitchFamily="34" charset="0"/>
              </a:rPr>
              <a:t> </a:t>
            </a:r>
            <a:r>
              <a:rPr lang="en-US" sz="2400" dirty="0" err="1" smtClean="0">
                <a:latin typeface="Arial Narrow" panose="020B0606020202030204" pitchFamily="34" charset="0"/>
              </a:rPr>
              <a:t>Pendamping</a:t>
            </a:r>
            <a:r>
              <a:rPr lang="en-US" sz="2400" dirty="0" smtClean="0">
                <a:latin typeface="Arial Narrow" panose="020B0606020202030204" pitchFamily="34" charset="0"/>
              </a:rPr>
              <a:t> </a:t>
            </a:r>
            <a:r>
              <a:rPr lang="en-US" sz="2400" dirty="0" err="1" smtClean="0">
                <a:latin typeface="Arial Narrow" panose="020B0606020202030204" pitchFamily="34" charset="0"/>
              </a:rPr>
              <a:t>ljazah</a:t>
            </a:r>
            <a:r>
              <a:rPr lang="en-US" sz="2400" dirty="0" smtClean="0">
                <a:latin typeface="Arial Narrow" panose="020B0606020202030204" pitchFamily="34" charset="0"/>
              </a:rPr>
              <a:t>.</a:t>
            </a:r>
          </a:p>
          <a:p>
            <a:pPr marL="900430" indent="-276225" algn="just">
              <a:buFont typeface="Wingdings" panose="05000000000000000000" pitchFamily="2" charset="2"/>
              <a:buChar char="Ø"/>
            </a:pPr>
            <a:r>
              <a:rPr lang="en-US" sz="2400" dirty="0" smtClean="0">
                <a:latin typeface="Arial Narrow" panose="020B0606020202030204" pitchFamily="34" charset="0"/>
              </a:rPr>
              <a:t>	SKPI </a:t>
            </a:r>
            <a:r>
              <a:rPr lang="en-US" sz="2400" dirty="0" err="1" smtClean="0">
                <a:latin typeface="Arial Narrow" panose="020B0606020202030204" pitchFamily="34" charset="0"/>
              </a:rPr>
              <a:t>adalah</a:t>
            </a:r>
            <a:r>
              <a:rPr lang="en-US" sz="2400" dirty="0" smtClean="0">
                <a:latin typeface="Arial Narrow" panose="020B0606020202030204" pitchFamily="34" charset="0"/>
              </a:rPr>
              <a:t> </a:t>
            </a:r>
            <a:r>
              <a:rPr lang="en-US" sz="2400" dirty="0" err="1" smtClean="0">
                <a:latin typeface="Arial Narrow" panose="020B0606020202030204" pitchFamily="34" charset="0"/>
              </a:rPr>
              <a:t>rekam</a:t>
            </a:r>
            <a:r>
              <a:rPr lang="en-US" sz="2400" dirty="0" smtClean="0">
                <a:latin typeface="Arial Narrow" panose="020B0606020202030204" pitchFamily="34" charset="0"/>
              </a:rPr>
              <a:t> </a:t>
            </a:r>
            <a:r>
              <a:rPr lang="en-US" sz="2400" dirty="0" err="1" smtClean="0">
                <a:latin typeface="Arial Narrow" panose="020B0606020202030204" pitchFamily="34" charset="0"/>
              </a:rPr>
              <a:t>jejak</a:t>
            </a:r>
            <a:r>
              <a:rPr lang="en-US" sz="2400" dirty="0" smtClean="0">
                <a:latin typeface="Arial Narrow" panose="020B0606020202030204" pitchFamily="34" charset="0"/>
              </a:rPr>
              <a:t> </a:t>
            </a:r>
            <a:r>
              <a:rPr lang="en-US" sz="2400" dirty="0" err="1" smtClean="0">
                <a:latin typeface="Arial Narrow" panose="020B0606020202030204" pitchFamily="34" charset="0"/>
              </a:rPr>
              <a:t>mahasiswa</a:t>
            </a:r>
            <a:r>
              <a:rPr lang="en-US" sz="2400" dirty="0" smtClean="0">
                <a:latin typeface="Arial Narrow" panose="020B0606020202030204" pitchFamily="34" charset="0"/>
              </a:rPr>
              <a:t> </a:t>
            </a:r>
            <a:r>
              <a:rPr lang="en-US" sz="2400" dirty="0" err="1" smtClean="0">
                <a:latin typeface="Arial Narrow" panose="020B0606020202030204" pitchFamily="34" charset="0"/>
              </a:rPr>
              <a:t>ketika</a:t>
            </a:r>
            <a:r>
              <a:rPr lang="en-US" sz="2400" dirty="0" smtClean="0">
                <a:latin typeface="Arial Narrow" panose="020B0606020202030204" pitchFamily="34" charset="0"/>
              </a:rPr>
              <a:t> </a:t>
            </a:r>
            <a:r>
              <a:rPr lang="en-US" sz="2400" dirty="0" err="1" smtClean="0">
                <a:latin typeface="Arial Narrow" panose="020B0606020202030204" pitchFamily="34" charset="0"/>
              </a:rPr>
              <a:t>menjalani</a:t>
            </a:r>
            <a:r>
              <a:rPr lang="en-US" sz="2400" dirty="0" smtClean="0">
                <a:latin typeface="Arial Narrow" panose="020B0606020202030204" pitchFamily="34" charset="0"/>
              </a:rPr>
              <a:t> </a:t>
            </a:r>
            <a:r>
              <a:rPr lang="en-US" sz="2400" dirty="0" err="1" smtClean="0">
                <a:latin typeface="Arial Narrow" panose="020B0606020202030204" pitchFamily="34" charset="0"/>
              </a:rPr>
              <a:t>perkuliahan</a:t>
            </a:r>
            <a:r>
              <a:rPr lang="en-US" sz="2400" dirty="0" smtClean="0">
                <a:latin typeface="Arial Narrow" panose="020B0606020202030204" pitchFamily="34" charset="0"/>
              </a:rPr>
              <a:t> </a:t>
            </a:r>
            <a:r>
              <a:rPr lang="en-US" sz="2400" dirty="0" err="1" smtClean="0">
                <a:latin typeface="Arial Narrow" panose="020B0606020202030204" pitchFamily="34" charset="0"/>
              </a:rPr>
              <a:t>dan</a:t>
            </a:r>
            <a:r>
              <a:rPr lang="en-US" sz="2400" dirty="0" smtClean="0">
                <a:latin typeface="Arial Narrow" panose="020B0606020202030204" pitchFamily="34" charset="0"/>
              </a:rPr>
              <a:t> </a:t>
            </a:r>
            <a:r>
              <a:rPr lang="en-US" sz="2400" dirty="0" err="1" smtClean="0">
                <a:latin typeface="Arial Narrow" panose="020B0606020202030204" pitchFamily="34" charset="0"/>
              </a:rPr>
              <a:t>menjadi</a:t>
            </a:r>
            <a:r>
              <a:rPr lang="en-US" sz="2400" dirty="0" smtClean="0">
                <a:latin typeface="Arial Narrow" panose="020B0606020202030204" pitchFamily="34" charset="0"/>
              </a:rPr>
              <a:t> </a:t>
            </a:r>
            <a:r>
              <a:rPr lang="en-US" sz="2400" dirty="0" err="1" smtClean="0">
                <a:latin typeface="Arial Narrow" panose="020B0606020202030204" pitchFamily="34" charset="0"/>
              </a:rPr>
              <a:t>dokumen</a:t>
            </a:r>
            <a:r>
              <a:rPr lang="en-US" sz="2400" dirty="0" smtClean="0">
                <a:latin typeface="Arial Narrow" panose="020B0606020202030204" pitchFamily="34" charset="0"/>
              </a:rPr>
              <a:t> </a:t>
            </a:r>
            <a:r>
              <a:rPr lang="en-US" sz="2400" dirty="0" err="1" smtClean="0">
                <a:latin typeface="Arial Narrow" panose="020B0606020202030204" pitchFamily="34" charset="0"/>
              </a:rPr>
              <a:t>pendukung</a:t>
            </a:r>
            <a:r>
              <a:rPr lang="en-US" sz="2400" dirty="0" smtClean="0">
                <a:latin typeface="Arial Narrow" panose="020B0606020202030204" pitchFamily="34" charset="0"/>
              </a:rPr>
              <a:t> </a:t>
            </a:r>
            <a:r>
              <a:rPr lang="en-US" sz="2400" dirty="0" err="1" smtClean="0">
                <a:latin typeface="Arial Narrow" panose="020B0606020202030204" pitchFamily="34" charset="0"/>
              </a:rPr>
              <a:t>semua</a:t>
            </a:r>
            <a:r>
              <a:rPr lang="en-US" sz="2400" dirty="0" smtClean="0">
                <a:latin typeface="Arial Narrow" panose="020B0606020202030204" pitchFamily="34" charset="0"/>
              </a:rPr>
              <a:t> </a:t>
            </a:r>
            <a:r>
              <a:rPr lang="en-US" sz="2400" dirty="0" err="1" smtClean="0">
                <a:latin typeface="Arial Narrow" panose="020B0606020202030204" pitchFamily="34" charset="0"/>
              </a:rPr>
              <a:t>prestasi</a:t>
            </a:r>
            <a:r>
              <a:rPr lang="en-US" sz="2400" dirty="0" smtClean="0">
                <a:latin typeface="Arial Narrow" panose="020B0606020202030204" pitchFamily="34" charset="0"/>
              </a:rPr>
              <a:t> </a:t>
            </a:r>
            <a:r>
              <a:rPr lang="en-US" sz="2400" dirty="0" err="1" smtClean="0">
                <a:latin typeface="Arial Narrow" panose="020B0606020202030204" pitchFamily="34" charset="0"/>
              </a:rPr>
              <a:t>dan</a:t>
            </a:r>
            <a:r>
              <a:rPr lang="en-US" sz="2400" dirty="0" smtClean="0">
                <a:latin typeface="Arial Narrow" panose="020B0606020202030204" pitchFamily="34" charset="0"/>
              </a:rPr>
              <a:t> </a:t>
            </a:r>
            <a:r>
              <a:rPr lang="en-US" sz="2400" dirty="0" err="1" smtClean="0">
                <a:latin typeface="Arial Narrow" panose="020B0606020202030204" pitchFamily="34" charset="0"/>
              </a:rPr>
              <a:t>sertifikasi</a:t>
            </a:r>
            <a:r>
              <a:rPr lang="en-US" sz="2400" dirty="0" smtClean="0">
                <a:latin typeface="Arial Narrow" panose="020B0606020202030204" pitchFamily="34" charset="0"/>
              </a:rPr>
              <a:t> yang </a:t>
            </a:r>
            <a:r>
              <a:rPr lang="en-US" sz="2400" dirty="0" err="1" smtClean="0">
                <a:latin typeface="Arial Narrow" panose="020B0606020202030204" pitchFamily="34" charset="0"/>
              </a:rPr>
              <a:t>dicantumkan</a:t>
            </a:r>
            <a:r>
              <a:rPr lang="en-US" sz="2400" dirty="0" smtClean="0">
                <a:latin typeface="Arial Narrow" panose="020B0606020202030204" pitchFamily="34" charset="0"/>
              </a:rPr>
              <a:t> </a:t>
            </a:r>
            <a:r>
              <a:rPr lang="en-US" sz="2400" dirty="0" err="1" smtClean="0">
                <a:latin typeface="Arial Narrow" panose="020B0606020202030204" pitchFamily="34" charset="0"/>
              </a:rPr>
              <a:t>di</a:t>
            </a:r>
            <a:r>
              <a:rPr lang="en-US" sz="2400" dirty="0" smtClean="0">
                <a:latin typeface="Arial Narrow" panose="020B0606020202030204" pitchFamily="34" charset="0"/>
              </a:rPr>
              <a:t> curriculum vitae (CV).</a:t>
            </a:r>
          </a:p>
          <a:p>
            <a:pPr marL="900430" indent="-276225" algn="just">
              <a:buFont typeface="Wingdings" panose="05000000000000000000" pitchFamily="2" charset="2"/>
              <a:buChar char="Ø"/>
            </a:pPr>
            <a:r>
              <a:rPr lang="en-US" sz="2400" dirty="0" smtClean="0">
                <a:latin typeface="Arial Narrow" panose="020B0606020202030204" pitchFamily="34" charset="0"/>
              </a:rPr>
              <a:t>SKPI </a:t>
            </a:r>
            <a:r>
              <a:rPr lang="en-US" sz="2400" dirty="0" err="1" smtClean="0">
                <a:latin typeface="Arial Narrow" panose="020B0606020202030204" pitchFamily="34" charset="0"/>
              </a:rPr>
              <a:t>menerangkan</a:t>
            </a:r>
            <a:r>
              <a:rPr lang="en-US" sz="2400" dirty="0" smtClean="0">
                <a:latin typeface="Arial Narrow" panose="020B0606020202030204" pitchFamily="34" charset="0"/>
              </a:rPr>
              <a:t> </a:t>
            </a:r>
            <a:r>
              <a:rPr lang="en-US" sz="2400" dirty="0" err="1" smtClean="0">
                <a:latin typeface="Arial Narrow" panose="020B0606020202030204" pitchFamily="34" charset="0"/>
              </a:rPr>
              <a:t>kemampuan</a:t>
            </a:r>
            <a:r>
              <a:rPr lang="en-US" sz="2400" dirty="0" smtClean="0">
                <a:latin typeface="Arial Narrow" panose="020B0606020202030204" pitchFamily="34" charset="0"/>
              </a:rPr>
              <a:t> yang </a:t>
            </a:r>
            <a:r>
              <a:rPr lang="en-US" sz="2400" dirty="0" err="1" smtClean="0">
                <a:latin typeface="Arial Narrow" panose="020B0606020202030204" pitchFamily="34" charset="0"/>
              </a:rPr>
              <a:t>dibutuhkan</a:t>
            </a:r>
            <a:r>
              <a:rPr lang="en-US" sz="2400" dirty="0" smtClean="0">
                <a:latin typeface="Arial Narrow" panose="020B0606020202030204" pitchFamily="34" charset="0"/>
              </a:rPr>
              <a:t> </a:t>
            </a:r>
            <a:r>
              <a:rPr lang="en-US" sz="2400" dirty="0" err="1" smtClean="0">
                <a:latin typeface="Arial Narrow" panose="020B0606020202030204" pitchFamily="34" charset="0"/>
              </a:rPr>
              <a:t>sebagai</a:t>
            </a:r>
            <a:r>
              <a:rPr lang="en-US" sz="2400" dirty="0" smtClean="0">
                <a:latin typeface="Arial Narrow" panose="020B0606020202030204" pitchFamily="34" charset="0"/>
              </a:rPr>
              <a:t> </a:t>
            </a:r>
            <a:r>
              <a:rPr lang="en-US" sz="2400" dirty="0" err="1" smtClean="0">
                <a:latin typeface="Arial Narrow" panose="020B0606020202030204" pitchFamily="34" charset="0"/>
              </a:rPr>
              <a:t>prasayarat</a:t>
            </a:r>
            <a:r>
              <a:rPr lang="en-US" sz="2400" dirty="0" smtClean="0">
                <a:latin typeface="Arial Narrow" panose="020B0606020202030204" pitchFamily="34" charset="0"/>
              </a:rPr>
              <a:t> </a:t>
            </a:r>
            <a:r>
              <a:rPr lang="en-US" sz="2400" dirty="0" err="1" smtClean="0">
                <a:latin typeface="Arial Narrow" panose="020B0606020202030204" pitchFamily="34" charset="0"/>
              </a:rPr>
              <a:t>dalam</a:t>
            </a:r>
            <a:r>
              <a:rPr lang="en-US" sz="2400" dirty="0" smtClean="0">
                <a:latin typeface="Arial Narrow" panose="020B0606020202030204" pitchFamily="34" charset="0"/>
              </a:rPr>
              <a:t> </a:t>
            </a:r>
            <a:r>
              <a:rPr lang="en-US" sz="2400" dirty="0" err="1" smtClean="0">
                <a:latin typeface="Arial Narrow" panose="020B0606020202030204" pitchFamily="34" charset="0"/>
              </a:rPr>
              <a:t>persaingan</a:t>
            </a:r>
            <a:r>
              <a:rPr lang="en-US" sz="2400" dirty="0" smtClean="0">
                <a:latin typeface="Arial Narrow" panose="020B0606020202030204" pitchFamily="34" charset="0"/>
              </a:rPr>
              <a:t> </a:t>
            </a:r>
            <a:r>
              <a:rPr lang="en-US" sz="2400" dirty="0" err="1" smtClean="0">
                <a:latin typeface="Arial Narrow" panose="020B0606020202030204" pitchFamily="34" charset="0"/>
              </a:rPr>
              <a:t>dunia</a:t>
            </a:r>
            <a:r>
              <a:rPr lang="en-US" sz="2400" dirty="0" smtClean="0">
                <a:latin typeface="Arial Narrow" panose="020B0606020202030204" pitchFamily="34" charset="0"/>
              </a:rPr>
              <a:t> </a:t>
            </a:r>
            <a:r>
              <a:rPr lang="en-US" sz="2400" dirty="0" err="1" smtClean="0">
                <a:latin typeface="Arial Narrow" panose="020B0606020202030204" pitchFamily="34" charset="0"/>
              </a:rPr>
              <a:t>kerja</a:t>
            </a:r>
            <a:r>
              <a:rPr lang="en-US" sz="2400" dirty="0" smtClean="0">
                <a:latin typeface="Arial Narrow" panose="020B0606020202030204" pitchFamily="34" charset="0"/>
              </a:rPr>
              <a:t> </a:t>
            </a:r>
            <a:r>
              <a:rPr lang="en-US" sz="2400" dirty="0" err="1" smtClean="0">
                <a:latin typeface="Arial Narrow" panose="020B0606020202030204" pitchFamily="34" charset="0"/>
              </a:rPr>
              <a:t>dilihat</a:t>
            </a:r>
            <a:r>
              <a:rPr lang="en-US" sz="2400" dirty="0" smtClean="0">
                <a:latin typeface="Arial Narrow" panose="020B0606020202030204" pitchFamily="34" charset="0"/>
              </a:rPr>
              <a:t> </a:t>
            </a:r>
            <a:r>
              <a:rPr lang="en-US" sz="2400" dirty="0" err="1" smtClean="0">
                <a:latin typeface="Arial Narrow" panose="020B0606020202030204" pitchFamily="34" charset="0"/>
              </a:rPr>
              <a:t>dari</a:t>
            </a:r>
            <a:r>
              <a:rPr lang="en-US" sz="2400" dirty="0" smtClean="0">
                <a:latin typeface="Arial Narrow" panose="020B0606020202030204" pitchFamily="34" charset="0"/>
              </a:rPr>
              <a:t> </a:t>
            </a:r>
            <a:r>
              <a:rPr lang="en-US" sz="2400" dirty="0" err="1" smtClean="0">
                <a:latin typeface="Arial Narrow" panose="020B0606020202030204" pitchFamily="34" charset="0"/>
              </a:rPr>
              <a:t>latar</a:t>
            </a:r>
            <a:r>
              <a:rPr lang="en-US" sz="2400" dirty="0" smtClean="0">
                <a:latin typeface="Arial Narrow" panose="020B0606020202030204" pitchFamily="34" charset="0"/>
              </a:rPr>
              <a:t> </a:t>
            </a:r>
            <a:r>
              <a:rPr lang="en-US" sz="2400" dirty="0" err="1" smtClean="0">
                <a:latin typeface="Arial Narrow" panose="020B0606020202030204" pitchFamily="34" charset="0"/>
              </a:rPr>
              <a:t>belakang</a:t>
            </a:r>
            <a:r>
              <a:rPr lang="en-US" sz="2400" dirty="0" smtClean="0">
                <a:latin typeface="Arial Narrow" panose="020B0606020202030204" pitchFamily="34" charset="0"/>
              </a:rPr>
              <a:t> </a:t>
            </a:r>
            <a:r>
              <a:rPr lang="en-US" sz="2400" dirty="0" err="1" smtClean="0">
                <a:latin typeface="Arial Narrow" panose="020B0606020202030204" pitchFamily="34" charset="0"/>
              </a:rPr>
              <a:t>lulusannya</a:t>
            </a:r>
            <a:r>
              <a:rPr lang="en-US" sz="2400" dirty="0" smtClean="0">
                <a:latin typeface="Arial Narrow" panose="020B0606020202030204" pitchFamily="34" charset="0"/>
              </a:rPr>
              <a:t>.</a:t>
            </a:r>
          </a:p>
          <a:p>
            <a:pPr marL="0" marR="0" lvl="0" indent="0" defTabSz="914400" rtl="0" eaLnBrk="1" fontAlgn="auto" latinLnBrk="0" hangingPunct="1">
              <a:lnSpc>
                <a:spcPct val="90000"/>
              </a:lnSpc>
              <a:spcBef>
                <a:spcPct val="0"/>
              </a:spcBef>
              <a:spcAft>
                <a:spcPts val="0"/>
              </a:spcAft>
              <a:buClrTx/>
              <a:buSzTx/>
              <a:buFontTx/>
              <a:buNone/>
              <a:defRPr/>
            </a:pPr>
            <a:endParaRPr kumimoji="0" lang="en-US" sz="28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en-US" altLang="id-ID"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362327" y="0"/>
            <a:ext cx="5467347" cy="766757"/>
          </a:xfrm>
        </p:spPr>
        <p:txBody>
          <a:bodyPr/>
          <a:lstStyle/>
          <a:p>
            <a:r>
              <a:rPr lang="en-US" sz="2400" dirty="0" smtClean="0">
                <a:latin typeface="Arial Narrow" panose="020B0606020202030204" pitchFamily="34" charset="0"/>
              </a:rPr>
              <a:t>PKKMB PROGRAM SARJANA FEB UNS</a:t>
            </a:r>
            <a:endParaRPr lang="en-US" sz="2400" dirty="0">
              <a:latin typeface="Arial Narrow" panose="020B0606020202030204" pitchFamily="34" charset="0"/>
            </a:endParaRPr>
          </a:p>
        </p:txBody>
      </p:sp>
      <p:sp>
        <p:nvSpPr>
          <p:cNvPr id="4" name="Rectangle 2"/>
          <p:cNvSpPr txBox="1">
            <a:spLocks noChangeArrowheads="1"/>
          </p:cNvSpPr>
          <p:nvPr/>
        </p:nvSpPr>
        <p:spPr>
          <a:xfrm>
            <a:off x="734292" y="1524000"/>
            <a:ext cx="10377054" cy="4682836"/>
          </a:xfrm>
          <a:prstGeom prst="rect">
            <a:avLst/>
          </a:prstGeom>
        </p:spPr>
        <p:txBody>
          <a:bodyPr anchor="t"/>
          <a:lstStyle/>
          <a:p>
            <a:pPr>
              <a:tabLst>
                <a:tab pos="360045" algn="l"/>
              </a:tabLst>
            </a:pPr>
            <a:r>
              <a:rPr lang="en-US" sz="2000" b="1" dirty="0" smtClean="0">
                <a:latin typeface="Arial Narrow" panose="020B0606020202030204" pitchFamily="34" charset="0"/>
              </a:rPr>
              <a:t>H. 	</a:t>
            </a:r>
            <a:r>
              <a:rPr lang="en-US" sz="2000" b="1" dirty="0" err="1" smtClean="0">
                <a:latin typeface="Arial Narrow" panose="020B0606020202030204" pitchFamily="34" charset="0"/>
              </a:rPr>
              <a:t>Kegiatan</a:t>
            </a:r>
            <a:r>
              <a:rPr lang="en-US" sz="2000" b="1" dirty="0" smtClean="0">
                <a:latin typeface="Arial Narrow" panose="020B0606020202030204" pitchFamily="34" charset="0"/>
              </a:rPr>
              <a:t> </a:t>
            </a:r>
            <a:r>
              <a:rPr lang="en-US" sz="2000" b="1" dirty="0" err="1" smtClean="0">
                <a:latin typeface="Arial Narrow" panose="020B0606020202030204" pitchFamily="34" charset="0"/>
              </a:rPr>
              <a:t>Wajib</a:t>
            </a:r>
            <a:r>
              <a:rPr lang="en-US" sz="2000" b="1" dirty="0" smtClean="0">
                <a:latin typeface="Arial Narrow" panose="020B0606020202030204" pitchFamily="34" charset="0"/>
              </a:rPr>
              <a:t> SPKK </a:t>
            </a:r>
            <a:r>
              <a:rPr lang="en-US" sz="2000" dirty="0" smtClean="0">
                <a:latin typeface="Arial Narrow" panose="020B0606020202030204" pitchFamily="34" charset="0"/>
              </a:rPr>
              <a:t> (</a:t>
            </a:r>
            <a:r>
              <a:rPr lang="en-US" sz="2000" dirty="0" err="1" smtClean="0">
                <a:latin typeface="Arial Narrow" panose="020B0606020202030204" pitchFamily="34" charset="0"/>
              </a:rPr>
              <a:t>Surat</a:t>
            </a:r>
            <a:r>
              <a:rPr lang="en-US" sz="2000" dirty="0" smtClean="0">
                <a:latin typeface="Arial Narrow" panose="020B0606020202030204" pitchFamily="34" charset="0"/>
              </a:rPr>
              <a:t> </a:t>
            </a:r>
            <a:r>
              <a:rPr lang="en-US" sz="2000" dirty="0" err="1" smtClean="0">
                <a:latin typeface="Arial Narrow" panose="020B0606020202030204" pitchFamily="34" charset="0"/>
              </a:rPr>
              <a:t>Keterangan</a:t>
            </a:r>
            <a:r>
              <a:rPr lang="en-US" sz="2000" dirty="0" smtClean="0">
                <a:latin typeface="Arial Narrow" panose="020B0606020202030204" pitchFamily="34" charset="0"/>
              </a:rPr>
              <a:t> </a:t>
            </a:r>
            <a:r>
              <a:rPr lang="en-US" sz="2000" dirty="0" err="1" smtClean="0">
                <a:latin typeface="Arial Narrow" panose="020B0606020202030204" pitchFamily="34" charset="0"/>
              </a:rPr>
              <a:t>Kegiatan</a:t>
            </a:r>
            <a:r>
              <a:rPr lang="en-US" sz="2000" dirty="0" smtClean="0">
                <a:latin typeface="Arial Narrow" panose="020B0606020202030204" pitchFamily="34" charset="0"/>
              </a:rPr>
              <a:t> </a:t>
            </a:r>
            <a:r>
              <a:rPr lang="en-US" sz="2000" dirty="0" err="1" smtClean="0">
                <a:latin typeface="Arial Narrow" panose="020B0606020202030204" pitchFamily="34" charset="0"/>
              </a:rPr>
              <a:t>Kemahasiswaan</a:t>
            </a:r>
            <a:r>
              <a:rPr lang="en-US" sz="2000" dirty="0" smtClean="0">
                <a:latin typeface="Arial Narrow" panose="020B0606020202030204" pitchFamily="34" charset="0"/>
              </a:rPr>
              <a:t>)</a:t>
            </a:r>
          </a:p>
          <a:p>
            <a:pPr algn="just"/>
            <a:r>
              <a:rPr lang="en-US" sz="2000" dirty="0" err="1" smtClean="0">
                <a:latin typeface="Arial Narrow" panose="020B0606020202030204" pitchFamily="34" charset="0"/>
              </a:rPr>
              <a:t>Kegiatan</a:t>
            </a:r>
            <a:r>
              <a:rPr lang="en-US" sz="2000" dirty="0" smtClean="0">
                <a:latin typeface="Arial Narrow" panose="020B0606020202030204" pitchFamily="34" charset="0"/>
              </a:rPr>
              <a:t> </a:t>
            </a:r>
            <a:r>
              <a:rPr lang="en-US" sz="2000" dirty="0" err="1" smtClean="0">
                <a:latin typeface="Arial Narrow" panose="020B0606020202030204" pitchFamily="34" charset="0"/>
              </a:rPr>
              <a:t>ini</a:t>
            </a:r>
            <a:r>
              <a:rPr lang="en-US" sz="2000" dirty="0" smtClean="0">
                <a:latin typeface="Arial Narrow" panose="020B0606020202030204" pitchFamily="34" charset="0"/>
              </a:rPr>
              <a:t> </a:t>
            </a:r>
            <a:r>
              <a:rPr lang="en-US" sz="2000" dirty="0" err="1" smtClean="0">
                <a:latin typeface="Arial Narrow" panose="020B0606020202030204" pitchFamily="34" charset="0"/>
              </a:rPr>
              <a:t>merupakan</a:t>
            </a:r>
            <a:r>
              <a:rPr lang="en-US" sz="2000" dirty="0" smtClean="0">
                <a:latin typeface="Arial Narrow" panose="020B0606020202030204" pitchFamily="34" charset="0"/>
              </a:rPr>
              <a:t> </a:t>
            </a:r>
            <a:r>
              <a:rPr lang="en-US" sz="2000" dirty="0" err="1" smtClean="0">
                <a:latin typeface="Arial Narrow" panose="020B0606020202030204" pitchFamily="34" charset="0"/>
              </a:rPr>
              <a:t>kegiatan</a:t>
            </a:r>
            <a:r>
              <a:rPr lang="en-US" sz="2000" dirty="0" smtClean="0">
                <a:latin typeface="Arial Narrow" panose="020B0606020202030204" pitchFamily="34" charset="0"/>
              </a:rPr>
              <a:t> yang </a:t>
            </a:r>
            <a:r>
              <a:rPr lang="en-US" sz="2000" dirty="0" err="1" smtClean="0">
                <a:latin typeface="Arial Narrow" panose="020B0606020202030204" pitchFamily="34" charset="0"/>
              </a:rPr>
              <a:t>harus</a:t>
            </a:r>
            <a:r>
              <a:rPr lang="en-US" sz="2000" dirty="0" smtClean="0">
                <a:latin typeface="Arial Narrow" panose="020B0606020202030204" pitchFamily="34" charset="0"/>
              </a:rPr>
              <a:t> </a:t>
            </a:r>
            <a:r>
              <a:rPr lang="en-US" sz="2000" dirty="0" err="1" smtClean="0">
                <a:latin typeface="Arial Narrow" panose="020B0606020202030204" pitchFamily="34" charset="0"/>
              </a:rPr>
              <a:t>diikuti</a:t>
            </a:r>
            <a:r>
              <a:rPr lang="en-US" sz="2000" dirty="0" smtClean="0">
                <a:latin typeface="Arial Narrow" panose="020B0606020202030204" pitchFamily="34" charset="0"/>
              </a:rPr>
              <a:t> </a:t>
            </a:r>
            <a:r>
              <a:rPr lang="en-US" sz="2000" dirty="0" err="1" smtClean="0">
                <a:latin typeface="Arial Narrow" panose="020B0606020202030204" pitchFamily="34" charset="0"/>
              </a:rPr>
              <a:t>oleh</a:t>
            </a:r>
            <a:r>
              <a:rPr lang="en-US" sz="2000" dirty="0" smtClean="0">
                <a:latin typeface="Arial Narrow" panose="020B0606020202030204" pitchFamily="34" charset="0"/>
              </a:rPr>
              <a:t> </a:t>
            </a:r>
            <a:r>
              <a:rPr lang="en-US" sz="2000" dirty="0" err="1" smtClean="0">
                <a:latin typeface="Arial Narrow" panose="020B0606020202030204" pitchFamily="34" charset="0"/>
              </a:rPr>
              <a:t>seluruh</a:t>
            </a:r>
            <a:r>
              <a:rPr lang="en-US" sz="2000" dirty="0" smtClean="0">
                <a:latin typeface="Arial Narrow" panose="020B0606020202030204" pitchFamily="34" charset="0"/>
              </a:rPr>
              <a:t> </a:t>
            </a:r>
            <a:r>
              <a:rPr lang="en-US" sz="2000" dirty="0" err="1" smtClean="0">
                <a:latin typeface="Arial Narrow" panose="020B0606020202030204" pitchFamily="34" charset="0"/>
              </a:rPr>
              <a:t>mahasiswa</a:t>
            </a:r>
            <a:r>
              <a:rPr lang="en-US" sz="2000" dirty="0" smtClean="0">
                <a:latin typeface="Arial Narrow" panose="020B0606020202030204" pitchFamily="34" charset="0"/>
              </a:rPr>
              <a:t> </a:t>
            </a:r>
            <a:r>
              <a:rPr lang="en-US" sz="2000" dirty="0" err="1" smtClean="0">
                <a:latin typeface="Arial Narrow" panose="020B0606020202030204" pitchFamily="34" charset="0"/>
              </a:rPr>
              <a:t>Universitas</a:t>
            </a:r>
            <a:r>
              <a:rPr lang="en-US" sz="2000" dirty="0" smtClean="0">
                <a:latin typeface="Arial Narrow" panose="020B0606020202030204" pitchFamily="34" charset="0"/>
              </a:rPr>
              <a:t> </a:t>
            </a:r>
            <a:r>
              <a:rPr lang="en-US" sz="2000" dirty="0" err="1" smtClean="0">
                <a:latin typeface="Arial Narrow" panose="020B0606020202030204" pitchFamily="34" charset="0"/>
              </a:rPr>
              <a:t>Sebelas</a:t>
            </a:r>
            <a:r>
              <a:rPr lang="en-US" sz="2000" dirty="0" smtClean="0">
                <a:latin typeface="Arial Narrow" panose="020B0606020202030204" pitchFamily="34" charset="0"/>
              </a:rPr>
              <a:t> </a:t>
            </a:r>
            <a:r>
              <a:rPr lang="en-US" sz="2000" dirty="0" err="1" smtClean="0">
                <a:latin typeface="Arial Narrow" panose="020B0606020202030204" pitchFamily="34" charset="0"/>
              </a:rPr>
              <a:t>Maret</a:t>
            </a:r>
            <a:r>
              <a:rPr lang="en-US" sz="2000" dirty="0" smtClean="0">
                <a:latin typeface="Arial Narrow" panose="020B0606020202030204" pitchFamily="34" charset="0"/>
              </a:rPr>
              <a:t>. </a:t>
            </a:r>
            <a:r>
              <a:rPr lang="en-US" sz="2000" dirty="0" err="1" smtClean="0">
                <a:latin typeface="Arial Narrow" panose="020B0606020202030204" pitchFamily="34" charset="0"/>
              </a:rPr>
              <a:t>Kegiatan</a:t>
            </a:r>
            <a:r>
              <a:rPr lang="en-US" sz="2000" dirty="0" smtClean="0">
                <a:latin typeface="Arial Narrow" panose="020B0606020202030204" pitchFamily="34" charset="0"/>
              </a:rPr>
              <a:t> </a:t>
            </a:r>
            <a:r>
              <a:rPr lang="en-US" sz="2000" dirty="0" err="1" smtClean="0">
                <a:latin typeface="Arial Narrow" panose="020B0606020202030204" pitchFamily="34" charset="0"/>
              </a:rPr>
              <a:t>ini</a:t>
            </a:r>
            <a:r>
              <a:rPr lang="en-US" sz="2000" dirty="0" smtClean="0">
                <a:latin typeface="Arial Narrow" panose="020B0606020202030204" pitchFamily="34" charset="0"/>
              </a:rPr>
              <a:t> </a:t>
            </a:r>
            <a:r>
              <a:rPr lang="en-US" sz="2000" dirty="0" err="1" smtClean="0">
                <a:latin typeface="Arial Narrow" panose="020B0606020202030204" pitchFamily="34" charset="0"/>
              </a:rPr>
              <a:t>meliputi</a:t>
            </a:r>
            <a:r>
              <a:rPr lang="en-US" sz="2000" dirty="0" smtClean="0">
                <a:latin typeface="Arial Narrow" panose="020B0606020202030204" pitchFamily="34" charset="0"/>
              </a:rPr>
              <a:t>:</a:t>
            </a:r>
          </a:p>
          <a:p>
            <a:pPr marL="263525" lvl="0" indent="-263525" algn="just">
              <a:tabLst>
                <a:tab pos="263525" algn="l"/>
              </a:tabLst>
            </a:pPr>
            <a:r>
              <a:rPr lang="en-US" sz="2000" dirty="0" smtClean="0">
                <a:latin typeface="Arial Narrow" panose="020B0606020202030204" pitchFamily="34" charset="0"/>
              </a:rPr>
              <a:t>1. 	Program </a:t>
            </a:r>
            <a:r>
              <a:rPr lang="en-US" sz="2000" dirty="0" err="1" smtClean="0">
                <a:latin typeface="Arial Narrow" panose="020B0606020202030204" pitchFamily="34" charset="0"/>
              </a:rPr>
              <a:t>Pengenalan</a:t>
            </a:r>
            <a:r>
              <a:rPr lang="en-US" sz="2000" dirty="0" smtClean="0">
                <a:latin typeface="Arial Narrow" panose="020B0606020202030204" pitchFamily="34" charset="0"/>
              </a:rPr>
              <a:t> </a:t>
            </a:r>
            <a:r>
              <a:rPr lang="en-US" sz="2000" dirty="0" err="1" smtClean="0">
                <a:latin typeface="Arial Narrow" panose="020B0606020202030204" pitchFamily="34" charset="0"/>
              </a:rPr>
              <a:t>Kehidupan</a:t>
            </a:r>
            <a:r>
              <a:rPr lang="en-US" sz="2000" dirty="0" smtClean="0">
                <a:latin typeface="Arial Narrow" panose="020B0606020202030204" pitchFamily="34" charset="0"/>
              </a:rPr>
              <a:t> </a:t>
            </a:r>
            <a:r>
              <a:rPr lang="en-US" sz="2000" dirty="0" err="1" smtClean="0">
                <a:latin typeface="Arial Narrow" panose="020B0606020202030204" pitchFamily="34" charset="0"/>
              </a:rPr>
              <a:t>Kampus</a:t>
            </a:r>
            <a:r>
              <a:rPr lang="en-US" sz="2000" dirty="0" smtClean="0">
                <a:latin typeface="Arial Narrow" panose="020B0606020202030204" pitchFamily="34" charset="0"/>
              </a:rPr>
              <a:t> </a:t>
            </a:r>
            <a:r>
              <a:rPr lang="en-US" sz="2000" dirty="0" err="1" smtClean="0">
                <a:latin typeface="Arial Narrow" panose="020B0606020202030204" pitchFamily="34" charset="0"/>
              </a:rPr>
              <a:t>Mahasiswa</a:t>
            </a:r>
            <a:r>
              <a:rPr lang="en-US" sz="2000" dirty="0" smtClean="0">
                <a:latin typeface="Arial Narrow" panose="020B0606020202030204" pitchFamily="34" charset="0"/>
              </a:rPr>
              <a:t> </a:t>
            </a:r>
            <a:r>
              <a:rPr lang="en-US" sz="2000" dirty="0" err="1" smtClean="0">
                <a:latin typeface="Arial Narrow" panose="020B0606020202030204" pitchFamily="34" charset="0"/>
              </a:rPr>
              <a:t>Baru</a:t>
            </a:r>
            <a:r>
              <a:rPr lang="en-US" sz="2000" dirty="0" smtClean="0">
                <a:latin typeface="Arial Narrow" panose="020B0606020202030204" pitchFamily="34" charset="0"/>
              </a:rPr>
              <a:t> </a:t>
            </a:r>
            <a:r>
              <a:rPr lang="en-US" sz="2000" b="1" dirty="0" smtClean="0">
                <a:latin typeface="Arial Narrow" panose="020B0606020202030204" pitchFamily="34" charset="0"/>
              </a:rPr>
              <a:t>(PKKMB)</a:t>
            </a:r>
            <a:r>
              <a:rPr lang="en-US" sz="2000" dirty="0" smtClean="0">
                <a:latin typeface="Arial Narrow" panose="020B0606020202030204" pitchFamily="34" charset="0"/>
              </a:rPr>
              <a:t>, </a:t>
            </a:r>
            <a:r>
              <a:rPr lang="en-US" sz="2000" dirty="0" err="1" smtClean="0">
                <a:latin typeface="Arial Narrow" panose="020B0606020202030204" pitchFamily="34" charset="0"/>
              </a:rPr>
              <a:t>sebagai</a:t>
            </a:r>
            <a:r>
              <a:rPr lang="en-US" sz="2000" dirty="0" smtClean="0">
                <a:latin typeface="Arial Narrow" panose="020B0606020202030204" pitchFamily="34" charset="0"/>
              </a:rPr>
              <a:t> </a:t>
            </a:r>
            <a:r>
              <a:rPr lang="en-US" sz="2000" dirty="0" err="1" smtClean="0">
                <a:latin typeface="Arial Narrow" panose="020B0606020202030204" pitchFamily="34" charset="0"/>
              </a:rPr>
              <a:t>upaya</a:t>
            </a:r>
            <a:r>
              <a:rPr lang="en-US" sz="2000" dirty="0" smtClean="0">
                <a:latin typeface="Arial Narrow" panose="020B0606020202030204" pitchFamily="34" charset="0"/>
              </a:rPr>
              <a:t> </a:t>
            </a:r>
            <a:r>
              <a:rPr lang="en-US" sz="2000" dirty="0" err="1" smtClean="0">
                <a:latin typeface="Arial Narrow" panose="020B0606020202030204" pitchFamily="34" charset="0"/>
              </a:rPr>
              <a:t>peletakan</a:t>
            </a:r>
            <a:r>
              <a:rPr lang="en-US" sz="2000" dirty="0" smtClean="0">
                <a:latin typeface="Arial Narrow" panose="020B0606020202030204" pitchFamily="34" charset="0"/>
              </a:rPr>
              <a:t> </a:t>
            </a:r>
            <a:r>
              <a:rPr lang="en-US" sz="2000" dirty="0" err="1" smtClean="0">
                <a:latin typeface="Arial Narrow" panose="020B0606020202030204" pitchFamily="34" charset="0"/>
              </a:rPr>
              <a:t>dasar</a:t>
            </a:r>
            <a:r>
              <a:rPr lang="en-US" sz="2000" dirty="0" smtClean="0">
                <a:latin typeface="Arial Narrow" panose="020B0606020202030204" pitchFamily="34" charset="0"/>
              </a:rPr>
              <a:t>   	 </a:t>
            </a:r>
            <a:r>
              <a:rPr lang="en-US" sz="2000" dirty="0" err="1" smtClean="0">
                <a:latin typeface="Arial Narrow" panose="020B0606020202030204" pitchFamily="34" charset="0"/>
              </a:rPr>
              <a:t>pengenalan</a:t>
            </a:r>
            <a:r>
              <a:rPr lang="en-US" sz="2000" dirty="0" smtClean="0">
                <a:latin typeface="Arial Narrow" panose="020B0606020202030204" pitchFamily="34" charset="0"/>
              </a:rPr>
              <a:t> </a:t>
            </a:r>
            <a:r>
              <a:rPr lang="en-US" sz="2000" dirty="0" err="1" smtClean="0">
                <a:latin typeface="Arial Narrow" panose="020B0606020202030204" pitchFamily="34" charset="0"/>
              </a:rPr>
              <a:t>dan</a:t>
            </a:r>
            <a:r>
              <a:rPr lang="en-US" sz="2000" dirty="0" smtClean="0">
                <a:latin typeface="Arial Narrow" panose="020B0606020202030204" pitchFamily="34" charset="0"/>
              </a:rPr>
              <a:t> </a:t>
            </a:r>
            <a:r>
              <a:rPr lang="en-US" sz="2000" dirty="0" err="1" smtClean="0">
                <a:latin typeface="Arial Narrow" panose="020B0606020202030204" pitchFamily="34" charset="0"/>
              </a:rPr>
              <a:t>cinta</a:t>
            </a:r>
            <a:r>
              <a:rPr lang="en-US" sz="2000" dirty="0" smtClean="0">
                <a:latin typeface="Arial Narrow" panose="020B0606020202030204" pitchFamily="34" charset="0"/>
              </a:rPr>
              <a:t> </a:t>
            </a:r>
            <a:r>
              <a:rPr lang="en-US" sz="2000" dirty="0" err="1" smtClean="0">
                <a:latin typeface="Arial Narrow" panose="020B0606020202030204" pitchFamily="34" charset="0"/>
              </a:rPr>
              <a:t>almamater</a:t>
            </a:r>
            <a:r>
              <a:rPr lang="en-US" sz="2000" dirty="0" smtClean="0">
                <a:latin typeface="Arial Narrow" panose="020B0606020202030204" pitchFamily="34" charset="0"/>
              </a:rPr>
              <a:t> </a:t>
            </a:r>
            <a:r>
              <a:rPr lang="en-US" sz="2000" dirty="0" err="1" smtClean="0">
                <a:latin typeface="Arial Narrow" panose="020B0606020202030204" pitchFamily="34" charset="0"/>
              </a:rPr>
              <a:t>serta</a:t>
            </a:r>
            <a:r>
              <a:rPr lang="en-US" sz="2000" dirty="0" smtClean="0">
                <a:latin typeface="Arial Narrow" panose="020B0606020202030204" pitchFamily="34" charset="0"/>
              </a:rPr>
              <a:t> </a:t>
            </a:r>
            <a:r>
              <a:rPr lang="en-US" sz="2000" dirty="0" err="1" smtClean="0">
                <a:latin typeface="Arial Narrow" panose="020B0606020202030204" pitchFamily="34" charset="0"/>
              </a:rPr>
              <a:t>upaya</a:t>
            </a:r>
            <a:r>
              <a:rPr lang="en-US" sz="2000" dirty="0" smtClean="0">
                <a:latin typeface="Arial Narrow" panose="020B0606020202030204" pitchFamily="34" charset="0"/>
              </a:rPr>
              <a:t> </a:t>
            </a:r>
            <a:r>
              <a:rPr lang="en-US" sz="2000" dirty="0" err="1" smtClean="0">
                <a:latin typeface="Arial Narrow" panose="020B0606020202030204" pitchFamily="34" charset="0"/>
              </a:rPr>
              <a:t>adaptasi</a:t>
            </a:r>
            <a:r>
              <a:rPr lang="en-US" sz="2000" dirty="0" smtClean="0">
                <a:latin typeface="Arial Narrow" panose="020B0606020202030204" pitchFamily="34" charset="0"/>
              </a:rPr>
              <a:t> </a:t>
            </a:r>
            <a:r>
              <a:rPr lang="en-US" sz="2000" dirty="0" err="1" smtClean="0">
                <a:latin typeface="Arial Narrow" panose="020B0606020202030204" pitchFamily="34" charset="0"/>
              </a:rPr>
              <a:t>pembelajaran</a:t>
            </a:r>
            <a:r>
              <a:rPr lang="en-US" sz="2000" dirty="0" smtClean="0">
                <a:latin typeface="Arial Narrow" panose="020B0606020202030204" pitchFamily="34" charset="0"/>
              </a:rPr>
              <a:t> “Adult Learning”.</a:t>
            </a:r>
          </a:p>
          <a:p>
            <a:pPr marL="263525" lvl="0" indent="-263525" algn="just"/>
            <a:r>
              <a:rPr lang="en-US" sz="2000" dirty="0" smtClean="0">
                <a:latin typeface="Arial Narrow" panose="020B0606020202030204" pitchFamily="34" charset="0"/>
              </a:rPr>
              <a:t>2.	</a:t>
            </a:r>
            <a:r>
              <a:rPr lang="en-US" sz="2000" dirty="0" err="1" smtClean="0">
                <a:latin typeface="Arial Narrow" panose="020B0606020202030204" pitchFamily="34" charset="0"/>
              </a:rPr>
              <a:t>Pengembangan</a:t>
            </a:r>
            <a:r>
              <a:rPr lang="en-US" sz="2000" dirty="0" smtClean="0">
                <a:latin typeface="Arial Narrow" panose="020B0606020202030204" pitchFamily="34" charset="0"/>
              </a:rPr>
              <a:t> </a:t>
            </a:r>
            <a:r>
              <a:rPr lang="en-US" sz="2000" dirty="0" err="1" smtClean="0">
                <a:latin typeface="Arial Narrow" panose="020B0606020202030204" pitchFamily="34" charset="0"/>
              </a:rPr>
              <a:t>Karakter</a:t>
            </a:r>
            <a:r>
              <a:rPr lang="en-US" sz="2000" dirty="0" smtClean="0">
                <a:latin typeface="Arial Narrow" panose="020B0606020202030204" pitchFamily="34" charset="0"/>
              </a:rPr>
              <a:t> </a:t>
            </a:r>
            <a:r>
              <a:rPr lang="en-US" sz="2000" dirty="0" err="1" smtClean="0">
                <a:latin typeface="Arial Narrow" panose="020B0606020202030204" pitchFamily="34" charset="0"/>
              </a:rPr>
              <a:t>Paripurna</a:t>
            </a:r>
            <a:r>
              <a:rPr lang="en-US" sz="2000" dirty="0" smtClean="0">
                <a:latin typeface="Arial Narrow" panose="020B0606020202030204" pitchFamily="34" charset="0"/>
              </a:rPr>
              <a:t> </a:t>
            </a:r>
            <a:r>
              <a:rPr lang="en-US" sz="2000" dirty="0" err="1" smtClean="0">
                <a:latin typeface="Arial Narrow" panose="020B0606020202030204" pitchFamily="34" charset="0"/>
              </a:rPr>
              <a:t>Mahasiswa</a:t>
            </a:r>
            <a:r>
              <a:rPr lang="en-US" sz="2000" dirty="0" smtClean="0">
                <a:latin typeface="Arial Narrow" panose="020B0606020202030204" pitchFamily="34" charset="0"/>
              </a:rPr>
              <a:t> </a:t>
            </a:r>
            <a:r>
              <a:rPr lang="en-US" sz="2000" dirty="0" err="1" smtClean="0">
                <a:latin typeface="Arial Narrow" panose="020B0606020202030204" pitchFamily="34" charset="0"/>
              </a:rPr>
              <a:t>Baru</a:t>
            </a:r>
            <a:r>
              <a:rPr lang="en-US" sz="2000" dirty="0" smtClean="0">
                <a:latin typeface="Arial Narrow" panose="020B0606020202030204" pitchFamily="34" charset="0"/>
              </a:rPr>
              <a:t> </a:t>
            </a:r>
            <a:r>
              <a:rPr lang="en-US" sz="2000" b="1" dirty="0" smtClean="0">
                <a:latin typeface="Arial Narrow" panose="020B0606020202030204" pitchFamily="34" charset="0"/>
              </a:rPr>
              <a:t>(PKP)</a:t>
            </a:r>
            <a:r>
              <a:rPr lang="en-US" sz="2000" dirty="0" smtClean="0">
                <a:latin typeface="Arial Narrow" panose="020B0606020202030204" pitchFamily="34" charset="0"/>
              </a:rPr>
              <a:t> yang </a:t>
            </a:r>
            <a:r>
              <a:rPr lang="en-US" sz="2000" dirty="0" err="1" smtClean="0">
                <a:latin typeface="Arial Narrow" panose="020B0606020202030204" pitchFamily="34" charset="0"/>
              </a:rPr>
              <a:t>merupakan</a:t>
            </a:r>
            <a:r>
              <a:rPr lang="en-US" sz="2000" dirty="0" smtClean="0">
                <a:latin typeface="Arial Narrow" panose="020B0606020202030204" pitchFamily="34" charset="0"/>
              </a:rPr>
              <a:t> </a:t>
            </a:r>
            <a:r>
              <a:rPr lang="en-US" sz="2000" dirty="0" err="1" smtClean="0">
                <a:latin typeface="Arial Narrow" panose="020B0606020202030204" pitchFamily="34" charset="0"/>
              </a:rPr>
              <a:t>pelatihan</a:t>
            </a:r>
            <a:r>
              <a:rPr lang="en-US" sz="2000" dirty="0" smtClean="0">
                <a:latin typeface="Arial Narrow" panose="020B0606020202030204" pitchFamily="34" charset="0"/>
              </a:rPr>
              <a:t> </a:t>
            </a:r>
            <a:r>
              <a:rPr lang="en-US" sz="2000" dirty="0" err="1" smtClean="0">
                <a:latin typeface="Arial Narrow" panose="020B0606020202030204" pitchFamily="34" charset="0"/>
              </a:rPr>
              <a:t>karakter</a:t>
            </a:r>
            <a:r>
              <a:rPr lang="en-US" sz="2000" dirty="0" smtClean="0">
                <a:latin typeface="Arial Narrow" panose="020B0606020202030204" pitchFamily="34" charset="0"/>
              </a:rPr>
              <a:t> </a:t>
            </a:r>
            <a:r>
              <a:rPr lang="en-US" sz="2000" dirty="0" err="1" smtClean="0">
                <a:latin typeface="Arial Narrow" panose="020B0606020202030204" pitchFamily="34" charset="0"/>
              </a:rPr>
              <a:t>mahasiswa</a:t>
            </a:r>
            <a:r>
              <a:rPr lang="en-US" sz="2000" dirty="0" smtClean="0">
                <a:latin typeface="Arial Narrow" panose="020B0606020202030204" pitchFamily="34" charset="0"/>
              </a:rPr>
              <a:t> agar </a:t>
            </a:r>
            <a:r>
              <a:rPr lang="en-US" sz="2000" dirty="0" err="1" smtClean="0">
                <a:latin typeface="Arial Narrow" panose="020B0606020202030204" pitchFamily="34" charset="0"/>
              </a:rPr>
              <a:t>memiliki</a:t>
            </a:r>
            <a:r>
              <a:rPr lang="en-US" sz="2000" dirty="0" smtClean="0">
                <a:latin typeface="Arial Narrow" panose="020B0606020202030204" pitchFamily="34" charset="0"/>
              </a:rPr>
              <a:t> </a:t>
            </a:r>
            <a:r>
              <a:rPr lang="en-US" sz="2000" dirty="0" err="1" smtClean="0">
                <a:latin typeface="Arial Narrow" panose="020B0606020202030204" pitchFamily="34" charset="0"/>
              </a:rPr>
              <a:t>kemampuan</a:t>
            </a:r>
            <a:r>
              <a:rPr lang="en-US" sz="2000" dirty="0" smtClean="0">
                <a:latin typeface="Arial Narrow" panose="020B0606020202030204" pitchFamily="34" charset="0"/>
              </a:rPr>
              <a:t> optimal </a:t>
            </a:r>
            <a:r>
              <a:rPr lang="en-US" sz="2000" dirty="0" err="1" smtClean="0">
                <a:latin typeface="Arial Narrow" panose="020B0606020202030204" pitchFamily="34" charset="0"/>
              </a:rPr>
              <a:t>dalam</a:t>
            </a:r>
            <a:r>
              <a:rPr lang="en-US" sz="2000" dirty="0" smtClean="0">
                <a:latin typeface="Arial Narrow" panose="020B0606020202030204" pitchFamily="34" charset="0"/>
              </a:rPr>
              <a:t> </a:t>
            </a:r>
            <a:r>
              <a:rPr lang="en-US" sz="2000" dirty="0" err="1" smtClean="0">
                <a:latin typeface="Arial Narrow" panose="020B0606020202030204" pitchFamily="34" charset="0"/>
              </a:rPr>
              <a:t>pengembangan</a:t>
            </a:r>
            <a:r>
              <a:rPr lang="en-US" sz="2000" dirty="0" smtClean="0">
                <a:latin typeface="Arial Narrow" panose="020B0606020202030204" pitchFamily="34" charset="0"/>
              </a:rPr>
              <a:t> </a:t>
            </a:r>
            <a:r>
              <a:rPr lang="en-US" sz="2000" dirty="0" err="1" smtClean="0">
                <a:latin typeface="Arial Narrow" panose="020B0606020202030204" pitchFamily="34" charset="0"/>
              </a:rPr>
              <a:t>komunikasi</a:t>
            </a:r>
            <a:r>
              <a:rPr lang="en-US" sz="2000" dirty="0" smtClean="0">
                <a:latin typeface="Arial Narrow" panose="020B0606020202030204" pitchFamily="34" charset="0"/>
              </a:rPr>
              <a:t> yang </a:t>
            </a:r>
            <a:r>
              <a:rPr lang="en-US" sz="2000" dirty="0" err="1" smtClean="0">
                <a:latin typeface="Arial Narrow" panose="020B0606020202030204" pitchFamily="34" charset="0"/>
              </a:rPr>
              <a:t>baik</a:t>
            </a:r>
            <a:r>
              <a:rPr lang="en-US" sz="2000" dirty="0" smtClean="0">
                <a:latin typeface="Arial Narrow" panose="020B0606020202030204" pitchFamily="34" charset="0"/>
              </a:rPr>
              <a:t> </a:t>
            </a:r>
            <a:r>
              <a:rPr lang="en-US" sz="2000" dirty="0" err="1" smtClean="0">
                <a:latin typeface="Arial Narrow" panose="020B0606020202030204" pitchFamily="34" charset="0"/>
              </a:rPr>
              <a:t>antara</a:t>
            </a:r>
            <a:r>
              <a:rPr lang="en-US" sz="2000" dirty="0" smtClean="0">
                <a:latin typeface="Arial Narrow" panose="020B0606020202030204" pitchFamily="34" charset="0"/>
              </a:rPr>
              <a:t> </a:t>
            </a:r>
            <a:r>
              <a:rPr lang="en-US" sz="2000" dirty="0" err="1" smtClean="0">
                <a:latin typeface="Arial Narrow" panose="020B0606020202030204" pitchFamily="34" charset="0"/>
              </a:rPr>
              <a:t>manusia</a:t>
            </a:r>
            <a:r>
              <a:rPr lang="en-US" sz="2000" dirty="0" smtClean="0">
                <a:latin typeface="Arial Narrow" panose="020B0606020202030204" pitchFamily="34" charset="0"/>
              </a:rPr>
              <a:t> </a:t>
            </a:r>
            <a:r>
              <a:rPr lang="en-US" sz="2000" dirty="0" err="1" smtClean="0">
                <a:latin typeface="Arial Narrow" panose="020B0606020202030204" pitchFamily="34" charset="0"/>
              </a:rPr>
              <a:t>dan</a:t>
            </a:r>
            <a:r>
              <a:rPr lang="en-US" sz="2000" dirty="0" smtClean="0">
                <a:latin typeface="Arial Narrow" panose="020B0606020202030204" pitchFamily="34" charset="0"/>
              </a:rPr>
              <a:t> </a:t>
            </a:r>
            <a:r>
              <a:rPr lang="en-US" sz="2000" dirty="0" err="1" smtClean="0">
                <a:latin typeface="Arial Narrow" panose="020B0606020202030204" pitchFamily="34" charset="0"/>
              </a:rPr>
              <a:t>Tuhannya</a:t>
            </a:r>
            <a:r>
              <a:rPr lang="en-US" sz="2000" dirty="0" smtClean="0">
                <a:latin typeface="Arial Narrow" panose="020B0606020202030204" pitchFamily="34" charset="0"/>
              </a:rPr>
              <a:t>.</a:t>
            </a:r>
          </a:p>
          <a:p>
            <a:pPr marL="263525" lvl="0" indent="-263525" algn="just">
              <a:tabLst>
                <a:tab pos="263525" algn="l"/>
              </a:tabLst>
            </a:pPr>
            <a:r>
              <a:rPr lang="en-US" sz="2000" dirty="0" smtClean="0">
                <a:latin typeface="Arial Narrow" panose="020B0606020202030204" pitchFamily="34" charset="0"/>
              </a:rPr>
              <a:t>3.	Achievement Motivation Training </a:t>
            </a:r>
            <a:r>
              <a:rPr lang="en-US" sz="2000" b="1" dirty="0" smtClean="0">
                <a:latin typeface="Arial Narrow" panose="020B0606020202030204" pitchFamily="34" charset="0"/>
              </a:rPr>
              <a:t>(AMT)</a:t>
            </a:r>
            <a:r>
              <a:rPr lang="en-US" sz="2000" dirty="0" smtClean="0">
                <a:latin typeface="Arial Narrow" panose="020B0606020202030204" pitchFamily="34" charset="0"/>
              </a:rPr>
              <a:t>, </a:t>
            </a:r>
            <a:r>
              <a:rPr lang="en-US" sz="2000" dirty="0" err="1" smtClean="0">
                <a:latin typeface="Arial Narrow" panose="020B0606020202030204" pitchFamily="34" charset="0"/>
              </a:rPr>
              <a:t>merupakan</a:t>
            </a:r>
            <a:r>
              <a:rPr lang="en-US" sz="2000" dirty="0" smtClean="0">
                <a:latin typeface="Arial Narrow" panose="020B0606020202030204" pitchFamily="34" charset="0"/>
              </a:rPr>
              <a:t> </a:t>
            </a:r>
            <a:r>
              <a:rPr lang="en-US" sz="2000" dirty="0" err="1" smtClean="0">
                <a:latin typeface="Arial Narrow" panose="020B0606020202030204" pitchFamily="34" charset="0"/>
              </a:rPr>
              <a:t>suatu</a:t>
            </a:r>
            <a:r>
              <a:rPr lang="en-US" sz="2000" dirty="0" smtClean="0">
                <a:latin typeface="Arial Narrow" panose="020B0606020202030204" pitchFamily="34" charset="0"/>
              </a:rPr>
              <a:t> </a:t>
            </a:r>
            <a:r>
              <a:rPr lang="en-US" sz="2000" dirty="0" err="1" smtClean="0">
                <a:latin typeface="Arial Narrow" panose="020B0606020202030204" pitchFamily="34" charset="0"/>
              </a:rPr>
              <a:t>pelatihan</a:t>
            </a:r>
            <a:r>
              <a:rPr lang="en-US" sz="2000" dirty="0" smtClean="0">
                <a:latin typeface="Arial Narrow" panose="020B0606020202030204" pitchFamily="34" charset="0"/>
              </a:rPr>
              <a:t> yang </a:t>
            </a:r>
            <a:r>
              <a:rPr lang="en-US" sz="2000" dirty="0" err="1" smtClean="0">
                <a:latin typeface="Arial Narrow" panose="020B0606020202030204" pitchFamily="34" charset="0"/>
              </a:rPr>
              <a:t>dikemas</a:t>
            </a:r>
            <a:r>
              <a:rPr lang="en-US" sz="2000" dirty="0" smtClean="0">
                <a:latin typeface="Arial Narrow" panose="020B0606020202030204" pitchFamily="34" charset="0"/>
              </a:rPr>
              <a:t> </a:t>
            </a:r>
            <a:r>
              <a:rPr lang="en-US" sz="2000" dirty="0" err="1" smtClean="0">
                <a:latin typeface="Arial Narrow" panose="020B0606020202030204" pitchFamily="34" charset="0"/>
              </a:rPr>
              <a:t>dalam</a:t>
            </a:r>
            <a:r>
              <a:rPr lang="en-US" sz="2000" dirty="0" smtClean="0">
                <a:latin typeface="Arial Narrow" panose="020B0606020202030204" pitchFamily="34" charset="0"/>
              </a:rPr>
              <a:t> </a:t>
            </a:r>
            <a:r>
              <a:rPr lang="en-US" sz="2000" dirty="0" err="1" smtClean="0">
                <a:latin typeface="Arial Narrow" panose="020B0606020202030204" pitchFamily="34" charset="0"/>
              </a:rPr>
              <a:t>bentuk</a:t>
            </a:r>
            <a:r>
              <a:rPr lang="en-US" sz="2000" dirty="0" smtClean="0">
                <a:latin typeface="Arial Narrow" panose="020B0606020202030204" pitchFamily="34" charset="0"/>
              </a:rPr>
              <a:t> </a:t>
            </a:r>
            <a:r>
              <a:rPr lang="en-US" sz="2000" dirty="0" err="1" smtClean="0">
                <a:latin typeface="Arial Narrow" panose="020B0606020202030204" pitchFamily="34" charset="0"/>
              </a:rPr>
              <a:t>OutBond</a:t>
            </a:r>
            <a:r>
              <a:rPr lang="en-US" sz="2000" dirty="0" smtClean="0">
                <a:latin typeface="Arial Narrow" panose="020B0606020202030204" pitchFamily="34" charset="0"/>
              </a:rPr>
              <a:t>/Games </a:t>
            </a:r>
            <a:r>
              <a:rPr lang="en-US" sz="2000" dirty="0" err="1" smtClean="0">
                <a:latin typeface="Arial Narrow" panose="020B0606020202030204" pitchFamily="34" charset="0"/>
              </a:rPr>
              <a:t>dengan</a:t>
            </a:r>
            <a:r>
              <a:rPr lang="en-US" sz="2000" dirty="0" smtClean="0">
                <a:latin typeface="Arial Narrow" panose="020B0606020202030204" pitchFamily="34" charset="0"/>
              </a:rPr>
              <a:t> </a:t>
            </a:r>
            <a:r>
              <a:rPr lang="en-US" sz="2000" dirty="0" err="1" smtClean="0">
                <a:latin typeface="Arial Narrow" panose="020B0606020202030204" pitchFamily="34" charset="0"/>
              </a:rPr>
              <a:t>menghadirkan</a:t>
            </a:r>
            <a:r>
              <a:rPr lang="en-US" sz="2000" dirty="0" smtClean="0">
                <a:latin typeface="Arial Narrow" panose="020B0606020202030204" pitchFamily="34" charset="0"/>
              </a:rPr>
              <a:t> motivator </a:t>
            </a:r>
            <a:r>
              <a:rPr lang="en-US" sz="2000" dirty="0" err="1" smtClean="0">
                <a:latin typeface="Arial Narrow" panose="020B0606020202030204" pitchFamily="34" charset="0"/>
              </a:rPr>
              <a:t>dan</a:t>
            </a:r>
            <a:r>
              <a:rPr lang="en-US" sz="2000" dirty="0" smtClean="0">
                <a:latin typeface="Arial Narrow" panose="020B0606020202030204" pitchFamily="34" charset="0"/>
              </a:rPr>
              <a:t> </a:t>
            </a:r>
            <a:r>
              <a:rPr lang="en-US" sz="2000" dirty="0" err="1" smtClean="0">
                <a:latin typeface="Arial Narrow" panose="020B0606020202030204" pitchFamily="34" charset="0"/>
              </a:rPr>
              <a:t>entepreuner</a:t>
            </a:r>
            <a:r>
              <a:rPr lang="en-US" sz="2000" dirty="0" smtClean="0">
                <a:latin typeface="Arial Narrow" panose="020B0606020202030204" pitchFamily="34" charset="0"/>
              </a:rPr>
              <a:t> / alumni yang </a:t>
            </a:r>
            <a:r>
              <a:rPr lang="en-US" sz="2000" dirty="0" err="1" smtClean="0">
                <a:latin typeface="Arial Narrow" panose="020B0606020202030204" pitchFamily="34" charset="0"/>
              </a:rPr>
              <a:t>telah</a:t>
            </a:r>
            <a:r>
              <a:rPr lang="en-US" sz="2000" dirty="0" smtClean="0">
                <a:latin typeface="Arial Narrow" panose="020B0606020202030204" pitchFamily="34" charset="0"/>
              </a:rPr>
              <a:t> </a:t>
            </a:r>
            <a:r>
              <a:rPr lang="en-US" sz="2000" dirty="0" err="1" smtClean="0">
                <a:latin typeface="Arial Narrow" panose="020B0606020202030204" pitchFamily="34" charset="0"/>
              </a:rPr>
              <a:t>sukses</a:t>
            </a:r>
            <a:r>
              <a:rPr lang="en-US" sz="2000" dirty="0" smtClean="0">
                <a:latin typeface="Arial Narrow" panose="020B0606020202030204" pitchFamily="34" charset="0"/>
              </a:rPr>
              <a:t> </a:t>
            </a:r>
            <a:r>
              <a:rPr lang="en-US" sz="2000" dirty="0" err="1" smtClean="0">
                <a:latin typeface="Arial Narrow" panose="020B0606020202030204" pitchFamily="34" charset="0"/>
              </a:rPr>
              <a:t>didunia</a:t>
            </a:r>
            <a:r>
              <a:rPr lang="en-US" sz="2000" dirty="0" smtClean="0">
                <a:latin typeface="Arial Narrow" panose="020B0606020202030204" pitchFamily="34" charset="0"/>
              </a:rPr>
              <a:t> </a:t>
            </a:r>
            <a:r>
              <a:rPr lang="en-US" sz="2000" dirty="0" err="1" smtClean="0">
                <a:latin typeface="Arial Narrow" panose="020B0606020202030204" pitchFamily="34" charset="0"/>
              </a:rPr>
              <a:t>kerja</a:t>
            </a:r>
            <a:r>
              <a:rPr lang="en-US" sz="2000" dirty="0" smtClean="0">
                <a:latin typeface="Arial Narrow" panose="020B0606020202030204" pitchFamily="34" charset="0"/>
              </a:rPr>
              <a:t> </a:t>
            </a:r>
            <a:r>
              <a:rPr lang="en-US" sz="2000" dirty="0" err="1" smtClean="0">
                <a:latin typeface="Arial Narrow" panose="020B0606020202030204" pitchFamily="34" charset="0"/>
              </a:rPr>
              <a:t>dan</a:t>
            </a:r>
            <a:r>
              <a:rPr lang="en-US" sz="2000" dirty="0" smtClean="0">
                <a:latin typeface="Arial Narrow" panose="020B0606020202030204" pitchFamily="34" charset="0"/>
              </a:rPr>
              <a:t> </a:t>
            </a:r>
            <a:r>
              <a:rPr lang="en-US" sz="2000" dirty="0" err="1" smtClean="0">
                <a:latin typeface="Arial Narrow" panose="020B0606020202030204" pitchFamily="34" charset="0"/>
              </a:rPr>
              <a:t>berdaya</a:t>
            </a:r>
            <a:r>
              <a:rPr lang="en-US" sz="2000" dirty="0" smtClean="0">
                <a:latin typeface="Arial Narrow" panose="020B0606020202030204" pitchFamily="34" charset="0"/>
              </a:rPr>
              <a:t> </a:t>
            </a:r>
            <a:r>
              <a:rPr lang="en-US" sz="2000" dirty="0" err="1" smtClean="0">
                <a:latin typeface="Arial Narrow" panose="020B0606020202030204" pitchFamily="34" charset="0"/>
              </a:rPr>
              <a:t>saing</a:t>
            </a:r>
            <a:r>
              <a:rPr lang="en-US" sz="2000" dirty="0" smtClean="0">
                <a:latin typeface="Arial Narrow" panose="020B0606020202030204" pitchFamily="34" charset="0"/>
              </a:rPr>
              <a:t> </a:t>
            </a:r>
            <a:r>
              <a:rPr lang="en-US" sz="2000" dirty="0" err="1" smtClean="0">
                <a:latin typeface="Arial Narrow" panose="020B0606020202030204" pitchFamily="34" charset="0"/>
              </a:rPr>
              <a:t>tinggi</a:t>
            </a:r>
            <a:r>
              <a:rPr lang="en-US" sz="2000" dirty="0" smtClean="0">
                <a:latin typeface="Arial Narrow" panose="020B0606020202030204" pitchFamily="34" charset="0"/>
              </a:rPr>
              <a:t> </a:t>
            </a:r>
            <a:r>
              <a:rPr lang="en-US" sz="2000" dirty="0" err="1" smtClean="0">
                <a:latin typeface="Arial Narrow" panose="020B0606020202030204" pitchFamily="34" charset="0"/>
              </a:rPr>
              <a:t>nasional</a:t>
            </a:r>
            <a:r>
              <a:rPr lang="en-US" sz="2000" dirty="0" smtClean="0">
                <a:latin typeface="Arial Narrow" panose="020B0606020202030204" pitchFamily="34" charset="0"/>
              </a:rPr>
              <a:t>/</a:t>
            </a:r>
            <a:r>
              <a:rPr lang="en-US" sz="2000" dirty="0" err="1" smtClean="0">
                <a:latin typeface="Arial Narrow" panose="020B0606020202030204" pitchFamily="34" charset="0"/>
              </a:rPr>
              <a:t>internasional</a:t>
            </a:r>
            <a:r>
              <a:rPr lang="en-US" sz="2000" dirty="0" smtClean="0">
                <a:latin typeface="Arial Narrow" panose="020B0606020202030204" pitchFamily="34" charset="0"/>
              </a:rPr>
              <a:t>. </a:t>
            </a:r>
            <a:r>
              <a:rPr lang="en-US" sz="2000" dirty="0" err="1" smtClean="0">
                <a:latin typeface="Arial Narrow" panose="020B0606020202030204" pitchFamily="34" charset="0"/>
              </a:rPr>
              <a:t>Diharapkan</a:t>
            </a:r>
            <a:r>
              <a:rPr lang="en-US" sz="2000" dirty="0" smtClean="0">
                <a:latin typeface="Arial Narrow" panose="020B0606020202030204" pitchFamily="34" charset="0"/>
              </a:rPr>
              <a:t> </a:t>
            </a:r>
            <a:r>
              <a:rPr lang="en-US" sz="2000" dirty="0" err="1" smtClean="0">
                <a:latin typeface="Arial Narrow" panose="020B0606020202030204" pitchFamily="34" charset="0"/>
              </a:rPr>
              <a:t>dapat</a:t>
            </a:r>
            <a:r>
              <a:rPr lang="en-US" sz="2000" dirty="0" smtClean="0">
                <a:latin typeface="Arial Narrow" panose="020B0606020202030204" pitchFamily="34" charset="0"/>
              </a:rPr>
              <a:t> </a:t>
            </a:r>
            <a:r>
              <a:rPr lang="en-US" sz="2000" dirty="0" err="1" smtClean="0">
                <a:latin typeface="Arial Narrow" panose="020B0606020202030204" pitchFamily="34" charset="0"/>
              </a:rPr>
              <a:t>menjadi</a:t>
            </a:r>
            <a:r>
              <a:rPr lang="en-US" sz="2000" dirty="0" smtClean="0">
                <a:latin typeface="Arial Narrow" panose="020B0606020202030204" pitchFamily="34" charset="0"/>
              </a:rPr>
              <a:t> role model </a:t>
            </a:r>
            <a:r>
              <a:rPr lang="en-US" sz="2000" dirty="0" err="1" smtClean="0">
                <a:latin typeface="Arial Narrow" panose="020B0606020202030204" pitchFamily="34" charset="0"/>
              </a:rPr>
              <a:t>mahasiswa</a:t>
            </a:r>
            <a:r>
              <a:rPr lang="en-US" sz="2000" dirty="0" smtClean="0">
                <a:latin typeface="Arial Narrow" panose="020B0606020202030204" pitchFamily="34" charset="0"/>
              </a:rPr>
              <a:t> </a:t>
            </a:r>
            <a:r>
              <a:rPr lang="en-US" sz="2000" dirty="0" err="1" smtClean="0">
                <a:latin typeface="Arial Narrow" panose="020B0606020202030204" pitchFamily="34" charset="0"/>
              </a:rPr>
              <a:t>dalam</a:t>
            </a:r>
            <a:r>
              <a:rPr lang="en-US" sz="2000" dirty="0" smtClean="0">
                <a:latin typeface="Arial Narrow" panose="020B0606020202030204" pitchFamily="34" charset="0"/>
              </a:rPr>
              <a:t> </a:t>
            </a:r>
            <a:r>
              <a:rPr lang="en-US" sz="2000" dirty="0" err="1" smtClean="0">
                <a:latin typeface="Arial Narrow" panose="020B0606020202030204" pitchFamily="34" charset="0"/>
              </a:rPr>
              <a:t>membangun</a:t>
            </a:r>
            <a:r>
              <a:rPr lang="en-US" sz="2000" dirty="0" smtClean="0">
                <a:latin typeface="Arial Narrow" panose="020B0606020202030204" pitchFamily="34" charset="0"/>
              </a:rPr>
              <a:t> </a:t>
            </a:r>
            <a:r>
              <a:rPr lang="en-US" sz="2000" dirty="0" err="1" smtClean="0">
                <a:latin typeface="Arial Narrow" panose="020B0606020202030204" pitchFamily="34" charset="0"/>
              </a:rPr>
              <a:t>visi</a:t>
            </a:r>
            <a:r>
              <a:rPr lang="en-US" sz="2000" dirty="0" smtClean="0">
                <a:latin typeface="Arial Narrow" panose="020B0606020202030204" pitchFamily="34" charset="0"/>
              </a:rPr>
              <a:t> </a:t>
            </a:r>
            <a:r>
              <a:rPr lang="en-US" sz="2000" dirty="0" err="1" smtClean="0">
                <a:latin typeface="Arial Narrow" panose="020B0606020202030204" pitchFamily="34" charset="0"/>
              </a:rPr>
              <a:t>hidupnya</a:t>
            </a:r>
            <a:r>
              <a:rPr lang="en-US" sz="2000" dirty="0" smtClean="0">
                <a:latin typeface="Arial Narrow" panose="020B0606020202030204" pitchFamily="34" charset="0"/>
              </a:rPr>
              <a:t> </a:t>
            </a:r>
            <a:r>
              <a:rPr lang="en-US" sz="2000" dirty="0" err="1" smtClean="0">
                <a:latin typeface="Arial Narrow" panose="020B0606020202030204" pitchFamily="34" charset="0"/>
              </a:rPr>
              <a:t>sebagai</a:t>
            </a:r>
            <a:r>
              <a:rPr lang="en-US" sz="2000" dirty="0" smtClean="0">
                <a:latin typeface="Arial Narrow" panose="020B0606020202030204" pitchFamily="34" charset="0"/>
              </a:rPr>
              <a:t> </a:t>
            </a:r>
            <a:r>
              <a:rPr lang="en-US" sz="2000" dirty="0" err="1" smtClean="0">
                <a:latin typeface="Arial Narrow" panose="020B0606020202030204" pitchFamily="34" charset="0"/>
              </a:rPr>
              <a:t>generasi</a:t>
            </a:r>
            <a:r>
              <a:rPr lang="en-US" sz="2000" dirty="0" smtClean="0">
                <a:latin typeface="Arial Narrow" panose="020B0606020202030204" pitchFamily="34" charset="0"/>
              </a:rPr>
              <a:t> </a:t>
            </a:r>
            <a:r>
              <a:rPr lang="en-US" sz="2000" dirty="0" err="1" smtClean="0">
                <a:latin typeface="Arial Narrow" panose="020B0606020202030204" pitchFamily="34" charset="0"/>
              </a:rPr>
              <a:t>muda</a:t>
            </a:r>
            <a:r>
              <a:rPr lang="en-US" sz="2000" dirty="0" smtClean="0">
                <a:latin typeface="Arial Narrow" panose="020B0606020202030204" pitchFamily="34" charset="0"/>
              </a:rPr>
              <a:t> </a:t>
            </a:r>
            <a:r>
              <a:rPr lang="en-US" sz="2000" dirty="0" err="1" smtClean="0">
                <a:latin typeface="Arial Narrow" panose="020B0606020202030204" pitchFamily="34" charset="0"/>
              </a:rPr>
              <a:t>penerus</a:t>
            </a:r>
            <a:r>
              <a:rPr lang="en-US" sz="2000" dirty="0" smtClean="0">
                <a:latin typeface="Arial Narrow" panose="020B0606020202030204" pitchFamily="34" charset="0"/>
              </a:rPr>
              <a:t> </a:t>
            </a:r>
            <a:r>
              <a:rPr lang="en-US" sz="2000" dirty="0" err="1" smtClean="0">
                <a:latin typeface="Arial Narrow" panose="020B0606020202030204" pitchFamily="34" charset="0"/>
              </a:rPr>
              <a:t>bangsa</a:t>
            </a:r>
            <a:r>
              <a:rPr lang="en-US" sz="2000" dirty="0" smtClean="0">
                <a:latin typeface="Arial Narrow" panose="020B0606020202030204" pitchFamily="34" charset="0"/>
              </a:rPr>
              <a:t>.</a:t>
            </a:r>
          </a:p>
          <a:p>
            <a:pPr marL="263525" lvl="0" indent="-263525">
              <a:tabLst>
                <a:tab pos="263525" algn="l"/>
              </a:tabLst>
            </a:pPr>
            <a:r>
              <a:rPr lang="en-US" sz="2000" dirty="0" smtClean="0">
                <a:latin typeface="Arial Narrow" panose="020B0606020202030204" pitchFamily="34" charset="0"/>
              </a:rPr>
              <a:t>4.	Program </a:t>
            </a:r>
            <a:r>
              <a:rPr lang="en-US" sz="2000" dirty="0" err="1" smtClean="0">
                <a:latin typeface="Arial Narrow" panose="020B0606020202030204" pitchFamily="34" charset="0"/>
              </a:rPr>
              <a:t>Kreativitas</a:t>
            </a:r>
            <a:r>
              <a:rPr lang="en-US" sz="2000" dirty="0" smtClean="0">
                <a:latin typeface="Arial Narrow" panose="020B0606020202030204" pitchFamily="34" charset="0"/>
              </a:rPr>
              <a:t> </a:t>
            </a:r>
            <a:r>
              <a:rPr lang="en-US" sz="2000" dirty="0" err="1" smtClean="0">
                <a:latin typeface="Arial Narrow" panose="020B0606020202030204" pitchFamily="34" charset="0"/>
              </a:rPr>
              <a:t>Mahasiswa</a:t>
            </a:r>
            <a:r>
              <a:rPr lang="en-US" sz="2000" dirty="0" smtClean="0">
                <a:latin typeface="Arial Narrow" panose="020B0606020202030204" pitchFamily="34" charset="0"/>
              </a:rPr>
              <a:t> </a:t>
            </a:r>
            <a:r>
              <a:rPr lang="en-US" sz="2000" b="1" dirty="0" smtClean="0">
                <a:latin typeface="Arial Narrow" panose="020B0606020202030204" pitchFamily="34" charset="0"/>
              </a:rPr>
              <a:t>(PKM)</a:t>
            </a:r>
            <a:r>
              <a:rPr lang="en-US" sz="2000" dirty="0" smtClean="0">
                <a:latin typeface="Arial Narrow" panose="020B0606020202030204" pitchFamily="34" charset="0"/>
              </a:rPr>
              <a:t>, </a:t>
            </a:r>
            <a:r>
              <a:rPr lang="en-US" sz="2000" dirty="0" err="1" smtClean="0">
                <a:latin typeface="Arial Narrow" panose="020B0606020202030204" pitchFamily="34" charset="0"/>
              </a:rPr>
              <a:t>merupakan</a:t>
            </a:r>
            <a:r>
              <a:rPr lang="en-US" sz="2000" dirty="0" smtClean="0">
                <a:latin typeface="Arial Narrow" panose="020B0606020202030204" pitchFamily="34" charset="0"/>
              </a:rPr>
              <a:t> </a:t>
            </a:r>
            <a:r>
              <a:rPr lang="en-US" sz="2000" dirty="0" err="1" smtClean="0">
                <a:latin typeface="Arial Narrow" panose="020B0606020202030204" pitchFamily="34" charset="0"/>
              </a:rPr>
              <a:t>kegiatan</a:t>
            </a:r>
            <a:r>
              <a:rPr lang="en-US" sz="2000" dirty="0" smtClean="0">
                <a:latin typeface="Arial Narrow" panose="020B0606020202030204" pitchFamily="34" charset="0"/>
              </a:rPr>
              <a:t> </a:t>
            </a:r>
            <a:r>
              <a:rPr lang="en-US" sz="2000" dirty="0" err="1" smtClean="0">
                <a:latin typeface="Arial Narrow" panose="020B0606020202030204" pitchFamily="34" charset="0"/>
              </a:rPr>
              <a:t>kemahasiswaan</a:t>
            </a:r>
            <a:r>
              <a:rPr lang="en-US" sz="2000" dirty="0" smtClean="0">
                <a:latin typeface="Arial Narrow" panose="020B0606020202030204" pitchFamily="34" charset="0"/>
              </a:rPr>
              <a:t> </a:t>
            </a:r>
            <a:r>
              <a:rPr lang="en-US" sz="2000" dirty="0" err="1" smtClean="0">
                <a:latin typeface="Arial Narrow" panose="020B0606020202030204" pitchFamily="34" charset="0"/>
              </a:rPr>
              <a:t>dibidang</a:t>
            </a:r>
            <a:r>
              <a:rPr lang="en-US" sz="2000" dirty="0" smtClean="0">
                <a:latin typeface="Arial Narrow" panose="020B0606020202030204" pitchFamily="34" charset="0"/>
              </a:rPr>
              <a:t> </a:t>
            </a:r>
            <a:r>
              <a:rPr lang="en-US" sz="2000" dirty="0" err="1" smtClean="0">
                <a:latin typeface="Arial Narrow" panose="020B0606020202030204" pitchFamily="34" charset="0"/>
              </a:rPr>
              <a:t>penalaran</a:t>
            </a:r>
            <a:r>
              <a:rPr lang="en-US" sz="2000" dirty="0" smtClean="0">
                <a:latin typeface="Arial Narrow" panose="020B0606020202030204" pitchFamily="34" charset="0"/>
              </a:rPr>
              <a:t> </a:t>
            </a:r>
            <a:r>
              <a:rPr lang="en-US" sz="2000" dirty="0" err="1" smtClean="0">
                <a:latin typeface="Arial Narrow" panose="020B0606020202030204" pitchFamily="34" charset="0"/>
              </a:rPr>
              <a:t>dan</a:t>
            </a:r>
            <a:r>
              <a:rPr lang="en-US" sz="2000" dirty="0" smtClean="0">
                <a:latin typeface="Arial Narrow" panose="020B0606020202030204" pitchFamily="34" charset="0"/>
              </a:rPr>
              <a:t> </a:t>
            </a:r>
            <a:r>
              <a:rPr lang="en-US" sz="2000" dirty="0" err="1" smtClean="0">
                <a:latin typeface="Arial Narrow" panose="020B0606020202030204" pitchFamily="34" charset="0"/>
              </a:rPr>
              <a:t>ilmiah</a:t>
            </a:r>
            <a:r>
              <a:rPr lang="en-US" sz="2000" dirty="0" smtClean="0">
                <a:latin typeface="Arial Narrow" panose="020B0606020202030204" pitchFamily="34" charset="0"/>
              </a:rPr>
              <a:t>. </a:t>
            </a:r>
            <a:r>
              <a:rPr lang="en-US" sz="2000" dirty="0" err="1" smtClean="0">
                <a:latin typeface="Arial Narrow" panose="020B0606020202030204" pitchFamily="34" charset="0"/>
              </a:rPr>
              <a:t>Disini</a:t>
            </a:r>
            <a:r>
              <a:rPr lang="en-US" sz="2000" dirty="0" smtClean="0">
                <a:latin typeface="Arial Narrow" panose="020B0606020202030204" pitchFamily="34" charset="0"/>
              </a:rPr>
              <a:t> yang </a:t>
            </a:r>
            <a:r>
              <a:rPr lang="en-US" sz="2000" dirty="0" err="1" smtClean="0">
                <a:latin typeface="Arial Narrow" panose="020B0606020202030204" pitchFamily="34" charset="0"/>
              </a:rPr>
              <a:t>dimaksud</a:t>
            </a:r>
            <a:r>
              <a:rPr lang="en-US" sz="2000" dirty="0" smtClean="0">
                <a:latin typeface="Arial Narrow" panose="020B0606020202030204" pitchFamily="34" charset="0"/>
              </a:rPr>
              <a:t> </a:t>
            </a:r>
            <a:r>
              <a:rPr lang="en-US" sz="2000" dirty="0" err="1" smtClean="0">
                <a:latin typeface="Arial Narrow" panose="020B0606020202030204" pitchFamily="34" charset="0"/>
              </a:rPr>
              <a:t>adalah</a:t>
            </a:r>
            <a:r>
              <a:rPr lang="en-US" sz="2000" dirty="0" smtClean="0">
                <a:latin typeface="Arial Narrow" panose="020B0606020202030204" pitchFamily="34" charset="0"/>
              </a:rPr>
              <a:t> </a:t>
            </a:r>
            <a:r>
              <a:rPr lang="en-US" sz="2000" dirty="0" err="1" smtClean="0">
                <a:latin typeface="Arial Narrow" panose="020B0606020202030204" pitchFamily="34" charset="0"/>
              </a:rPr>
              <a:t>setiap</a:t>
            </a:r>
            <a:r>
              <a:rPr lang="en-US" sz="2000" dirty="0" smtClean="0">
                <a:latin typeface="Arial Narrow" panose="020B0606020202030204" pitchFamily="34" charset="0"/>
              </a:rPr>
              <a:t> </a:t>
            </a:r>
            <a:r>
              <a:rPr lang="en-US" sz="2000" dirty="0" err="1" smtClean="0">
                <a:latin typeface="Arial Narrow" panose="020B0606020202030204" pitchFamily="34" charset="0"/>
              </a:rPr>
              <a:t>mahasiswa</a:t>
            </a:r>
            <a:r>
              <a:rPr lang="en-US" sz="2000" dirty="0" smtClean="0">
                <a:latin typeface="Arial Narrow" panose="020B0606020202030204" pitchFamily="34" charset="0"/>
              </a:rPr>
              <a:t> </a:t>
            </a:r>
            <a:r>
              <a:rPr lang="en-US" sz="2000" dirty="0" err="1" smtClean="0">
                <a:latin typeface="Arial Narrow" panose="020B0606020202030204" pitchFamily="34" charset="0"/>
              </a:rPr>
              <a:t>diwajibkan</a:t>
            </a:r>
            <a:r>
              <a:rPr lang="en-US" sz="2000" dirty="0" smtClean="0">
                <a:latin typeface="Arial Narrow" panose="020B0606020202030204" pitchFamily="34" charset="0"/>
              </a:rPr>
              <a:t> </a:t>
            </a:r>
            <a:r>
              <a:rPr lang="en-US" sz="2000" dirty="0" err="1" smtClean="0">
                <a:latin typeface="Arial Narrow" panose="020B0606020202030204" pitchFamily="34" charset="0"/>
              </a:rPr>
              <a:t>untuk</a:t>
            </a:r>
            <a:r>
              <a:rPr lang="en-US" sz="2000" dirty="0" smtClean="0">
                <a:latin typeface="Arial Narrow" panose="020B0606020202030204" pitchFamily="34" charset="0"/>
              </a:rPr>
              <a:t> </a:t>
            </a:r>
            <a:r>
              <a:rPr lang="en-US" sz="2000" dirty="0" err="1" smtClean="0">
                <a:latin typeface="Arial Narrow" panose="020B0606020202030204" pitchFamily="34" charset="0"/>
              </a:rPr>
              <a:t>mengikuti</a:t>
            </a:r>
            <a:r>
              <a:rPr lang="en-US" sz="2000" dirty="0" smtClean="0">
                <a:latin typeface="Arial Narrow" panose="020B0606020202030204" pitchFamily="34" charset="0"/>
              </a:rPr>
              <a:t> </a:t>
            </a:r>
            <a:r>
              <a:rPr lang="en-US" sz="2000" dirty="0" err="1" smtClean="0">
                <a:latin typeface="Arial Narrow" panose="020B0606020202030204" pitchFamily="34" charset="0"/>
              </a:rPr>
              <a:t>kompetisi</a:t>
            </a:r>
            <a:r>
              <a:rPr lang="en-US" sz="2000" dirty="0" smtClean="0">
                <a:latin typeface="Arial Narrow" panose="020B0606020202030204" pitchFamily="34" charset="0"/>
              </a:rPr>
              <a:t> PKM </a:t>
            </a:r>
            <a:r>
              <a:rPr lang="en-US" sz="2000" dirty="0" err="1" smtClean="0">
                <a:latin typeface="Arial Narrow" panose="020B0606020202030204" pitchFamily="34" charset="0"/>
              </a:rPr>
              <a:t>Nasional</a:t>
            </a:r>
            <a:r>
              <a:rPr lang="en-US" sz="2000" dirty="0" smtClean="0">
                <a:latin typeface="Arial Narrow" panose="020B0606020202030204" pitchFamily="34" charset="0"/>
              </a:rPr>
              <a:t> </a:t>
            </a:r>
            <a:r>
              <a:rPr lang="en-US" sz="2000" dirty="0" err="1" smtClean="0">
                <a:latin typeface="Arial Narrow" panose="020B0606020202030204" pitchFamily="34" charset="0"/>
              </a:rPr>
              <a:t>spaling</a:t>
            </a:r>
            <a:r>
              <a:rPr lang="en-US" sz="2000" dirty="0" smtClean="0">
                <a:latin typeface="Arial Narrow" panose="020B0606020202030204" pitchFamily="34" charset="0"/>
              </a:rPr>
              <a:t> </a:t>
            </a:r>
            <a:r>
              <a:rPr lang="en-US" sz="2000" dirty="0" err="1" smtClean="0">
                <a:latin typeface="Arial Narrow" panose="020B0606020202030204" pitchFamily="34" charset="0"/>
              </a:rPr>
              <a:t>tidak</a:t>
            </a:r>
            <a:r>
              <a:rPr lang="en-US" sz="2000" dirty="0" smtClean="0">
                <a:latin typeface="Arial Narrow" panose="020B0606020202030204" pitchFamily="34" charset="0"/>
              </a:rPr>
              <a:t> </a:t>
            </a:r>
            <a:r>
              <a:rPr lang="en-US" sz="2000" dirty="0" err="1" smtClean="0">
                <a:latin typeface="Arial Narrow" panose="020B0606020202030204" pitchFamily="34" charset="0"/>
              </a:rPr>
              <a:t>sekali</a:t>
            </a:r>
            <a:r>
              <a:rPr lang="en-US" sz="2000" dirty="0" smtClean="0">
                <a:latin typeface="Arial Narrow" panose="020B0606020202030204" pitchFamily="34" charset="0"/>
              </a:rPr>
              <a:t> </a:t>
            </a:r>
            <a:r>
              <a:rPr lang="en-US" sz="2000" dirty="0" err="1" smtClean="0">
                <a:latin typeface="Arial Narrow" panose="020B0606020202030204" pitchFamily="34" charset="0"/>
              </a:rPr>
              <a:t>semasa</a:t>
            </a:r>
            <a:r>
              <a:rPr lang="en-US" sz="2000" dirty="0" smtClean="0">
                <a:latin typeface="Arial Narrow" panose="020B0606020202030204" pitchFamily="34" charset="0"/>
              </a:rPr>
              <a:t> </a:t>
            </a:r>
            <a:r>
              <a:rPr lang="en-US" sz="2000" dirty="0" err="1" smtClean="0">
                <a:latin typeface="Arial Narrow" panose="020B0606020202030204" pitchFamily="34" charset="0"/>
              </a:rPr>
              <a:t>studi</a:t>
            </a:r>
            <a:r>
              <a:rPr lang="en-US" sz="2000" dirty="0" smtClean="0">
                <a:latin typeface="Arial Narrow" panose="020B0606020202030204" pitchFamily="34" charset="0"/>
              </a:rPr>
              <a:t> </a:t>
            </a:r>
            <a:r>
              <a:rPr lang="en-US" sz="2000" dirty="0" err="1" smtClean="0">
                <a:latin typeface="Arial Narrow" panose="020B0606020202030204" pitchFamily="34" charset="0"/>
              </a:rPr>
              <a:t>di</a:t>
            </a:r>
            <a:r>
              <a:rPr lang="en-US" sz="2000" dirty="0" smtClean="0">
                <a:latin typeface="Arial Narrow" panose="020B0606020202030204" pitchFamily="34" charset="0"/>
              </a:rPr>
              <a:t> UNS.</a:t>
            </a:r>
          </a:p>
          <a:p>
            <a:pPr marL="900430" lvl="0" indent="-360680" algn="just"/>
            <a:endParaRPr lang="en-US" sz="2400" dirty="0" smtClean="0">
              <a:latin typeface="Times New Roman" panose="02020603050405020304" pitchFamily="18" charset="0"/>
              <a:cs typeface="Times New Roman" panose="02020603050405020304" pitchFamily="18" charset="0"/>
            </a:endParaRPr>
          </a:p>
          <a:p>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endParaRPr>
          </a:p>
          <a:p>
            <a:pPr marL="0" marR="0" lvl="0" indent="0" defTabSz="914400" rtl="0" eaLnBrk="1" fontAlgn="auto" latinLnBrk="0" hangingPunct="1">
              <a:lnSpc>
                <a:spcPct val="90000"/>
              </a:lnSpc>
              <a:spcBef>
                <a:spcPct val="0"/>
              </a:spcBef>
              <a:spcAft>
                <a:spcPts val="0"/>
              </a:spcAft>
              <a:buClrTx/>
              <a:buSzTx/>
              <a:buFontTx/>
              <a:buNone/>
              <a:defRPr/>
            </a:pPr>
            <a:endParaRPr kumimoji="0" lang="id-ID"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itle">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Comparison">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Clients">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Testimonial">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Journey">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Team">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Story">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Gallery">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Chart &amp; Table">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Quote">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Point">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Profile">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SWOT">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Value">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Closing">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Blank">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Quadran">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About">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Content">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Service">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Product">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Project">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Info">
  <a:themeElements>
    <a:clrScheme name="Blue">
      <a:dk1>
        <a:srgbClr val="191919"/>
      </a:dk1>
      <a:lt1>
        <a:srgbClr val="F5F5F5"/>
      </a:lt1>
      <a:dk2>
        <a:srgbClr val="006EA7"/>
      </a:dk2>
      <a:lt2>
        <a:srgbClr val="59B4E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ecial Font">
      <a:majorFont>
        <a:latin typeface="Comfortaa"/>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TotalTime>
  <Words>1365</Words>
  <Application>WPS Presentation</Application>
  <PresentationFormat>Custom</PresentationFormat>
  <Paragraphs>425</Paragraphs>
  <Slides>50</Slides>
  <Notes>0</Notes>
  <HiddenSlides>0</HiddenSlides>
  <MMClips>0</MMClips>
  <ScaleCrop>false</ScaleCrop>
  <HeadingPairs>
    <vt:vector size="4" baseType="variant">
      <vt:variant>
        <vt:lpstr>Theme</vt:lpstr>
      </vt:variant>
      <vt:variant>
        <vt:i4>23</vt:i4>
      </vt:variant>
      <vt:variant>
        <vt:lpstr>Slide Titles</vt:lpstr>
      </vt:variant>
      <vt:variant>
        <vt:i4>50</vt:i4>
      </vt:variant>
    </vt:vector>
  </HeadingPairs>
  <TitlesOfParts>
    <vt:vector size="73" baseType="lpstr">
      <vt:lpstr>Title</vt:lpstr>
      <vt:lpstr>Profile</vt:lpstr>
      <vt:lpstr>Quadran</vt:lpstr>
      <vt:lpstr>About</vt:lpstr>
      <vt:lpstr>Content</vt:lpstr>
      <vt:lpstr>Service</vt:lpstr>
      <vt:lpstr>Product</vt:lpstr>
      <vt:lpstr>Project</vt:lpstr>
      <vt:lpstr>Info</vt:lpstr>
      <vt:lpstr>Comparison</vt:lpstr>
      <vt:lpstr>Clients</vt:lpstr>
      <vt:lpstr>Testimonial</vt:lpstr>
      <vt:lpstr>Journey</vt:lpstr>
      <vt:lpstr>Team</vt:lpstr>
      <vt:lpstr>Story</vt:lpstr>
      <vt:lpstr>Gallery</vt:lpstr>
      <vt:lpstr>Chart &amp; Table</vt:lpstr>
      <vt:lpstr>Quote</vt:lpstr>
      <vt:lpstr>Point</vt:lpstr>
      <vt:lpstr>SWOT</vt:lpstr>
      <vt:lpstr>Value</vt:lpstr>
      <vt:lpstr>Closing</vt:lpstr>
      <vt:lpstr>Blank</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Raditya Febrian</dc:creator>
  <cp:lastModifiedBy>HP</cp:lastModifiedBy>
  <cp:revision>389</cp:revision>
  <dcterms:created xsi:type="dcterms:W3CDTF">2018-12-24T07:51:00Z</dcterms:created>
  <dcterms:modified xsi:type="dcterms:W3CDTF">2022-08-14T17:31:15Z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1033-11.2.0.10223</vt:lpwstr>
  </property>
</Properties>
</file>