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ocuments\BISMILLAH%202020%20CUAN%20BANYAK\ICD%202020\LAPORAN%20TRACER%20STUDY%20S1%20FEB\AKUNTANSI\S1%20Akuntansi_data%20trac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ocuments\BISMILLAH%202020%20CUAN%20BANYAK\ICD%202020\LAPORAN%20TRACER%20STUDY%20S1%20FEB\AKUNTANSI\S1%20Akuntansi_data%20trac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AppData\Roaming\Microsoft\Excel\S1%20Manajemen_template%20tracer%20(version%201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ocuments\BISMILLAH%202020%20CUAN%20BANYAK\ICD%202020\LAPORAN%20TRACER%20STUDY%20S1%20FEB\S1%20Manajemen_data%20trac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CD%202020\LAPORAN%20TRACER%20STUDY%20S1%20FEB\EP\S1%20EP_data%20trac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CD%202020\LAPORAN%20TRACER%20STUDY%20S1%20FEB\EP\S1%20EP_data%20trac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'K. Waktu menunggu'!$C$3</c:f>
              <c:strCache>
                <c:ptCount val="1"/>
                <c:pt idx="0">
                  <c:v>Jumlah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84-4A79-AC3E-6ECA444545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84-4A79-AC3E-6ECA444545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84-4A79-AC3E-6ECA444545C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'K. Waktu menunggu'!$B$4:$B$6</c:f>
              <c:strCache>
                <c:ptCount val="3"/>
                <c:pt idx="0">
                  <c:v>&lt; 3 bulan</c:v>
                </c:pt>
                <c:pt idx="1">
                  <c:v>3 - 6 bulan</c:v>
                </c:pt>
                <c:pt idx="2">
                  <c:v>&gt; 6 bulan</c:v>
                </c:pt>
              </c:strCache>
            </c:strRef>
          </c:cat>
          <c:val>
            <c:numRef>
              <c:f>'K. Waktu menunggu'!$C$4:$C$6</c:f>
              <c:numCache>
                <c:formatCode>General</c:formatCode>
                <c:ptCount val="3"/>
                <c:pt idx="0">
                  <c:v>48</c:v>
                </c:pt>
                <c:pt idx="1">
                  <c:v>40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F84-4A79-AC3E-6ECA444545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1325459317585"/>
          <c:y val="0.31666190891017704"/>
          <c:w val="0.21449338363954507"/>
          <c:h val="0.3702763911618554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D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'CC. (M=AN) Jenis Perusahaan'!$C$3</c:f>
              <c:strCache>
                <c:ptCount val="1"/>
                <c:pt idx="0">
                  <c:v>Jumlah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B1-4CA7-8E8E-77C28ED25A5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B1-4CA7-8E8E-77C28ED25A5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B1-4CA7-8E8E-77C28ED25A5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B1-4CA7-8E8E-77C28ED25A5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B1-4CA7-8E8E-77C28ED25A5E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4B1-4CA7-8E8E-77C28ED25A5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'CC. (M=AN) Jenis Perusahaan'!$B$4:$B$9</c:f>
              <c:strCache>
                <c:ptCount val="6"/>
                <c:pt idx="0">
                  <c:v>Instansi Pemerintahan</c:v>
                </c:pt>
                <c:pt idx="1">
                  <c:v>BUMN</c:v>
                </c:pt>
                <c:pt idx="2">
                  <c:v>Organisasi Non-Profit / Lembaga Swadaya Masyarakat</c:v>
                </c:pt>
                <c:pt idx="3">
                  <c:v>Perusahaan Swasta</c:v>
                </c:pt>
                <c:pt idx="4">
                  <c:v>Wiraswasta / Perusahaan Sendiri / Kewirausahaan</c:v>
                </c:pt>
                <c:pt idx="5">
                  <c:v>Lainnya</c:v>
                </c:pt>
              </c:strCache>
            </c:strRef>
          </c:cat>
          <c:val>
            <c:numRef>
              <c:f>'CC. (M=AN) Jenis Perusahaan'!$C$4:$C$9</c:f>
              <c:numCache>
                <c:formatCode>General</c:formatCode>
                <c:ptCount val="6"/>
                <c:pt idx="0">
                  <c:v>37</c:v>
                </c:pt>
                <c:pt idx="1">
                  <c:v>15</c:v>
                </c:pt>
                <c:pt idx="2">
                  <c:v>3</c:v>
                </c:pt>
                <c:pt idx="3">
                  <c:v>37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4B1-4CA7-8E8E-77C28ED25A5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62600129529258"/>
          <c:y val="0.21304196099073189"/>
          <c:w val="0.33138698571769437"/>
          <c:h val="0.6847147298228675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D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80117844646325E-2"/>
          <c:y val="3.9351851851851805E-2"/>
          <c:w val="0.50288237458604157"/>
          <c:h val="0.94907407407407574"/>
        </c:manualLayout>
      </c:layout>
      <c:pieChart>
        <c:varyColors val="1"/>
        <c:ser>
          <c:idx val="0"/>
          <c:order val="0"/>
          <c:tx>
            <c:strRef>
              <c:f>'K. Waktu menunggu'!$C$3</c:f>
              <c:strCache>
                <c:ptCount val="1"/>
                <c:pt idx="0">
                  <c:v>Jumlah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25-47CD-A220-12BD341E15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25-47CD-A220-12BD341E15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25-47CD-A220-12BD341E154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'K. Waktu menunggu'!$B$4:$B$6</c:f>
              <c:strCache>
                <c:ptCount val="3"/>
                <c:pt idx="0">
                  <c:v>&lt; 3 bulan</c:v>
                </c:pt>
                <c:pt idx="1">
                  <c:v>3 - 6 bulan</c:v>
                </c:pt>
                <c:pt idx="2">
                  <c:v>&gt; 6 bulan</c:v>
                </c:pt>
              </c:strCache>
            </c:strRef>
          </c:cat>
          <c:val>
            <c:numRef>
              <c:f>'K. Waktu menunggu'!$C$4:$C$6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925-47CD-A220-12BD341E154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94546086150994"/>
          <c:y val="0.22018748070679359"/>
          <c:w val="0.25362378415933301"/>
          <c:h val="0.461600498722543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D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971148619129163E-2"/>
          <c:y val="8.6167515522299579E-2"/>
          <c:w val="0.43032613299449457"/>
          <c:h val="0.88598212339219462"/>
        </c:manualLayout>
      </c:layout>
      <c:pieChart>
        <c:varyColors val="1"/>
        <c:ser>
          <c:idx val="0"/>
          <c:order val="0"/>
          <c:tx>
            <c:strRef>
              <c:f>'BW. (M=AP) Jenis Perusahaan'!$C$3</c:f>
              <c:strCache>
                <c:ptCount val="1"/>
                <c:pt idx="0">
                  <c:v>Jumlah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C6-46F7-831F-2C6091F934F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C6-46F7-831F-2C6091F934F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C6-46F7-831F-2C6091F934F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C6-46F7-831F-2C6091F934F2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3C6-46F7-831F-2C6091F934F2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3C6-46F7-831F-2C6091F934F2}"/>
              </c:ext>
            </c:extLst>
          </c:dPt>
          <c:dLbls>
            <c:dLbl>
              <c:idx val="5"/>
              <c:layout>
                <c:manualLayout>
                  <c:x val="7.9630611611921746E-3"/>
                  <c:y val="0.2160530004772131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3C6-46F7-831F-2C6091F934F2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'BW. (M=AP) Jenis Perusahaan'!$B$4:$B$9</c:f>
              <c:strCache>
                <c:ptCount val="6"/>
                <c:pt idx="0">
                  <c:v>Instansi Pemerintahan</c:v>
                </c:pt>
                <c:pt idx="1">
                  <c:v>BUMN</c:v>
                </c:pt>
                <c:pt idx="2">
                  <c:v>Organisasi Non-Profit / Lembaga Swadaya Masyarakat</c:v>
                </c:pt>
                <c:pt idx="3">
                  <c:v>Perusahaan Swasta</c:v>
                </c:pt>
                <c:pt idx="4">
                  <c:v>Wiraswasta / Perusahaan Sendiri / Kewirausahaan</c:v>
                </c:pt>
                <c:pt idx="5">
                  <c:v>Lainnya</c:v>
                </c:pt>
              </c:strCache>
            </c:strRef>
          </c:cat>
          <c:val>
            <c:numRef>
              <c:f>'BW. (M=AP) Jenis Perusahaan'!$C$4:$C$9</c:f>
              <c:numCache>
                <c:formatCode>General</c:formatCode>
                <c:ptCount val="6"/>
                <c:pt idx="0">
                  <c:v>7</c:v>
                </c:pt>
                <c:pt idx="1">
                  <c:v>13</c:v>
                </c:pt>
                <c:pt idx="2">
                  <c:v>2</c:v>
                </c:pt>
                <c:pt idx="3">
                  <c:v>39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3C6-46F7-831F-2C6091F934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803463099514103"/>
          <c:y val="0.10582050823192606"/>
          <c:w val="0.39569420489105528"/>
          <c:h val="0.8462361106104380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D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78915135608023"/>
          <c:y val="3.9351851851851805E-2"/>
          <c:w val="0.530555555555556"/>
          <c:h val="0.88425925925925897"/>
        </c:manualLayout>
      </c:layout>
      <c:pieChart>
        <c:varyColors val="1"/>
        <c:ser>
          <c:idx val="0"/>
          <c:order val="0"/>
          <c:tx>
            <c:strRef>
              <c:f>'K. Waktu menunggu'!$C$3</c:f>
              <c:strCache>
                <c:ptCount val="1"/>
                <c:pt idx="0">
                  <c:v>Jumlah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9F-4312-A136-88E06D6F44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9F-4312-A136-88E06D6F44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9F-4312-A136-88E06D6F4471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'K. Waktu menunggu'!$B$4:$B$6</c:f>
              <c:strCache>
                <c:ptCount val="3"/>
                <c:pt idx="0">
                  <c:v>&lt; 3 bulan</c:v>
                </c:pt>
                <c:pt idx="1">
                  <c:v>3 - 6 bulan</c:v>
                </c:pt>
                <c:pt idx="2">
                  <c:v>&gt; 6 bulan</c:v>
                </c:pt>
              </c:strCache>
            </c:strRef>
          </c:cat>
          <c:val>
            <c:numRef>
              <c:f>'K. Waktu menunggu'!$C$4:$C$6</c:f>
              <c:numCache>
                <c:formatCode>General</c:formatCode>
                <c:ptCount val="3"/>
                <c:pt idx="0">
                  <c:v>27</c:v>
                </c:pt>
                <c:pt idx="1">
                  <c:v>25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69F-4312-A136-88E06D6F44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785809700616687"/>
          <c:y val="0.24100654338012861"/>
          <c:w val="0.22360531762797942"/>
          <c:h val="0.525965564794541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D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'CC (M=AO) Jenis Perusahaan'!$C$3</c:f>
              <c:strCache>
                <c:ptCount val="1"/>
                <c:pt idx="0">
                  <c:v>Jumlah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75-49E4-A210-63A7B6B6B4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75-49E4-A210-63A7B6B6B4A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75-49E4-A210-63A7B6B6B4A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75-49E4-A210-63A7B6B6B4A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D"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'CC (M=AO) Jenis Perusahaan'!$B$4:$B$9</c:f>
              <c:strCache>
                <c:ptCount val="4"/>
                <c:pt idx="0">
                  <c:v>Instansi Pemerintahan</c:v>
                </c:pt>
                <c:pt idx="1">
                  <c:v>BUMN</c:v>
                </c:pt>
                <c:pt idx="2">
                  <c:v>Perusahaan Swasta</c:v>
                </c:pt>
                <c:pt idx="3">
                  <c:v>Wiraswasta / Perusahaan Sendiri / Kewirausahaan</c:v>
                </c:pt>
              </c:strCache>
            </c:strRef>
          </c:cat>
          <c:val>
            <c:numRef>
              <c:f>'CC (M=AO) Jenis Perusahaan'!$C$4:$C$9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34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875-49E4-A210-63A7B6B6B4A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68490730015075"/>
          <c:y val="0.20981968147028954"/>
          <c:w val="0.30000675013530403"/>
          <c:h val="0.4938548039531370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D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4D43F-F961-4685-B5D0-789F51945F4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F10FB-08F5-488F-A162-C1BF8F819415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Bahnschrift SemiBold Condensed" pitchFamily="34" charset="0"/>
            </a:rPr>
            <a:t>INPUT</a:t>
          </a:r>
          <a:endParaRPr lang="en-US" b="1" dirty="0">
            <a:solidFill>
              <a:srgbClr val="FFFF00"/>
            </a:solidFill>
            <a:latin typeface="Bahnschrift SemiBold Condensed" pitchFamily="34" charset="0"/>
          </a:endParaRPr>
        </a:p>
      </dgm:t>
    </dgm:pt>
    <dgm:pt modelId="{D25001C0-1504-4A48-ADF9-E668270D8237}" type="parTrans" cxnId="{E836BA55-4C41-41B8-9911-95F03E4EF15C}">
      <dgm:prSet/>
      <dgm:spPr/>
      <dgm:t>
        <a:bodyPr/>
        <a:lstStyle/>
        <a:p>
          <a:endParaRPr lang="en-US"/>
        </a:p>
      </dgm:t>
    </dgm:pt>
    <dgm:pt modelId="{3D26FBAC-0402-4173-9D0E-11973919587E}" type="sibTrans" cxnId="{E836BA55-4C41-41B8-9911-95F03E4EF15C}">
      <dgm:prSet/>
      <dgm:spPr/>
      <dgm:t>
        <a:bodyPr/>
        <a:lstStyle/>
        <a:p>
          <a:endParaRPr lang="en-US"/>
        </a:p>
      </dgm:t>
    </dgm:pt>
    <dgm:pt modelId="{12210E8D-65DE-4CB2-8699-E6ACA48132B2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70C0"/>
              </a:solidFill>
              <a:latin typeface="Bahnschrift Condensed" pitchFamily="34" charset="0"/>
            </a:rPr>
            <a:t>Mahasiswa</a:t>
          </a:r>
          <a:endParaRPr lang="en-US" sz="2400" b="1" dirty="0">
            <a:solidFill>
              <a:srgbClr val="0070C0"/>
            </a:solidFill>
            <a:latin typeface="Bahnschrift Condensed" pitchFamily="34" charset="0"/>
          </a:endParaRPr>
        </a:p>
      </dgm:t>
    </dgm:pt>
    <dgm:pt modelId="{3272A714-3FEE-45DA-AD64-E04EA9756C1E}" type="parTrans" cxnId="{F5AE19D5-335F-4F56-915F-61E893658F76}">
      <dgm:prSet/>
      <dgm:spPr/>
      <dgm:t>
        <a:bodyPr/>
        <a:lstStyle/>
        <a:p>
          <a:endParaRPr lang="en-US"/>
        </a:p>
      </dgm:t>
    </dgm:pt>
    <dgm:pt modelId="{ADE10CBA-94EB-4C84-AC6E-F5E957A6F19A}" type="sibTrans" cxnId="{F5AE19D5-335F-4F56-915F-61E893658F76}">
      <dgm:prSet/>
      <dgm:spPr/>
      <dgm:t>
        <a:bodyPr/>
        <a:lstStyle/>
        <a:p>
          <a:endParaRPr lang="en-US"/>
        </a:p>
      </dgm:t>
    </dgm:pt>
    <dgm:pt modelId="{6F4E3885-F4A8-42A0-86FA-6DC359F5DB5F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FF00"/>
              </a:solidFill>
              <a:latin typeface="Bahnschrift SemiBold Condensed" pitchFamily="34" charset="0"/>
            </a:rPr>
            <a:t>PROSES</a:t>
          </a:r>
          <a:endParaRPr lang="en-US" sz="2400" dirty="0">
            <a:solidFill>
              <a:srgbClr val="FFFF00"/>
            </a:solidFill>
            <a:latin typeface="Bahnschrift SemiBold Condensed" pitchFamily="34" charset="0"/>
          </a:endParaRPr>
        </a:p>
      </dgm:t>
    </dgm:pt>
    <dgm:pt modelId="{2DE48D78-9134-4F7D-9819-42EA21717F99}" type="parTrans" cxnId="{19F69352-7A75-451A-B958-31BAFEAFFACA}">
      <dgm:prSet/>
      <dgm:spPr/>
      <dgm:t>
        <a:bodyPr/>
        <a:lstStyle/>
        <a:p>
          <a:endParaRPr lang="en-US"/>
        </a:p>
      </dgm:t>
    </dgm:pt>
    <dgm:pt modelId="{C5266DC1-EA56-4E03-968B-E03913A3053B}" type="sibTrans" cxnId="{19F69352-7A75-451A-B958-31BAFEAFFACA}">
      <dgm:prSet/>
      <dgm:spPr/>
      <dgm:t>
        <a:bodyPr/>
        <a:lstStyle/>
        <a:p>
          <a:endParaRPr lang="en-US"/>
        </a:p>
      </dgm:t>
    </dgm:pt>
    <dgm:pt modelId="{55EA01DB-9B60-42FD-B086-B69E704E2EB2}">
      <dgm:prSet phldrT="[Text]"/>
      <dgm:spPr/>
      <dgm:t>
        <a:bodyPr/>
        <a:lstStyle/>
        <a:p>
          <a:r>
            <a:rPr lang="en-US" dirty="0" smtClean="0">
              <a:solidFill>
                <a:srgbClr val="0070C0"/>
              </a:solidFill>
              <a:latin typeface="Bahnschrift SemiBold Condensed" pitchFamily="34" charset="0"/>
            </a:rPr>
            <a:t>SDM </a:t>
          </a:r>
          <a:endParaRPr lang="en-US" dirty="0">
            <a:solidFill>
              <a:srgbClr val="0070C0"/>
            </a:solidFill>
            <a:latin typeface="Bahnschrift SemiBold Condensed" pitchFamily="34" charset="0"/>
          </a:endParaRPr>
        </a:p>
      </dgm:t>
    </dgm:pt>
    <dgm:pt modelId="{DAA60010-E660-4F5E-9513-BE139410677F}" type="parTrans" cxnId="{47B8CA26-7F8D-43DB-98AE-D6F38A8B7596}">
      <dgm:prSet/>
      <dgm:spPr/>
      <dgm:t>
        <a:bodyPr/>
        <a:lstStyle/>
        <a:p>
          <a:endParaRPr lang="en-US"/>
        </a:p>
      </dgm:t>
    </dgm:pt>
    <dgm:pt modelId="{6D20908B-05A9-42B1-8EFC-9417DF8D66DF}" type="sibTrans" cxnId="{47B8CA26-7F8D-43DB-98AE-D6F38A8B7596}">
      <dgm:prSet/>
      <dgm:spPr/>
      <dgm:t>
        <a:bodyPr/>
        <a:lstStyle/>
        <a:p>
          <a:endParaRPr lang="en-US"/>
        </a:p>
      </dgm:t>
    </dgm:pt>
    <dgm:pt modelId="{6490FF44-4623-4100-85A3-BC41150C870C}">
      <dgm:prSet phldrT="[Text]"/>
      <dgm:spPr/>
      <dgm:t>
        <a:bodyPr/>
        <a:lstStyle/>
        <a:p>
          <a:r>
            <a:rPr lang="en-US" dirty="0" err="1" smtClean="0">
              <a:solidFill>
                <a:srgbClr val="0070C0"/>
              </a:solidFill>
              <a:latin typeface="Bahnschrift SemiBold Condensed" pitchFamily="34" charset="0"/>
            </a:rPr>
            <a:t>Sarpras</a:t>
          </a:r>
          <a:endParaRPr lang="en-US" dirty="0">
            <a:solidFill>
              <a:srgbClr val="0070C0"/>
            </a:solidFill>
            <a:latin typeface="Bahnschrift SemiBold Condensed" pitchFamily="34" charset="0"/>
          </a:endParaRPr>
        </a:p>
      </dgm:t>
    </dgm:pt>
    <dgm:pt modelId="{176C878F-C4E5-433C-9A95-1F0D44BC6222}" type="parTrans" cxnId="{8D0A37CB-7604-4C9E-AE36-EBD551F2F29E}">
      <dgm:prSet/>
      <dgm:spPr/>
      <dgm:t>
        <a:bodyPr/>
        <a:lstStyle/>
        <a:p>
          <a:endParaRPr lang="en-US"/>
        </a:p>
      </dgm:t>
    </dgm:pt>
    <dgm:pt modelId="{834B6B21-FE90-41D1-844A-BAD7C53DF9D5}" type="sibTrans" cxnId="{8D0A37CB-7604-4C9E-AE36-EBD551F2F29E}">
      <dgm:prSet/>
      <dgm:spPr/>
      <dgm:t>
        <a:bodyPr/>
        <a:lstStyle/>
        <a:p>
          <a:endParaRPr lang="en-US"/>
        </a:p>
      </dgm:t>
    </dgm:pt>
    <dgm:pt modelId="{927330B0-1ECB-44D4-9D44-6C888708750D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Bahnschrift SemiBold Condensed" pitchFamily="34" charset="0"/>
            </a:rPr>
            <a:t>OUTPUT</a:t>
          </a:r>
          <a:endParaRPr lang="en-US" b="1" dirty="0">
            <a:solidFill>
              <a:srgbClr val="FFFF00"/>
            </a:solidFill>
            <a:latin typeface="Bahnschrift SemiBold Condensed" pitchFamily="34" charset="0"/>
          </a:endParaRPr>
        </a:p>
      </dgm:t>
    </dgm:pt>
    <dgm:pt modelId="{402F27E7-0949-4529-ADE6-CA3E39E5028B}" type="parTrans" cxnId="{812A8147-341E-47B1-8A54-254E55D0390F}">
      <dgm:prSet/>
      <dgm:spPr/>
      <dgm:t>
        <a:bodyPr/>
        <a:lstStyle/>
        <a:p>
          <a:endParaRPr lang="en-US"/>
        </a:p>
      </dgm:t>
    </dgm:pt>
    <dgm:pt modelId="{CBCDB6A6-D919-44CC-AEDB-14F0CF4EB67C}" type="sibTrans" cxnId="{812A8147-341E-47B1-8A54-254E55D0390F}">
      <dgm:prSet/>
      <dgm:spPr/>
      <dgm:t>
        <a:bodyPr/>
        <a:lstStyle/>
        <a:p>
          <a:endParaRPr lang="en-US"/>
        </a:p>
      </dgm:t>
    </dgm:pt>
    <dgm:pt modelId="{A39EF6E1-9783-419D-B9F2-D17F280D837F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0070C0"/>
              </a:solidFill>
              <a:latin typeface="Bahnschrift SemiBold Condensed" pitchFamily="34" charset="0"/>
            </a:rPr>
            <a:t>Akreditasi</a:t>
          </a:r>
          <a:endParaRPr lang="en-US" sz="2000" b="1" dirty="0">
            <a:solidFill>
              <a:srgbClr val="0070C0"/>
            </a:solidFill>
            <a:latin typeface="Bahnschrift SemiBold Condensed" pitchFamily="34" charset="0"/>
          </a:endParaRPr>
        </a:p>
      </dgm:t>
    </dgm:pt>
    <dgm:pt modelId="{A590679A-CA97-4FB7-97B5-16EC549547E4}" type="parTrans" cxnId="{8E936897-4BA8-44DB-A4AF-437562C9C014}">
      <dgm:prSet/>
      <dgm:spPr/>
      <dgm:t>
        <a:bodyPr/>
        <a:lstStyle/>
        <a:p>
          <a:endParaRPr lang="en-US"/>
        </a:p>
      </dgm:t>
    </dgm:pt>
    <dgm:pt modelId="{89B061B9-4285-4811-AD2A-31F2469D0777}" type="sibTrans" cxnId="{8E936897-4BA8-44DB-A4AF-437562C9C014}">
      <dgm:prSet/>
      <dgm:spPr/>
      <dgm:t>
        <a:bodyPr/>
        <a:lstStyle/>
        <a:p>
          <a:endParaRPr lang="en-US"/>
        </a:p>
      </dgm:t>
    </dgm:pt>
    <dgm:pt modelId="{DE10DB28-DC26-4156-9E97-A9BDFB7DE23C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0070C0"/>
              </a:solidFill>
              <a:latin typeface="Bahnschrift SemiBold Condensed" pitchFamily="34" charset="0"/>
            </a:rPr>
            <a:t>Lulusan</a:t>
          </a:r>
          <a:endParaRPr lang="en-US" sz="2000" b="1" dirty="0">
            <a:solidFill>
              <a:srgbClr val="0070C0"/>
            </a:solidFill>
            <a:latin typeface="Bahnschrift SemiBold Condensed" pitchFamily="34" charset="0"/>
          </a:endParaRPr>
        </a:p>
      </dgm:t>
    </dgm:pt>
    <dgm:pt modelId="{0AA78C32-5E89-440D-827B-AE3D052FFE2A}" type="parTrans" cxnId="{35254B44-3B9A-47A2-9CE5-65EB59056997}">
      <dgm:prSet/>
      <dgm:spPr/>
      <dgm:t>
        <a:bodyPr/>
        <a:lstStyle/>
        <a:p>
          <a:endParaRPr lang="en-US"/>
        </a:p>
      </dgm:t>
    </dgm:pt>
    <dgm:pt modelId="{D8C8ED21-6697-4B2F-89C1-311ED6AB9E14}" type="sibTrans" cxnId="{35254B44-3B9A-47A2-9CE5-65EB59056997}">
      <dgm:prSet/>
      <dgm:spPr/>
      <dgm:t>
        <a:bodyPr/>
        <a:lstStyle/>
        <a:p>
          <a:endParaRPr lang="en-US"/>
        </a:p>
      </dgm:t>
    </dgm:pt>
    <dgm:pt modelId="{B1D92791-1680-43E5-AAD9-8AA5E3DFD798}">
      <dgm:prSet custT="1"/>
      <dgm:spPr/>
      <dgm:t>
        <a:bodyPr/>
        <a:lstStyle/>
        <a:p>
          <a:r>
            <a:rPr lang="en-US" sz="2800" dirty="0" smtClean="0">
              <a:solidFill>
                <a:srgbClr val="FFFF00"/>
              </a:solidFill>
              <a:latin typeface="Bahnschrift SemiBold Condensed" pitchFamily="34" charset="0"/>
            </a:rPr>
            <a:t>OUTCOME</a:t>
          </a:r>
          <a:endParaRPr lang="en-US" sz="2800" dirty="0">
            <a:solidFill>
              <a:srgbClr val="FFFF00"/>
            </a:solidFill>
            <a:latin typeface="Bahnschrift SemiBold Condensed" pitchFamily="34" charset="0"/>
          </a:endParaRPr>
        </a:p>
      </dgm:t>
    </dgm:pt>
    <dgm:pt modelId="{5DA4447E-2EED-4BAC-840D-6B630C3C1A5C}" type="parTrans" cxnId="{11A0DB64-F361-4566-9728-47DA52F1DF06}">
      <dgm:prSet/>
      <dgm:spPr/>
      <dgm:t>
        <a:bodyPr/>
        <a:lstStyle/>
        <a:p>
          <a:endParaRPr lang="en-US"/>
        </a:p>
      </dgm:t>
    </dgm:pt>
    <dgm:pt modelId="{3965DF25-213D-4D24-B0A2-E13C08EEC12C}" type="sibTrans" cxnId="{11A0DB64-F361-4566-9728-47DA52F1DF06}">
      <dgm:prSet/>
      <dgm:spPr/>
      <dgm:t>
        <a:bodyPr/>
        <a:lstStyle/>
        <a:p>
          <a:endParaRPr lang="en-US"/>
        </a:p>
      </dgm:t>
    </dgm:pt>
    <dgm:pt modelId="{4210C638-D61F-498E-8063-22BBC3F14475}">
      <dgm:prSet phldrT="[Text]"/>
      <dgm:spPr/>
      <dgm:t>
        <a:bodyPr/>
        <a:lstStyle/>
        <a:p>
          <a:r>
            <a:rPr lang="en-US" dirty="0" err="1" smtClean="0">
              <a:solidFill>
                <a:srgbClr val="0070C0"/>
              </a:solidFill>
              <a:latin typeface="Bahnschrift SemiBold Condensed" pitchFamily="34" charset="0"/>
            </a:rPr>
            <a:t>Metode</a:t>
          </a:r>
          <a:endParaRPr lang="en-US" dirty="0">
            <a:solidFill>
              <a:srgbClr val="0070C0"/>
            </a:solidFill>
            <a:latin typeface="Bahnschrift SemiBold Condensed" pitchFamily="34" charset="0"/>
          </a:endParaRPr>
        </a:p>
      </dgm:t>
    </dgm:pt>
    <dgm:pt modelId="{D001DA64-1444-461B-A8C8-970F2F458759}" type="parTrans" cxnId="{F5849434-7011-4F5D-AF80-96F6F9920BEB}">
      <dgm:prSet/>
      <dgm:spPr/>
      <dgm:t>
        <a:bodyPr/>
        <a:lstStyle/>
        <a:p>
          <a:endParaRPr lang="en-US"/>
        </a:p>
      </dgm:t>
    </dgm:pt>
    <dgm:pt modelId="{A9859886-2727-42DE-BEB0-D2A4FEB84680}" type="sibTrans" cxnId="{F5849434-7011-4F5D-AF80-96F6F9920BEB}">
      <dgm:prSet/>
      <dgm:spPr/>
      <dgm:t>
        <a:bodyPr/>
        <a:lstStyle/>
        <a:p>
          <a:endParaRPr lang="en-US"/>
        </a:p>
      </dgm:t>
    </dgm:pt>
    <dgm:pt modelId="{C7757E50-677A-4C41-B3E2-44F270D677A4}">
      <dgm:prSet/>
      <dgm:spPr/>
      <dgm:t>
        <a:bodyPr/>
        <a:lstStyle/>
        <a:p>
          <a:r>
            <a:rPr lang="en-US" dirty="0" smtClean="0">
              <a:solidFill>
                <a:srgbClr val="0070C0"/>
              </a:solidFill>
              <a:latin typeface="Bahnschrift SemiBold Condensed" pitchFamily="34" charset="0"/>
            </a:rPr>
            <a:t>Alumni</a:t>
          </a:r>
          <a:endParaRPr lang="en-US" dirty="0">
            <a:solidFill>
              <a:srgbClr val="0070C0"/>
            </a:solidFill>
            <a:latin typeface="Bahnschrift SemiBold Condensed" pitchFamily="34" charset="0"/>
          </a:endParaRPr>
        </a:p>
      </dgm:t>
    </dgm:pt>
    <dgm:pt modelId="{C3568CAB-325B-4C2B-BD43-F9622DB51C6D}" type="parTrans" cxnId="{AD3FE205-2673-4165-BDA4-128CC6FBE362}">
      <dgm:prSet/>
      <dgm:spPr/>
      <dgm:t>
        <a:bodyPr/>
        <a:lstStyle/>
        <a:p>
          <a:endParaRPr lang="en-US"/>
        </a:p>
      </dgm:t>
    </dgm:pt>
    <dgm:pt modelId="{FC5DF4CD-730B-4B7E-A548-90E4385EAAC4}" type="sibTrans" cxnId="{AD3FE205-2673-4165-BDA4-128CC6FBE362}">
      <dgm:prSet/>
      <dgm:spPr/>
      <dgm:t>
        <a:bodyPr/>
        <a:lstStyle/>
        <a:p>
          <a:endParaRPr lang="en-US"/>
        </a:p>
      </dgm:t>
    </dgm:pt>
    <dgm:pt modelId="{49C60D6A-566E-4942-8A3B-C82DA43A0E65}">
      <dgm:prSet/>
      <dgm:spPr/>
      <dgm:t>
        <a:bodyPr/>
        <a:lstStyle/>
        <a:p>
          <a:r>
            <a:rPr lang="en-US" dirty="0" err="1" smtClean="0">
              <a:solidFill>
                <a:srgbClr val="0070C0"/>
              </a:solidFill>
              <a:latin typeface="Bahnschrift SemiBold Condensed" pitchFamily="34" charset="0"/>
            </a:rPr>
            <a:t>Kiprah</a:t>
          </a:r>
          <a:r>
            <a:rPr lang="en-US" dirty="0" smtClean="0">
              <a:solidFill>
                <a:srgbClr val="0070C0"/>
              </a:solidFill>
              <a:latin typeface="Bahnschrift SemiBold Condensed" pitchFamily="34" charset="0"/>
            </a:rPr>
            <a:t> FEB</a:t>
          </a:r>
          <a:endParaRPr lang="en-US" dirty="0">
            <a:solidFill>
              <a:srgbClr val="0070C0"/>
            </a:solidFill>
            <a:latin typeface="Bahnschrift SemiBold Condensed" pitchFamily="34" charset="0"/>
          </a:endParaRPr>
        </a:p>
      </dgm:t>
    </dgm:pt>
    <dgm:pt modelId="{7D3E36D4-0FB2-420B-A789-CB5F2327204E}" type="parTrans" cxnId="{6BF4B654-D8C2-4156-B4BC-9672E664E5CA}">
      <dgm:prSet/>
      <dgm:spPr/>
      <dgm:t>
        <a:bodyPr/>
        <a:lstStyle/>
        <a:p>
          <a:endParaRPr lang="en-US"/>
        </a:p>
      </dgm:t>
    </dgm:pt>
    <dgm:pt modelId="{C8AC7B4E-E7D2-4EF4-B1E4-416FFFA685DF}" type="sibTrans" cxnId="{6BF4B654-D8C2-4156-B4BC-9672E664E5CA}">
      <dgm:prSet/>
      <dgm:spPr/>
      <dgm:t>
        <a:bodyPr/>
        <a:lstStyle/>
        <a:p>
          <a:endParaRPr lang="en-US"/>
        </a:p>
      </dgm:t>
    </dgm:pt>
    <dgm:pt modelId="{3A90BCB8-C363-4261-8349-97CF53D720ED}" type="pres">
      <dgm:prSet presAssocID="{46C4D43F-F961-4685-B5D0-789F51945F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65F7A-31A1-46C8-8B75-20BD349EE311}" type="pres">
      <dgm:prSet presAssocID="{46C4D43F-F961-4685-B5D0-789F51945F4F}" presName="tSp" presStyleCnt="0"/>
      <dgm:spPr/>
    </dgm:pt>
    <dgm:pt modelId="{C4BE2513-8427-48FF-B2AC-213C4FD7371F}" type="pres">
      <dgm:prSet presAssocID="{46C4D43F-F961-4685-B5D0-789F51945F4F}" presName="bSp" presStyleCnt="0"/>
      <dgm:spPr/>
    </dgm:pt>
    <dgm:pt modelId="{A170A9C2-3E55-437E-89DF-BE39979DBF18}" type="pres">
      <dgm:prSet presAssocID="{46C4D43F-F961-4685-B5D0-789F51945F4F}" presName="process" presStyleCnt="0"/>
      <dgm:spPr/>
    </dgm:pt>
    <dgm:pt modelId="{C22A09CB-6DF3-4145-95DC-10C24C03EEFF}" type="pres">
      <dgm:prSet presAssocID="{C55F10FB-08F5-488F-A162-C1BF8F819415}" presName="composite1" presStyleCnt="0"/>
      <dgm:spPr/>
    </dgm:pt>
    <dgm:pt modelId="{03D50916-938C-4E94-8BF0-E231A604A648}" type="pres">
      <dgm:prSet presAssocID="{C55F10FB-08F5-488F-A162-C1BF8F819415}" presName="dummyNode1" presStyleLbl="node1" presStyleIdx="0" presStyleCnt="4"/>
      <dgm:spPr/>
    </dgm:pt>
    <dgm:pt modelId="{C355B67E-34C0-4085-92F4-990C10C22128}" type="pres">
      <dgm:prSet presAssocID="{C55F10FB-08F5-488F-A162-C1BF8F819415}" presName="childNode1" presStyleLbl="bgAcc1" presStyleIdx="0" presStyleCnt="4" custScaleX="115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890F6-6F67-4039-926D-7F52DC518250}" type="pres">
      <dgm:prSet presAssocID="{C55F10FB-08F5-488F-A162-C1BF8F819415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BFDEF-A764-4585-8E65-C135D1BE127B}" type="pres">
      <dgm:prSet presAssocID="{C55F10FB-08F5-488F-A162-C1BF8F819415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E3636-8B35-408C-A1C5-A58AD54BA9AC}" type="pres">
      <dgm:prSet presAssocID="{C55F10FB-08F5-488F-A162-C1BF8F819415}" presName="connSite1" presStyleCnt="0"/>
      <dgm:spPr/>
    </dgm:pt>
    <dgm:pt modelId="{4E780BD5-D3F4-4610-8512-647C11697018}" type="pres">
      <dgm:prSet presAssocID="{3D26FBAC-0402-4173-9D0E-11973919587E}" presName="Name9" presStyleLbl="sibTrans2D1" presStyleIdx="0" presStyleCnt="3"/>
      <dgm:spPr/>
      <dgm:t>
        <a:bodyPr/>
        <a:lstStyle/>
        <a:p>
          <a:endParaRPr lang="en-US"/>
        </a:p>
      </dgm:t>
    </dgm:pt>
    <dgm:pt modelId="{A24EF64B-FD52-49A6-8F62-636717F0EC45}" type="pres">
      <dgm:prSet presAssocID="{6F4E3885-F4A8-42A0-86FA-6DC359F5DB5F}" presName="composite2" presStyleCnt="0"/>
      <dgm:spPr/>
    </dgm:pt>
    <dgm:pt modelId="{E92D575A-BD04-4A43-B97F-07498FECFEBE}" type="pres">
      <dgm:prSet presAssocID="{6F4E3885-F4A8-42A0-86FA-6DC359F5DB5F}" presName="dummyNode2" presStyleLbl="node1" presStyleIdx="0" presStyleCnt="4"/>
      <dgm:spPr/>
    </dgm:pt>
    <dgm:pt modelId="{BF38C2F3-51FD-45DC-A04B-718FD5E31A65}" type="pres">
      <dgm:prSet presAssocID="{6F4E3885-F4A8-42A0-86FA-6DC359F5DB5F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D422E-7363-4033-B632-33DFE9234D46}" type="pres">
      <dgm:prSet presAssocID="{6F4E3885-F4A8-42A0-86FA-6DC359F5DB5F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22E7A-42EA-4206-AD9F-33241BD583C3}" type="pres">
      <dgm:prSet presAssocID="{6F4E3885-F4A8-42A0-86FA-6DC359F5DB5F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1325E-2154-4D1F-9768-735A8DE731A9}" type="pres">
      <dgm:prSet presAssocID="{6F4E3885-F4A8-42A0-86FA-6DC359F5DB5F}" presName="connSite2" presStyleCnt="0"/>
      <dgm:spPr/>
    </dgm:pt>
    <dgm:pt modelId="{B1C80A48-273A-436C-93CD-17DCD92972FA}" type="pres">
      <dgm:prSet presAssocID="{C5266DC1-EA56-4E03-968B-E03913A3053B}" presName="Name18" presStyleLbl="sibTrans2D1" presStyleIdx="1" presStyleCnt="3"/>
      <dgm:spPr/>
      <dgm:t>
        <a:bodyPr/>
        <a:lstStyle/>
        <a:p>
          <a:endParaRPr lang="en-US"/>
        </a:p>
      </dgm:t>
    </dgm:pt>
    <dgm:pt modelId="{C5281DC2-CA50-4C53-80AD-E5A130765393}" type="pres">
      <dgm:prSet presAssocID="{927330B0-1ECB-44D4-9D44-6C888708750D}" presName="composite1" presStyleCnt="0"/>
      <dgm:spPr/>
    </dgm:pt>
    <dgm:pt modelId="{08148418-F8D6-4DCC-8F6E-765A4C03EFC0}" type="pres">
      <dgm:prSet presAssocID="{927330B0-1ECB-44D4-9D44-6C888708750D}" presName="dummyNode1" presStyleLbl="node1" presStyleIdx="1" presStyleCnt="4"/>
      <dgm:spPr/>
    </dgm:pt>
    <dgm:pt modelId="{90B138FA-76DA-4749-B6B8-BCC937C6FA0A}" type="pres">
      <dgm:prSet presAssocID="{927330B0-1ECB-44D4-9D44-6C888708750D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DC403-3CE6-433D-9E68-C97EE2E3C2E6}" type="pres">
      <dgm:prSet presAssocID="{927330B0-1ECB-44D4-9D44-6C888708750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998C3-6FF8-4162-807A-CDADCBCAD928}" type="pres">
      <dgm:prSet presAssocID="{927330B0-1ECB-44D4-9D44-6C888708750D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CE4EE-4C15-4C0C-8638-33D274189EBE}" type="pres">
      <dgm:prSet presAssocID="{927330B0-1ECB-44D4-9D44-6C888708750D}" presName="connSite1" presStyleCnt="0"/>
      <dgm:spPr/>
    </dgm:pt>
    <dgm:pt modelId="{DE61570B-059D-425C-9E6F-80CF1D8A33D1}" type="pres">
      <dgm:prSet presAssocID="{CBCDB6A6-D919-44CC-AEDB-14F0CF4EB67C}" presName="Name9" presStyleLbl="sibTrans2D1" presStyleIdx="2" presStyleCnt="3"/>
      <dgm:spPr/>
      <dgm:t>
        <a:bodyPr/>
        <a:lstStyle/>
        <a:p>
          <a:endParaRPr lang="en-US"/>
        </a:p>
      </dgm:t>
    </dgm:pt>
    <dgm:pt modelId="{5F8817F0-9E54-4662-820B-A3BBCBC067D1}" type="pres">
      <dgm:prSet presAssocID="{B1D92791-1680-43E5-AAD9-8AA5E3DFD798}" presName="composite2" presStyleCnt="0"/>
      <dgm:spPr/>
    </dgm:pt>
    <dgm:pt modelId="{DFAE821E-E3F2-4774-A0FE-0FD8007D0908}" type="pres">
      <dgm:prSet presAssocID="{B1D92791-1680-43E5-AAD9-8AA5E3DFD798}" presName="dummyNode2" presStyleLbl="node1" presStyleIdx="2" presStyleCnt="4"/>
      <dgm:spPr/>
    </dgm:pt>
    <dgm:pt modelId="{EA655DD2-56E3-4E6C-A715-E41ADA2EE78A}" type="pres">
      <dgm:prSet presAssocID="{B1D92791-1680-43E5-AAD9-8AA5E3DFD798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ED5FB-AB1F-4270-BA4B-BE29AC57AD39}" type="pres">
      <dgm:prSet presAssocID="{B1D92791-1680-43E5-AAD9-8AA5E3DFD79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7A935-5DF6-4F5E-8CF6-D022863ED89D}" type="pres">
      <dgm:prSet presAssocID="{B1D92791-1680-43E5-AAD9-8AA5E3DFD798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867FB-CDF6-4EFF-A4A9-054690BE2FCF}" type="pres">
      <dgm:prSet presAssocID="{B1D92791-1680-43E5-AAD9-8AA5E3DFD798}" presName="connSite2" presStyleCnt="0"/>
      <dgm:spPr/>
    </dgm:pt>
  </dgm:ptLst>
  <dgm:cxnLst>
    <dgm:cxn modelId="{F9A5A687-1E2D-4576-8421-7518796CE8A0}" type="presOf" srcId="{6490FF44-4623-4100-85A3-BC41150C870C}" destId="{BF38C2F3-51FD-45DC-A04B-718FD5E31A65}" srcOrd="0" destOrd="1" presId="urn:microsoft.com/office/officeart/2005/8/layout/hProcess4"/>
    <dgm:cxn modelId="{C6A53B85-C13A-4035-B4E0-BF5B9D0B8126}" type="presOf" srcId="{A39EF6E1-9783-419D-B9F2-D17F280D837F}" destId="{90B138FA-76DA-4749-B6B8-BCC937C6FA0A}" srcOrd="0" destOrd="0" presId="urn:microsoft.com/office/officeart/2005/8/layout/hProcess4"/>
    <dgm:cxn modelId="{4C32024D-8B60-4FC1-9F45-CE16B5C946C1}" type="presOf" srcId="{CBCDB6A6-D919-44CC-AEDB-14F0CF4EB67C}" destId="{DE61570B-059D-425C-9E6F-80CF1D8A33D1}" srcOrd="0" destOrd="0" presId="urn:microsoft.com/office/officeart/2005/8/layout/hProcess4"/>
    <dgm:cxn modelId="{8E936897-4BA8-44DB-A4AF-437562C9C014}" srcId="{927330B0-1ECB-44D4-9D44-6C888708750D}" destId="{A39EF6E1-9783-419D-B9F2-D17F280D837F}" srcOrd="0" destOrd="0" parTransId="{A590679A-CA97-4FB7-97B5-16EC549547E4}" sibTransId="{89B061B9-4285-4811-AD2A-31F2469D0777}"/>
    <dgm:cxn modelId="{F5AE19D5-335F-4F56-915F-61E893658F76}" srcId="{C55F10FB-08F5-488F-A162-C1BF8F819415}" destId="{12210E8D-65DE-4CB2-8699-E6ACA48132B2}" srcOrd="0" destOrd="0" parTransId="{3272A714-3FEE-45DA-AD64-E04EA9756C1E}" sibTransId="{ADE10CBA-94EB-4C84-AC6E-F5E957A6F19A}"/>
    <dgm:cxn modelId="{D0D0144F-A862-427E-93EC-C16AC5E87EED}" type="presOf" srcId="{49C60D6A-566E-4942-8A3B-C82DA43A0E65}" destId="{5A1ED5FB-AB1F-4270-BA4B-BE29AC57AD39}" srcOrd="1" destOrd="1" presId="urn:microsoft.com/office/officeart/2005/8/layout/hProcess4"/>
    <dgm:cxn modelId="{E45C5885-2FCA-42CA-9414-3674A154A29E}" type="presOf" srcId="{DE10DB28-DC26-4156-9E97-A9BDFB7DE23C}" destId="{90B138FA-76DA-4749-B6B8-BCC937C6FA0A}" srcOrd="0" destOrd="1" presId="urn:microsoft.com/office/officeart/2005/8/layout/hProcess4"/>
    <dgm:cxn modelId="{54FD88FF-CA3E-47FF-A32D-67309991205B}" type="presOf" srcId="{4210C638-D61F-498E-8063-22BBC3F14475}" destId="{F9ED422E-7363-4033-B632-33DFE9234D46}" srcOrd="1" destOrd="2" presId="urn:microsoft.com/office/officeart/2005/8/layout/hProcess4"/>
    <dgm:cxn modelId="{47B8CA26-7F8D-43DB-98AE-D6F38A8B7596}" srcId="{6F4E3885-F4A8-42A0-86FA-6DC359F5DB5F}" destId="{55EA01DB-9B60-42FD-B086-B69E704E2EB2}" srcOrd="0" destOrd="0" parTransId="{DAA60010-E660-4F5E-9513-BE139410677F}" sibTransId="{6D20908B-05A9-42B1-8EFC-9417DF8D66DF}"/>
    <dgm:cxn modelId="{19F69352-7A75-451A-B958-31BAFEAFFACA}" srcId="{46C4D43F-F961-4685-B5D0-789F51945F4F}" destId="{6F4E3885-F4A8-42A0-86FA-6DC359F5DB5F}" srcOrd="1" destOrd="0" parTransId="{2DE48D78-9134-4F7D-9819-42EA21717F99}" sibTransId="{C5266DC1-EA56-4E03-968B-E03913A3053B}"/>
    <dgm:cxn modelId="{E4856875-5507-4610-B978-0F7AFBC5B7F2}" type="presOf" srcId="{C5266DC1-EA56-4E03-968B-E03913A3053B}" destId="{B1C80A48-273A-436C-93CD-17DCD92972FA}" srcOrd="0" destOrd="0" presId="urn:microsoft.com/office/officeart/2005/8/layout/hProcess4"/>
    <dgm:cxn modelId="{A5F668E1-DF5B-428A-B27D-1237BD8B2966}" type="presOf" srcId="{B1D92791-1680-43E5-AAD9-8AA5E3DFD798}" destId="{38B7A935-5DF6-4F5E-8CF6-D022863ED89D}" srcOrd="0" destOrd="0" presId="urn:microsoft.com/office/officeart/2005/8/layout/hProcess4"/>
    <dgm:cxn modelId="{8D0A37CB-7604-4C9E-AE36-EBD551F2F29E}" srcId="{6F4E3885-F4A8-42A0-86FA-6DC359F5DB5F}" destId="{6490FF44-4623-4100-85A3-BC41150C870C}" srcOrd="1" destOrd="0" parTransId="{176C878F-C4E5-433C-9A95-1F0D44BC6222}" sibTransId="{834B6B21-FE90-41D1-844A-BAD7C53DF9D5}"/>
    <dgm:cxn modelId="{EE9BC2D8-A553-495A-ACB3-01DF4D73DCF9}" type="presOf" srcId="{6490FF44-4623-4100-85A3-BC41150C870C}" destId="{F9ED422E-7363-4033-B632-33DFE9234D46}" srcOrd="1" destOrd="1" presId="urn:microsoft.com/office/officeart/2005/8/layout/hProcess4"/>
    <dgm:cxn modelId="{C11904F4-5003-4073-8C36-A2DBF2CE4C03}" type="presOf" srcId="{DE10DB28-DC26-4156-9E97-A9BDFB7DE23C}" destId="{A8FDC403-3CE6-433D-9E68-C97EE2E3C2E6}" srcOrd="1" destOrd="1" presId="urn:microsoft.com/office/officeart/2005/8/layout/hProcess4"/>
    <dgm:cxn modelId="{54454306-990C-42E6-9335-20631F095B22}" type="presOf" srcId="{A39EF6E1-9783-419D-B9F2-D17F280D837F}" destId="{A8FDC403-3CE6-433D-9E68-C97EE2E3C2E6}" srcOrd="1" destOrd="0" presId="urn:microsoft.com/office/officeart/2005/8/layout/hProcess4"/>
    <dgm:cxn modelId="{E836BA55-4C41-41B8-9911-95F03E4EF15C}" srcId="{46C4D43F-F961-4685-B5D0-789F51945F4F}" destId="{C55F10FB-08F5-488F-A162-C1BF8F819415}" srcOrd="0" destOrd="0" parTransId="{D25001C0-1504-4A48-ADF9-E668270D8237}" sibTransId="{3D26FBAC-0402-4173-9D0E-11973919587E}"/>
    <dgm:cxn modelId="{BD6B7EF5-1ABC-485A-9384-874EA0A11C3F}" type="presOf" srcId="{55EA01DB-9B60-42FD-B086-B69E704E2EB2}" destId="{BF38C2F3-51FD-45DC-A04B-718FD5E31A65}" srcOrd="0" destOrd="0" presId="urn:microsoft.com/office/officeart/2005/8/layout/hProcess4"/>
    <dgm:cxn modelId="{F5849434-7011-4F5D-AF80-96F6F9920BEB}" srcId="{6F4E3885-F4A8-42A0-86FA-6DC359F5DB5F}" destId="{4210C638-D61F-498E-8063-22BBC3F14475}" srcOrd="2" destOrd="0" parTransId="{D001DA64-1444-461B-A8C8-970F2F458759}" sibTransId="{A9859886-2727-42DE-BEB0-D2A4FEB84680}"/>
    <dgm:cxn modelId="{AD3FE205-2673-4165-BDA4-128CC6FBE362}" srcId="{B1D92791-1680-43E5-AAD9-8AA5E3DFD798}" destId="{C7757E50-677A-4C41-B3E2-44F270D677A4}" srcOrd="0" destOrd="0" parTransId="{C3568CAB-325B-4C2B-BD43-F9622DB51C6D}" sibTransId="{FC5DF4CD-730B-4B7E-A548-90E4385EAAC4}"/>
    <dgm:cxn modelId="{167C4291-0260-4E4A-8BEE-35DCABD773C0}" type="presOf" srcId="{55EA01DB-9B60-42FD-B086-B69E704E2EB2}" destId="{F9ED422E-7363-4033-B632-33DFE9234D46}" srcOrd="1" destOrd="0" presId="urn:microsoft.com/office/officeart/2005/8/layout/hProcess4"/>
    <dgm:cxn modelId="{3D8C5AE3-5B7C-4891-AFC6-C7DC90A3CED7}" type="presOf" srcId="{46C4D43F-F961-4685-B5D0-789F51945F4F}" destId="{3A90BCB8-C363-4261-8349-97CF53D720ED}" srcOrd="0" destOrd="0" presId="urn:microsoft.com/office/officeart/2005/8/layout/hProcess4"/>
    <dgm:cxn modelId="{D53D93B2-6A70-4305-A892-258B02B3A919}" type="presOf" srcId="{4210C638-D61F-498E-8063-22BBC3F14475}" destId="{BF38C2F3-51FD-45DC-A04B-718FD5E31A65}" srcOrd="0" destOrd="2" presId="urn:microsoft.com/office/officeart/2005/8/layout/hProcess4"/>
    <dgm:cxn modelId="{F9946EE3-D1DC-4CCE-931E-2687AADCEBDE}" type="presOf" srcId="{C7757E50-677A-4C41-B3E2-44F270D677A4}" destId="{EA655DD2-56E3-4E6C-A715-E41ADA2EE78A}" srcOrd="0" destOrd="0" presId="urn:microsoft.com/office/officeart/2005/8/layout/hProcess4"/>
    <dgm:cxn modelId="{95FDCF12-E07D-46C5-828E-ECF87E27097E}" type="presOf" srcId="{3D26FBAC-0402-4173-9D0E-11973919587E}" destId="{4E780BD5-D3F4-4610-8512-647C11697018}" srcOrd="0" destOrd="0" presId="urn:microsoft.com/office/officeart/2005/8/layout/hProcess4"/>
    <dgm:cxn modelId="{11A0DB64-F361-4566-9728-47DA52F1DF06}" srcId="{46C4D43F-F961-4685-B5D0-789F51945F4F}" destId="{B1D92791-1680-43E5-AAD9-8AA5E3DFD798}" srcOrd="3" destOrd="0" parTransId="{5DA4447E-2EED-4BAC-840D-6B630C3C1A5C}" sibTransId="{3965DF25-213D-4D24-B0A2-E13C08EEC12C}"/>
    <dgm:cxn modelId="{6A1AC3C9-E61B-4DD6-9476-7B2DE4FB3512}" type="presOf" srcId="{49C60D6A-566E-4942-8A3B-C82DA43A0E65}" destId="{EA655DD2-56E3-4E6C-A715-E41ADA2EE78A}" srcOrd="0" destOrd="1" presId="urn:microsoft.com/office/officeart/2005/8/layout/hProcess4"/>
    <dgm:cxn modelId="{C7FE17FF-90E6-46B7-984D-EC0CCB977664}" type="presOf" srcId="{12210E8D-65DE-4CB2-8699-E6ACA48132B2}" destId="{C355B67E-34C0-4085-92F4-990C10C22128}" srcOrd="0" destOrd="0" presId="urn:microsoft.com/office/officeart/2005/8/layout/hProcess4"/>
    <dgm:cxn modelId="{40DBDDEC-345E-4930-A039-41235ECE0895}" type="presOf" srcId="{C55F10FB-08F5-488F-A162-C1BF8F819415}" destId="{977BFDEF-A764-4585-8E65-C135D1BE127B}" srcOrd="0" destOrd="0" presId="urn:microsoft.com/office/officeart/2005/8/layout/hProcess4"/>
    <dgm:cxn modelId="{394B2951-BE03-4582-AF2D-97EF8472F4A8}" type="presOf" srcId="{C7757E50-677A-4C41-B3E2-44F270D677A4}" destId="{5A1ED5FB-AB1F-4270-BA4B-BE29AC57AD39}" srcOrd="1" destOrd="0" presId="urn:microsoft.com/office/officeart/2005/8/layout/hProcess4"/>
    <dgm:cxn modelId="{812A8147-341E-47B1-8A54-254E55D0390F}" srcId="{46C4D43F-F961-4685-B5D0-789F51945F4F}" destId="{927330B0-1ECB-44D4-9D44-6C888708750D}" srcOrd="2" destOrd="0" parTransId="{402F27E7-0949-4529-ADE6-CA3E39E5028B}" sibTransId="{CBCDB6A6-D919-44CC-AEDB-14F0CF4EB67C}"/>
    <dgm:cxn modelId="{6BF4B654-D8C2-4156-B4BC-9672E664E5CA}" srcId="{B1D92791-1680-43E5-AAD9-8AA5E3DFD798}" destId="{49C60D6A-566E-4942-8A3B-C82DA43A0E65}" srcOrd="1" destOrd="0" parTransId="{7D3E36D4-0FB2-420B-A789-CB5F2327204E}" sibTransId="{C8AC7B4E-E7D2-4EF4-B1E4-416FFFA685DF}"/>
    <dgm:cxn modelId="{06CBCF9C-8B7B-4A5C-824F-EF344E72716D}" type="presOf" srcId="{12210E8D-65DE-4CB2-8699-E6ACA48132B2}" destId="{9B6890F6-6F67-4039-926D-7F52DC518250}" srcOrd="1" destOrd="0" presId="urn:microsoft.com/office/officeart/2005/8/layout/hProcess4"/>
    <dgm:cxn modelId="{FCEF0007-09D8-45F8-A36D-BB2659E5D6B3}" type="presOf" srcId="{927330B0-1ECB-44D4-9D44-6C888708750D}" destId="{BEE998C3-6FF8-4162-807A-CDADCBCAD928}" srcOrd="0" destOrd="0" presId="urn:microsoft.com/office/officeart/2005/8/layout/hProcess4"/>
    <dgm:cxn modelId="{35254B44-3B9A-47A2-9CE5-65EB59056997}" srcId="{927330B0-1ECB-44D4-9D44-6C888708750D}" destId="{DE10DB28-DC26-4156-9E97-A9BDFB7DE23C}" srcOrd="1" destOrd="0" parTransId="{0AA78C32-5E89-440D-827B-AE3D052FFE2A}" sibTransId="{D8C8ED21-6697-4B2F-89C1-311ED6AB9E14}"/>
    <dgm:cxn modelId="{913223EC-9801-4576-84EE-9DE461C34DDD}" type="presOf" srcId="{6F4E3885-F4A8-42A0-86FA-6DC359F5DB5F}" destId="{C0B22E7A-42EA-4206-AD9F-33241BD583C3}" srcOrd="0" destOrd="0" presId="urn:microsoft.com/office/officeart/2005/8/layout/hProcess4"/>
    <dgm:cxn modelId="{1BBAA3B8-862F-406B-916E-1AA2F4014579}" type="presParOf" srcId="{3A90BCB8-C363-4261-8349-97CF53D720ED}" destId="{D0D65F7A-31A1-46C8-8B75-20BD349EE311}" srcOrd="0" destOrd="0" presId="urn:microsoft.com/office/officeart/2005/8/layout/hProcess4"/>
    <dgm:cxn modelId="{505338A0-C61C-4A84-B204-411A839DBB28}" type="presParOf" srcId="{3A90BCB8-C363-4261-8349-97CF53D720ED}" destId="{C4BE2513-8427-48FF-B2AC-213C4FD7371F}" srcOrd="1" destOrd="0" presId="urn:microsoft.com/office/officeart/2005/8/layout/hProcess4"/>
    <dgm:cxn modelId="{B628E279-7AB5-4371-BC7E-E2FE74543128}" type="presParOf" srcId="{3A90BCB8-C363-4261-8349-97CF53D720ED}" destId="{A170A9C2-3E55-437E-89DF-BE39979DBF18}" srcOrd="2" destOrd="0" presId="urn:microsoft.com/office/officeart/2005/8/layout/hProcess4"/>
    <dgm:cxn modelId="{28C93550-F58B-4BBE-BCAD-62DEFB12D303}" type="presParOf" srcId="{A170A9C2-3E55-437E-89DF-BE39979DBF18}" destId="{C22A09CB-6DF3-4145-95DC-10C24C03EEFF}" srcOrd="0" destOrd="0" presId="urn:microsoft.com/office/officeart/2005/8/layout/hProcess4"/>
    <dgm:cxn modelId="{46EBE2C2-D530-4570-919C-F9578C9F503D}" type="presParOf" srcId="{C22A09CB-6DF3-4145-95DC-10C24C03EEFF}" destId="{03D50916-938C-4E94-8BF0-E231A604A648}" srcOrd="0" destOrd="0" presId="urn:microsoft.com/office/officeart/2005/8/layout/hProcess4"/>
    <dgm:cxn modelId="{59A5163E-56FA-47CC-B1AF-F5B2EC6CB4DD}" type="presParOf" srcId="{C22A09CB-6DF3-4145-95DC-10C24C03EEFF}" destId="{C355B67E-34C0-4085-92F4-990C10C22128}" srcOrd="1" destOrd="0" presId="urn:microsoft.com/office/officeart/2005/8/layout/hProcess4"/>
    <dgm:cxn modelId="{17652CFC-1F1F-4303-A8B8-94A79B8D6979}" type="presParOf" srcId="{C22A09CB-6DF3-4145-95DC-10C24C03EEFF}" destId="{9B6890F6-6F67-4039-926D-7F52DC518250}" srcOrd="2" destOrd="0" presId="urn:microsoft.com/office/officeart/2005/8/layout/hProcess4"/>
    <dgm:cxn modelId="{9AE26554-3C29-471A-B4C4-08DA7F527A84}" type="presParOf" srcId="{C22A09CB-6DF3-4145-95DC-10C24C03EEFF}" destId="{977BFDEF-A764-4585-8E65-C135D1BE127B}" srcOrd="3" destOrd="0" presId="urn:microsoft.com/office/officeart/2005/8/layout/hProcess4"/>
    <dgm:cxn modelId="{7CC5426B-21F3-4B90-8825-FF361E03ECC7}" type="presParOf" srcId="{C22A09CB-6DF3-4145-95DC-10C24C03EEFF}" destId="{0D3E3636-8B35-408C-A1C5-A58AD54BA9AC}" srcOrd="4" destOrd="0" presId="urn:microsoft.com/office/officeart/2005/8/layout/hProcess4"/>
    <dgm:cxn modelId="{BE164DA8-004C-48F4-A281-8ED9FFBDD664}" type="presParOf" srcId="{A170A9C2-3E55-437E-89DF-BE39979DBF18}" destId="{4E780BD5-D3F4-4610-8512-647C11697018}" srcOrd="1" destOrd="0" presId="urn:microsoft.com/office/officeart/2005/8/layout/hProcess4"/>
    <dgm:cxn modelId="{1F1738AD-6682-4590-A991-4C0C877B6B36}" type="presParOf" srcId="{A170A9C2-3E55-437E-89DF-BE39979DBF18}" destId="{A24EF64B-FD52-49A6-8F62-636717F0EC45}" srcOrd="2" destOrd="0" presId="urn:microsoft.com/office/officeart/2005/8/layout/hProcess4"/>
    <dgm:cxn modelId="{87109340-1C44-4946-8BF3-83F3C289C41F}" type="presParOf" srcId="{A24EF64B-FD52-49A6-8F62-636717F0EC45}" destId="{E92D575A-BD04-4A43-B97F-07498FECFEBE}" srcOrd="0" destOrd="0" presId="urn:microsoft.com/office/officeart/2005/8/layout/hProcess4"/>
    <dgm:cxn modelId="{642B6AD3-7A7F-4493-9807-A7A21E7FF311}" type="presParOf" srcId="{A24EF64B-FD52-49A6-8F62-636717F0EC45}" destId="{BF38C2F3-51FD-45DC-A04B-718FD5E31A65}" srcOrd="1" destOrd="0" presId="urn:microsoft.com/office/officeart/2005/8/layout/hProcess4"/>
    <dgm:cxn modelId="{FC5B9B25-4636-4E43-9EE2-32295456D1DE}" type="presParOf" srcId="{A24EF64B-FD52-49A6-8F62-636717F0EC45}" destId="{F9ED422E-7363-4033-B632-33DFE9234D46}" srcOrd="2" destOrd="0" presId="urn:microsoft.com/office/officeart/2005/8/layout/hProcess4"/>
    <dgm:cxn modelId="{66320FD0-0CD6-42F0-B6A7-BD07704D011E}" type="presParOf" srcId="{A24EF64B-FD52-49A6-8F62-636717F0EC45}" destId="{C0B22E7A-42EA-4206-AD9F-33241BD583C3}" srcOrd="3" destOrd="0" presId="urn:microsoft.com/office/officeart/2005/8/layout/hProcess4"/>
    <dgm:cxn modelId="{62FEBBC6-872B-47FA-9A5A-93F3421D47D0}" type="presParOf" srcId="{A24EF64B-FD52-49A6-8F62-636717F0EC45}" destId="{9B11325E-2154-4D1F-9768-735A8DE731A9}" srcOrd="4" destOrd="0" presId="urn:microsoft.com/office/officeart/2005/8/layout/hProcess4"/>
    <dgm:cxn modelId="{C6E2B3CB-50AC-489D-AAD0-4D7A63C6A96E}" type="presParOf" srcId="{A170A9C2-3E55-437E-89DF-BE39979DBF18}" destId="{B1C80A48-273A-436C-93CD-17DCD92972FA}" srcOrd="3" destOrd="0" presId="urn:microsoft.com/office/officeart/2005/8/layout/hProcess4"/>
    <dgm:cxn modelId="{0C879B83-EBB9-4C21-92BA-9293ADE11A34}" type="presParOf" srcId="{A170A9C2-3E55-437E-89DF-BE39979DBF18}" destId="{C5281DC2-CA50-4C53-80AD-E5A130765393}" srcOrd="4" destOrd="0" presId="urn:microsoft.com/office/officeart/2005/8/layout/hProcess4"/>
    <dgm:cxn modelId="{4A620033-1F26-4151-B058-75A20EE3906E}" type="presParOf" srcId="{C5281DC2-CA50-4C53-80AD-E5A130765393}" destId="{08148418-F8D6-4DCC-8F6E-765A4C03EFC0}" srcOrd="0" destOrd="0" presId="urn:microsoft.com/office/officeart/2005/8/layout/hProcess4"/>
    <dgm:cxn modelId="{0BC7555C-9527-411C-9188-4B6E66B17FF2}" type="presParOf" srcId="{C5281DC2-CA50-4C53-80AD-E5A130765393}" destId="{90B138FA-76DA-4749-B6B8-BCC937C6FA0A}" srcOrd="1" destOrd="0" presId="urn:microsoft.com/office/officeart/2005/8/layout/hProcess4"/>
    <dgm:cxn modelId="{EC865424-0A07-45A5-95EB-0DE0E3A8D6FF}" type="presParOf" srcId="{C5281DC2-CA50-4C53-80AD-E5A130765393}" destId="{A8FDC403-3CE6-433D-9E68-C97EE2E3C2E6}" srcOrd="2" destOrd="0" presId="urn:microsoft.com/office/officeart/2005/8/layout/hProcess4"/>
    <dgm:cxn modelId="{D766080E-ABFC-42E3-9D6B-9E5808E7E334}" type="presParOf" srcId="{C5281DC2-CA50-4C53-80AD-E5A130765393}" destId="{BEE998C3-6FF8-4162-807A-CDADCBCAD928}" srcOrd="3" destOrd="0" presId="urn:microsoft.com/office/officeart/2005/8/layout/hProcess4"/>
    <dgm:cxn modelId="{4A3D6273-7F79-4634-9E50-7F6AD84A8337}" type="presParOf" srcId="{C5281DC2-CA50-4C53-80AD-E5A130765393}" destId="{7ADCE4EE-4C15-4C0C-8638-33D274189EBE}" srcOrd="4" destOrd="0" presId="urn:microsoft.com/office/officeart/2005/8/layout/hProcess4"/>
    <dgm:cxn modelId="{04FE87DE-DF27-4389-949E-F3C457F669D1}" type="presParOf" srcId="{A170A9C2-3E55-437E-89DF-BE39979DBF18}" destId="{DE61570B-059D-425C-9E6F-80CF1D8A33D1}" srcOrd="5" destOrd="0" presId="urn:microsoft.com/office/officeart/2005/8/layout/hProcess4"/>
    <dgm:cxn modelId="{22C261EC-077A-4870-93FF-19A185CC308F}" type="presParOf" srcId="{A170A9C2-3E55-437E-89DF-BE39979DBF18}" destId="{5F8817F0-9E54-4662-820B-A3BBCBC067D1}" srcOrd="6" destOrd="0" presId="urn:microsoft.com/office/officeart/2005/8/layout/hProcess4"/>
    <dgm:cxn modelId="{B6E964A2-29DB-424E-BB48-451B057AD57A}" type="presParOf" srcId="{5F8817F0-9E54-4662-820B-A3BBCBC067D1}" destId="{DFAE821E-E3F2-4774-A0FE-0FD8007D0908}" srcOrd="0" destOrd="0" presId="urn:microsoft.com/office/officeart/2005/8/layout/hProcess4"/>
    <dgm:cxn modelId="{009FA9B7-DE15-4F0A-BF5F-2572B68579F3}" type="presParOf" srcId="{5F8817F0-9E54-4662-820B-A3BBCBC067D1}" destId="{EA655DD2-56E3-4E6C-A715-E41ADA2EE78A}" srcOrd="1" destOrd="0" presId="urn:microsoft.com/office/officeart/2005/8/layout/hProcess4"/>
    <dgm:cxn modelId="{BC4F4EEE-5BD4-4968-AFAA-1A2B43138103}" type="presParOf" srcId="{5F8817F0-9E54-4662-820B-A3BBCBC067D1}" destId="{5A1ED5FB-AB1F-4270-BA4B-BE29AC57AD39}" srcOrd="2" destOrd="0" presId="urn:microsoft.com/office/officeart/2005/8/layout/hProcess4"/>
    <dgm:cxn modelId="{E105E656-E652-4709-9B85-AC7E6CC06D27}" type="presParOf" srcId="{5F8817F0-9E54-4662-820B-A3BBCBC067D1}" destId="{38B7A935-5DF6-4F5E-8CF6-D022863ED89D}" srcOrd="3" destOrd="0" presId="urn:microsoft.com/office/officeart/2005/8/layout/hProcess4"/>
    <dgm:cxn modelId="{095FEF25-067D-4E34-83C6-5E8F56286FCE}" type="presParOf" srcId="{5F8817F0-9E54-4662-820B-A3BBCBC067D1}" destId="{2CC867FB-CDF6-4EFF-A4A9-054690BE2FC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CA3E7-00BB-4B02-822D-5718FF69B91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37B68-29A9-43D4-875C-CBCF26777CB6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Bahnschrift SemiBold Condensed" pitchFamily="34" charset="0"/>
            </a:rPr>
            <a:t>Disruption Era</a:t>
          </a:r>
          <a:endParaRPr lang="en-US" b="1" dirty="0">
            <a:solidFill>
              <a:srgbClr val="FFFF00"/>
            </a:solidFill>
            <a:latin typeface="Bahnschrift SemiBold Condensed" pitchFamily="34" charset="0"/>
          </a:endParaRPr>
        </a:p>
      </dgm:t>
    </dgm:pt>
    <dgm:pt modelId="{70F32338-9956-4691-8BA2-61DBA01EBF29}" type="parTrans" cxnId="{7EEFFC4F-BFDD-4825-9E8B-5D70662827FB}">
      <dgm:prSet/>
      <dgm:spPr/>
      <dgm:t>
        <a:bodyPr/>
        <a:lstStyle/>
        <a:p>
          <a:endParaRPr lang="en-US"/>
        </a:p>
      </dgm:t>
    </dgm:pt>
    <dgm:pt modelId="{CD4BF248-49E6-4821-ADC5-5ABA0B1C78E2}" type="sibTrans" cxnId="{7EEFFC4F-BFDD-4825-9E8B-5D70662827FB}">
      <dgm:prSet/>
      <dgm:spPr/>
      <dgm:t>
        <a:bodyPr/>
        <a:lstStyle/>
        <a:p>
          <a:endParaRPr lang="en-US"/>
        </a:p>
      </dgm:t>
    </dgm:pt>
    <dgm:pt modelId="{07A01D17-D1F8-451B-9D7A-C335F71BF739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FFFF00"/>
              </a:solidFill>
              <a:latin typeface="Bahnschrift SemiBold Condensed" pitchFamily="34" charset="0"/>
            </a:rPr>
            <a:t>Generasi</a:t>
          </a:r>
          <a:endParaRPr lang="en-US" sz="2000" b="1" dirty="0">
            <a:solidFill>
              <a:srgbClr val="FFFF00"/>
            </a:solidFill>
            <a:latin typeface="Bahnschrift SemiBold Condensed" pitchFamily="34" charset="0"/>
          </a:endParaRPr>
        </a:p>
      </dgm:t>
    </dgm:pt>
    <dgm:pt modelId="{9B2EEB17-4745-4854-9163-D0C673D7E774}" type="parTrans" cxnId="{1FF0A184-0288-4263-BB0D-5CF3ABB6B1C1}">
      <dgm:prSet/>
      <dgm:spPr/>
      <dgm:t>
        <a:bodyPr/>
        <a:lstStyle/>
        <a:p>
          <a:endParaRPr lang="en-US"/>
        </a:p>
      </dgm:t>
    </dgm:pt>
    <dgm:pt modelId="{5C61E030-2DD2-4A84-BCE6-C283BF328727}" type="sibTrans" cxnId="{1FF0A184-0288-4263-BB0D-5CF3ABB6B1C1}">
      <dgm:prSet/>
      <dgm:spPr/>
      <dgm:t>
        <a:bodyPr/>
        <a:lstStyle/>
        <a:p>
          <a:endParaRPr lang="en-US"/>
        </a:p>
      </dgm:t>
    </dgm:pt>
    <dgm:pt modelId="{EA76872C-73BA-4209-8AEA-A55909B8A546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Bahnschrift SemiBold Condensed" pitchFamily="34" charset="0"/>
            </a:rPr>
            <a:t>New Normal</a:t>
          </a:r>
          <a:endParaRPr lang="en-US" b="1" dirty="0">
            <a:solidFill>
              <a:srgbClr val="FFFF00"/>
            </a:solidFill>
            <a:latin typeface="Bahnschrift SemiBold Condensed" pitchFamily="34" charset="0"/>
          </a:endParaRPr>
        </a:p>
      </dgm:t>
    </dgm:pt>
    <dgm:pt modelId="{DAA48F7A-57A3-4588-86F7-3D7DA38D2D71}" type="parTrans" cxnId="{AC4E6508-3DF5-4EC1-9F98-EE57D022906B}">
      <dgm:prSet/>
      <dgm:spPr/>
      <dgm:t>
        <a:bodyPr/>
        <a:lstStyle/>
        <a:p>
          <a:endParaRPr lang="en-US"/>
        </a:p>
      </dgm:t>
    </dgm:pt>
    <dgm:pt modelId="{6042FF6E-57F8-44C0-B0BF-B3270CF3A048}" type="sibTrans" cxnId="{AC4E6508-3DF5-4EC1-9F98-EE57D022906B}">
      <dgm:prSet/>
      <dgm:spPr/>
      <dgm:t>
        <a:bodyPr/>
        <a:lstStyle/>
        <a:p>
          <a:endParaRPr lang="en-US"/>
        </a:p>
      </dgm:t>
    </dgm:pt>
    <dgm:pt modelId="{CF6221EE-14C4-4313-B96D-FF87400F77DA}">
      <dgm:prSet phldrT="[Text]"/>
      <dgm:spPr/>
      <dgm:t>
        <a:bodyPr/>
        <a:lstStyle/>
        <a:p>
          <a:r>
            <a:rPr lang="en-US" dirty="0" smtClean="0">
              <a:solidFill>
                <a:srgbClr val="0070C0"/>
              </a:solidFill>
              <a:latin typeface="Bahnschrift SemiBold Condensed" pitchFamily="34" charset="0"/>
            </a:rPr>
            <a:t>Model </a:t>
          </a:r>
          <a:r>
            <a:rPr lang="en-US" dirty="0" err="1" smtClean="0">
              <a:solidFill>
                <a:srgbClr val="0070C0"/>
              </a:solidFill>
              <a:latin typeface="Bahnschrift SemiBold Condensed" pitchFamily="34" charset="0"/>
            </a:rPr>
            <a:t>Pembelajaran</a:t>
          </a:r>
          <a:r>
            <a:rPr lang="en-US" dirty="0" smtClean="0">
              <a:solidFill>
                <a:srgbClr val="0070C0"/>
              </a:solidFill>
              <a:latin typeface="Bahnschrift SemiBold Condensed" pitchFamily="34" charset="0"/>
            </a:rPr>
            <a:t> Blended Learning</a:t>
          </a:r>
          <a:endParaRPr lang="en-US" dirty="0">
            <a:solidFill>
              <a:srgbClr val="0070C0"/>
            </a:solidFill>
            <a:latin typeface="Bahnschrift SemiBold Condensed" pitchFamily="34" charset="0"/>
          </a:endParaRPr>
        </a:p>
      </dgm:t>
    </dgm:pt>
    <dgm:pt modelId="{EC27D773-F8D2-4E2A-8078-51932AACAF88}" type="parTrans" cxnId="{055CD1A1-8D17-44D2-B9B0-4D703D1A5FA5}">
      <dgm:prSet/>
      <dgm:spPr/>
      <dgm:t>
        <a:bodyPr/>
        <a:lstStyle/>
        <a:p>
          <a:endParaRPr lang="en-US"/>
        </a:p>
      </dgm:t>
    </dgm:pt>
    <dgm:pt modelId="{3EB793CB-1BB7-4471-A142-0FE0AED3B1B3}" type="sibTrans" cxnId="{055CD1A1-8D17-44D2-B9B0-4D703D1A5FA5}">
      <dgm:prSet/>
      <dgm:spPr/>
      <dgm:t>
        <a:bodyPr/>
        <a:lstStyle/>
        <a:p>
          <a:endParaRPr lang="en-US"/>
        </a:p>
      </dgm:t>
    </dgm:pt>
    <dgm:pt modelId="{96306556-4FE9-45C9-AB8D-14A6A3DB4255}">
      <dgm:prSet phldrT="[Text]"/>
      <dgm:spPr/>
      <dgm:t>
        <a:bodyPr/>
        <a:lstStyle/>
        <a:p>
          <a:endParaRPr lang="en-US"/>
        </a:p>
      </dgm:t>
    </dgm:pt>
    <dgm:pt modelId="{BD70FC2F-E477-419E-A526-170657938CB3}" type="parTrans" cxnId="{FBE7534D-1780-4B06-B149-80F537DA57E1}">
      <dgm:prSet/>
      <dgm:spPr/>
      <dgm:t>
        <a:bodyPr/>
        <a:lstStyle/>
        <a:p>
          <a:endParaRPr lang="en-US"/>
        </a:p>
      </dgm:t>
    </dgm:pt>
    <dgm:pt modelId="{E69DFE7D-0A9F-41D1-AD01-F7FB4D4D99F4}" type="sibTrans" cxnId="{FBE7534D-1780-4B06-B149-80F537DA57E1}">
      <dgm:prSet/>
      <dgm:spPr/>
      <dgm:t>
        <a:bodyPr/>
        <a:lstStyle/>
        <a:p>
          <a:endParaRPr lang="en-US"/>
        </a:p>
      </dgm:t>
    </dgm:pt>
    <dgm:pt modelId="{235F7FB2-EC66-4DFD-905C-6B5A58C5FA3C}" type="pres">
      <dgm:prSet presAssocID="{5E7CA3E7-00BB-4B02-822D-5718FF69B91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6D90B2-2090-46FE-822B-675A07A60998}" type="pres">
      <dgm:prSet presAssocID="{5E7CA3E7-00BB-4B02-822D-5718FF69B916}" presName="ellipse" presStyleLbl="trBgShp" presStyleIdx="0" presStyleCnt="1"/>
      <dgm:spPr/>
    </dgm:pt>
    <dgm:pt modelId="{4F78B14F-D27F-40E6-823A-B467E3F46173}" type="pres">
      <dgm:prSet presAssocID="{5E7CA3E7-00BB-4B02-822D-5718FF69B916}" presName="arrow1" presStyleLbl="fgShp" presStyleIdx="0" presStyleCnt="1"/>
      <dgm:spPr/>
    </dgm:pt>
    <dgm:pt modelId="{E920A7AF-690F-4622-9B07-8BF02FE2E133}" type="pres">
      <dgm:prSet presAssocID="{5E7CA3E7-00BB-4B02-822D-5718FF69B916}" presName="rectangle" presStyleLbl="revTx" presStyleIdx="0" presStyleCnt="1" custScaleX="122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60262-F11D-486D-A2FF-F71F02072474}" type="pres">
      <dgm:prSet presAssocID="{07A01D17-D1F8-451B-9D7A-C335F71BF73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51DDC-20E5-4D19-AC9E-9B370D34C21D}" type="pres">
      <dgm:prSet presAssocID="{EA76872C-73BA-4209-8AEA-A55909B8A54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2ED68-C5C1-4B66-A061-2557C5FD61B2}" type="pres">
      <dgm:prSet presAssocID="{CF6221EE-14C4-4313-B96D-FF87400F77D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5CAC4-69E1-4AB2-962B-D6CBE21B9130}" type="pres">
      <dgm:prSet presAssocID="{5E7CA3E7-00BB-4B02-822D-5718FF69B916}" presName="funnel" presStyleLbl="trAlignAcc1" presStyleIdx="0" presStyleCnt="1"/>
      <dgm:spPr/>
    </dgm:pt>
  </dgm:ptLst>
  <dgm:cxnLst>
    <dgm:cxn modelId="{CF307C7D-D180-4948-B230-E2EFC6A6356F}" type="presOf" srcId="{EA76872C-73BA-4209-8AEA-A55909B8A546}" destId="{2CE60262-F11D-486D-A2FF-F71F02072474}" srcOrd="0" destOrd="0" presId="urn:microsoft.com/office/officeart/2005/8/layout/funnel1"/>
    <dgm:cxn modelId="{1FF0A184-0288-4263-BB0D-5CF3ABB6B1C1}" srcId="{5E7CA3E7-00BB-4B02-822D-5718FF69B916}" destId="{07A01D17-D1F8-451B-9D7A-C335F71BF739}" srcOrd="1" destOrd="0" parTransId="{9B2EEB17-4745-4854-9163-D0C673D7E774}" sibTransId="{5C61E030-2DD2-4A84-BCE6-C283BF328727}"/>
    <dgm:cxn modelId="{D15ED23F-B4D2-4302-B667-7FB7707358DE}" type="presOf" srcId="{07A01D17-D1F8-451B-9D7A-C335F71BF739}" destId="{BB551DDC-20E5-4D19-AC9E-9B370D34C21D}" srcOrd="0" destOrd="0" presId="urn:microsoft.com/office/officeart/2005/8/layout/funnel1"/>
    <dgm:cxn modelId="{7EEFFC4F-BFDD-4825-9E8B-5D70662827FB}" srcId="{5E7CA3E7-00BB-4B02-822D-5718FF69B916}" destId="{DDE37B68-29A9-43D4-875C-CBCF26777CB6}" srcOrd="0" destOrd="0" parTransId="{70F32338-9956-4691-8BA2-61DBA01EBF29}" sibTransId="{CD4BF248-49E6-4821-ADC5-5ABA0B1C78E2}"/>
    <dgm:cxn modelId="{055CD1A1-8D17-44D2-B9B0-4D703D1A5FA5}" srcId="{5E7CA3E7-00BB-4B02-822D-5718FF69B916}" destId="{CF6221EE-14C4-4313-B96D-FF87400F77DA}" srcOrd="3" destOrd="0" parTransId="{EC27D773-F8D2-4E2A-8078-51932AACAF88}" sibTransId="{3EB793CB-1BB7-4471-A142-0FE0AED3B1B3}"/>
    <dgm:cxn modelId="{6C87E041-AF07-4217-AA60-18475A00F1B5}" type="presOf" srcId="{CF6221EE-14C4-4313-B96D-FF87400F77DA}" destId="{E920A7AF-690F-4622-9B07-8BF02FE2E133}" srcOrd="0" destOrd="0" presId="urn:microsoft.com/office/officeart/2005/8/layout/funnel1"/>
    <dgm:cxn modelId="{A5AD9525-154D-4EB5-904F-5ED643E07656}" type="presOf" srcId="{5E7CA3E7-00BB-4B02-822D-5718FF69B916}" destId="{235F7FB2-EC66-4DFD-905C-6B5A58C5FA3C}" srcOrd="0" destOrd="0" presId="urn:microsoft.com/office/officeart/2005/8/layout/funnel1"/>
    <dgm:cxn modelId="{FBE7534D-1780-4B06-B149-80F537DA57E1}" srcId="{5E7CA3E7-00BB-4B02-822D-5718FF69B916}" destId="{96306556-4FE9-45C9-AB8D-14A6A3DB4255}" srcOrd="4" destOrd="0" parTransId="{BD70FC2F-E477-419E-A526-170657938CB3}" sibTransId="{E69DFE7D-0A9F-41D1-AD01-F7FB4D4D99F4}"/>
    <dgm:cxn modelId="{AC4E6508-3DF5-4EC1-9F98-EE57D022906B}" srcId="{5E7CA3E7-00BB-4B02-822D-5718FF69B916}" destId="{EA76872C-73BA-4209-8AEA-A55909B8A546}" srcOrd="2" destOrd="0" parTransId="{DAA48F7A-57A3-4588-86F7-3D7DA38D2D71}" sibTransId="{6042FF6E-57F8-44C0-B0BF-B3270CF3A048}"/>
    <dgm:cxn modelId="{DF861762-D0CB-4FB2-BCB5-A5D85E546869}" type="presOf" srcId="{DDE37B68-29A9-43D4-875C-CBCF26777CB6}" destId="{A382ED68-C5C1-4B66-A061-2557C5FD61B2}" srcOrd="0" destOrd="0" presId="urn:microsoft.com/office/officeart/2005/8/layout/funnel1"/>
    <dgm:cxn modelId="{6F0E784E-593A-4B39-A01E-EEBB8B49118C}" type="presParOf" srcId="{235F7FB2-EC66-4DFD-905C-6B5A58C5FA3C}" destId="{0C6D90B2-2090-46FE-822B-675A07A60998}" srcOrd="0" destOrd="0" presId="urn:microsoft.com/office/officeart/2005/8/layout/funnel1"/>
    <dgm:cxn modelId="{44746BD9-435D-47CF-9794-BD11805D45E6}" type="presParOf" srcId="{235F7FB2-EC66-4DFD-905C-6B5A58C5FA3C}" destId="{4F78B14F-D27F-40E6-823A-B467E3F46173}" srcOrd="1" destOrd="0" presId="urn:microsoft.com/office/officeart/2005/8/layout/funnel1"/>
    <dgm:cxn modelId="{DBD6B257-B836-4C9E-926D-DE6F5FF4AD9F}" type="presParOf" srcId="{235F7FB2-EC66-4DFD-905C-6B5A58C5FA3C}" destId="{E920A7AF-690F-4622-9B07-8BF02FE2E133}" srcOrd="2" destOrd="0" presId="urn:microsoft.com/office/officeart/2005/8/layout/funnel1"/>
    <dgm:cxn modelId="{604C3FE6-1B9D-4FFD-A3DB-D87712E36994}" type="presParOf" srcId="{235F7FB2-EC66-4DFD-905C-6B5A58C5FA3C}" destId="{2CE60262-F11D-486D-A2FF-F71F02072474}" srcOrd="3" destOrd="0" presId="urn:microsoft.com/office/officeart/2005/8/layout/funnel1"/>
    <dgm:cxn modelId="{8BBE77BD-5D65-4991-8208-B9F22D7C22B1}" type="presParOf" srcId="{235F7FB2-EC66-4DFD-905C-6B5A58C5FA3C}" destId="{BB551DDC-20E5-4D19-AC9E-9B370D34C21D}" srcOrd="4" destOrd="0" presId="urn:microsoft.com/office/officeart/2005/8/layout/funnel1"/>
    <dgm:cxn modelId="{56396568-8508-4E2C-8123-B397FAEFB53C}" type="presParOf" srcId="{235F7FB2-EC66-4DFD-905C-6B5A58C5FA3C}" destId="{A382ED68-C5C1-4B66-A061-2557C5FD61B2}" srcOrd="5" destOrd="0" presId="urn:microsoft.com/office/officeart/2005/8/layout/funnel1"/>
    <dgm:cxn modelId="{36C92D30-A0A5-40B5-B0B1-47C93284E185}" type="presParOf" srcId="{235F7FB2-EC66-4DFD-905C-6B5A58C5FA3C}" destId="{2415CAC4-69E1-4AB2-962B-D6CBE21B913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5B67E-34C0-4085-92F4-990C10C22128}">
      <dsp:nvSpPr>
        <dsp:cNvPr id="0" name=""/>
        <dsp:cNvSpPr/>
      </dsp:nvSpPr>
      <dsp:spPr>
        <a:xfrm>
          <a:off x="1325" y="2104815"/>
          <a:ext cx="1640373" cy="1166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0070C0"/>
              </a:solidFill>
              <a:latin typeface="Bahnschrift Condensed" pitchFamily="34" charset="0"/>
            </a:rPr>
            <a:t>Mahasiswa</a:t>
          </a:r>
          <a:endParaRPr lang="en-US" sz="2400" b="1" kern="1200" dirty="0">
            <a:solidFill>
              <a:srgbClr val="0070C0"/>
            </a:solidFill>
            <a:latin typeface="Bahnschrift Condensed" pitchFamily="34" charset="0"/>
          </a:endParaRPr>
        </a:p>
      </dsp:txBody>
      <dsp:txXfrm>
        <a:off x="28174" y="2131664"/>
        <a:ext cx="1586675" cy="862995"/>
      </dsp:txXfrm>
    </dsp:sp>
    <dsp:sp modelId="{4E780BD5-D3F4-4610-8512-647C11697018}">
      <dsp:nvSpPr>
        <dsp:cNvPr id="0" name=""/>
        <dsp:cNvSpPr/>
      </dsp:nvSpPr>
      <dsp:spPr>
        <a:xfrm>
          <a:off x="934120" y="2472275"/>
          <a:ext cx="1427628" cy="1427628"/>
        </a:xfrm>
        <a:prstGeom prst="leftCircularArrow">
          <a:avLst>
            <a:gd name="adj1" fmla="val 2234"/>
            <a:gd name="adj2" fmla="val 269065"/>
            <a:gd name="adj3" fmla="val 2044576"/>
            <a:gd name="adj4" fmla="val 9024489"/>
            <a:gd name="adj5" fmla="val 26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BFDEF-A764-4585-8E65-C135D1BE127B}">
      <dsp:nvSpPr>
        <dsp:cNvPr id="0" name=""/>
        <dsp:cNvSpPr/>
      </dsp:nvSpPr>
      <dsp:spPr>
        <a:xfrm>
          <a:off x="428583" y="3021509"/>
          <a:ext cx="1257370" cy="500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00"/>
              </a:solidFill>
              <a:latin typeface="Bahnschrift SemiBold Condensed" pitchFamily="34" charset="0"/>
            </a:rPr>
            <a:t>INPUT</a:t>
          </a:r>
          <a:endParaRPr lang="en-US" sz="2800" b="1" kern="1200" dirty="0">
            <a:solidFill>
              <a:srgbClr val="FFFF00"/>
            </a:solidFill>
            <a:latin typeface="Bahnschrift SemiBold Condensed" pitchFamily="34" charset="0"/>
          </a:endParaRPr>
        </a:p>
      </dsp:txBody>
      <dsp:txXfrm>
        <a:off x="443228" y="3036154"/>
        <a:ext cx="1228080" cy="470724"/>
      </dsp:txXfrm>
    </dsp:sp>
    <dsp:sp modelId="{BF38C2F3-51FD-45DC-A04B-718FD5E31A65}">
      <dsp:nvSpPr>
        <dsp:cNvPr id="0" name=""/>
        <dsp:cNvSpPr/>
      </dsp:nvSpPr>
      <dsp:spPr>
        <a:xfrm>
          <a:off x="1837814" y="2104815"/>
          <a:ext cx="1414541" cy="1166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0070C0"/>
              </a:solidFill>
              <a:latin typeface="Bahnschrift SemiBold Condensed" pitchFamily="34" charset="0"/>
            </a:rPr>
            <a:t>SDM </a:t>
          </a:r>
          <a:endParaRPr lang="en-US" sz="1700" kern="1200" dirty="0">
            <a:solidFill>
              <a:srgbClr val="0070C0"/>
            </a:solidFill>
            <a:latin typeface="Bahnschrift SemiBold Condensed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solidFill>
                <a:srgbClr val="0070C0"/>
              </a:solidFill>
              <a:latin typeface="Bahnschrift SemiBold Condensed" pitchFamily="34" charset="0"/>
            </a:rPr>
            <a:t>Sarpras</a:t>
          </a:r>
          <a:endParaRPr lang="en-US" sz="1700" kern="1200" dirty="0">
            <a:solidFill>
              <a:srgbClr val="0070C0"/>
            </a:solidFill>
            <a:latin typeface="Bahnschrift SemiBold Condensed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solidFill>
                <a:srgbClr val="0070C0"/>
              </a:solidFill>
              <a:latin typeface="Bahnschrift SemiBold Condensed" pitchFamily="34" charset="0"/>
            </a:rPr>
            <a:t>Metode</a:t>
          </a:r>
          <a:endParaRPr lang="en-US" sz="1700" kern="1200" dirty="0">
            <a:solidFill>
              <a:srgbClr val="0070C0"/>
            </a:solidFill>
            <a:latin typeface="Bahnschrift SemiBold Condensed" pitchFamily="34" charset="0"/>
          </a:endParaRPr>
        </a:p>
      </dsp:txBody>
      <dsp:txXfrm>
        <a:off x="1864663" y="2381672"/>
        <a:ext cx="1360843" cy="862995"/>
      </dsp:txXfrm>
    </dsp:sp>
    <dsp:sp modelId="{B1C80A48-273A-436C-93CD-17DCD92972FA}">
      <dsp:nvSpPr>
        <dsp:cNvPr id="0" name=""/>
        <dsp:cNvSpPr/>
      </dsp:nvSpPr>
      <dsp:spPr>
        <a:xfrm>
          <a:off x="2645906" y="1430682"/>
          <a:ext cx="1608375" cy="1608375"/>
        </a:xfrm>
        <a:prstGeom prst="circularArrow">
          <a:avLst>
            <a:gd name="adj1" fmla="val 1983"/>
            <a:gd name="adj2" fmla="val 237457"/>
            <a:gd name="adj3" fmla="val 19587032"/>
            <a:gd name="adj4" fmla="val 12575511"/>
            <a:gd name="adj5" fmla="val 2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22E7A-42EA-4206-AD9F-33241BD583C3}">
      <dsp:nvSpPr>
        <dsp:cNvPr id="0" name=""/>
        <dsp:cNvSpPr/>
      </dsp:nvSpPr>
      <dsp:spPr>
        <a:xfrm>
          <a:off x="2152157" y="1854808"/>
          <a:ext cx="1257370" cy="500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00"/>
              </a:solidFill>
              <a:latin typeface="Bahnschrift SemiBold Condensed" pitchFamily="34" charset="0"/>
            </a:rPr>
            <a:t>PROSES</a:t>
          </a:r>
          <a:endParaRPr lang="en-US" sz="2400" kern="1200" dirty="0">
            <a:solidFill>
              <a:srgbClr val="FFFF00"/>
            </a:solidFill>
            <a:latin typeface="Bahnschrift SemiBold Condensed" pitchFamily="34" charset="0"/>
          </a:endParaRPr>
        </a:p>
      </dsp:txBody>
      <dsp:txXfrm>
        <a:off x="2166802" y="1869453"/>
        <a:ext cx="1228080" cy="470724"/>
      </dsp:txXfrm>
    </dsp:sp>
    <dsp:sp modelId="{90B138FA-76DA-4749-B6B8-BCC937C6FA0A}">
      <dsp:nvSpPr>
        <dsp:cNvPr id="0" name=""/>
        <dsp:cNvSpPr/>
      </dsp:nvSpPr>
      <dsp:spPr>
        <a:xfrm>
          <a:off x="3561388" y="2104815"/>
          <a:ext cx="1414541" cy="1166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solidFill>
                <a:srgbClr val="0070C0"/>
              </a:solidFill>
              <a:latin typeface="Bahnschrift SemiBold Condensed" pitchFamily="34" charset="0"/>
            </a:rPr>
            <a:t>Akreditasi</a:t>
          </a:r>
          <a:endParaRPr lang="en-US" sz="2000" b="1" kern="1200" dirty="0">
            <a:solidFill>
              <a:srgbClr val="0070C0"/>
            </a:solidFill>
            <a:latin typeface="Bahnschrift SemiBold Condensed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solidFill>
                <a:srgbClr val="0070C0"/>
              </a:solidFill>
              <a:latin typeface="Bahnschrift SemiBold Condensed" pitchFamily="34" charset="0"/>
            </a:rPr>
            <a:t>Lulusan</a:t>
          </a:r>
          <a:endParaRPr lang="en-US" sz="2000" b="1" kern="1200" dirty="0">
            <a:solidFill>
              <a:srgbClr val="0070C0"/>
            </a:solidFill>
            <a:latin typeface="Bahnschrift SemiBold Condensed" pitchFamily="34" charset="0"/>
          </a:endParaRPr>
        </a:p>
      </dsp:txBody>
      <dsp:txXfrm>
        <a:off x="3588237" y="2131664"/>
        <a:ext cx="1360843" cy="862995"/>
      </dsp:txXfrm>
    </dsp:sp>
    <dsp:sp modelId="{DE61570B-059D-425C-9E6F-80CF1D8A33D1}">
      <dsp:nvSpPr>
        <dsp:cNvPr id="0" name=""/>
        <dsp:cNvSpPr/>
      </dsp:nvSpPr>
      <dsp:spPr>
        <a:xfrm>
          <a:off x="4381267" y="2472275"/>
          <a:ext cx="1427628" cy="1427628"/>
        </a:xfrm>
        <a:prstGeom prst="leftCircularArrow">
          <a:avLst>
            <a:gd name="adj1" fmla="val 2234"/>
            <a:gd name="adj2" fmla="val 269065"/>
            <a:gd name="adj3" fmla="val 2044576"/>
            <a:gd name="adj4" fmla="val 9024489"/>
            <a:gd name="adj5" fmla="val 26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998C3-6FF8-4162-807A-CDADCBCAD928}">
      <dsp:nvSpPr>
        <dsp:cNvPr id="0" name=""/>
        <dsp:cNvSpPr/>
      </dsp:nvSpPr>
      <dsp:spPr>
        <a:xfrm>
          <a:off x="3875730" y="3021509"/>
          <a:ext cx="1257370" cy="500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00"/>
              </a:solidFill>
              <a:latin typeface="Bahnschrift SemiBold Condensed" pitchFamily="34" charset="0"/>
            </a:rPr>
            <a:t>OUTPUT</a:t>
          </a:r>
          <a:endParaRPr lang="en-US" sz="2800" b="1" kern="1200" dirty="0">
            <a:solidFill>
              <a:srgbClr val="FFFF00"/>
            </a:solidFill>
            <a:latin typeface="Bahnschrift SemiBold Condensed" pitchFamily="34" charset="0"/>
          </a:endParaRPr>
        </a:p>
      </dsp:txBody>
      <dsp:txXfrm>
        <a:off x="3890375" y="3036154"/>
        <a:ext cx="1228080" cy="470724"/>
      </dsp:txXfrm>
    </dsp:sp>
    <dsp:sp modelId="{EA655DD2-56E3-4E6C-A715-E41ADA2EE78A}">
      <dsp:nvSpPr>
        <dsp:cNvPr id="0" name=""/>
        <dsp:cNvSpPr/>
      </dsp:nvSpPr>
      <dsp:spPr>
        <a:xfrm>
          <a:off x="5284961" y="2104815"/>
          <a:ext cx="1414541" cy="1166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0070C0"/>
              </a:solidFill>
              <a:latin typeface="Bahnschrift SemiBold Condensed" pitchFamily="34" charset="0"/>
            </a:rPr>
            <a:t>Alumni</a:t>
          </a:r>
          <a:endParaRPr lang="en-US" sz="1700" kern="1200" dirty="0">
            <a:solidFill>
              <a:srgbClr val="0070C0"/>
            </a:solidFill>
            <a:latin typeface="Bahnschrift SemiBold Condensed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solidFill>
                <a:srgbClr val="0070C0"/>
              </a:solidFill>
              <a:latin typeface="Bahnschrift SemiBold Condensed" pitchFamily="34" charset="0"/>
            </a:rPr>
            <a:t>Kiprah</a:t>
          </a:r>
          <a:r>
            <a:rPr lang="en-US" sz="1700" kern="1200" dirty="0" smtClean="0">
              <a:solidFill>
                <a:srgbClr val="0070C0"/>
              </a:solidFill>
              <a:latin typeface="Bahnschrift SemiBold Condensed" pitchFamily="34" charset="0"/>
            </a:rPr>
            <a:t> FEB</a:t>
          </a:r>
          <a:endParaRPr lang="en-US" sz="1700" kern="1200" dirty="0">
            <a:solidFill>
              <a:srgbClr val="0070C0"/>
            </a:solidFill>
            <a:latin typeface="Bahnschrift SemiBold Condensed" pitchFamily="34" charset="0"/>
          </a:endParaRPr>
        </a:p>
      </dsp:txBody>
      <dsp:txXfrm>
        <a:off x="5311810" y="2381672"/>
        <a:ext cx="1360843" cy="862995"/>
      </dsp:txXfrm>
    </dsp:sp>
    <dsp:sp modelId="{38B7A935-5DF6-4F5E-8CF6-D022863ED89D}">
      <dsp:nvSpPr>
        <dsp:cNvPr id="0" name=""/>
        <dsp:cNvSpPr/>
      </dsp:nvSpPr>
      <dsp:spPr>
        <a:xfrm>
          <a:off x="5599304" y="1854808"/>
          <a:ext cx="1257370" cy="500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  <a:latin typeface="Bahnschrift SemiBold Condensed" pitchFamily="34" charset="0"/>
            </a:rPr>
            <a:t>OUTCOME</a:t>
          </a:r>
          <a:endParaRPr lang="en-US" sz="2800" kern="1200" dirty="0">
            <a:solidFill>
              <a:srgbClr val="FFFF00"/>
            </a:solidFill>
            <a:latin typeface="Bahnschrift SemiBold Condensed" pitchFamily="34" charset="0"/>
          </a:endParaRPr>
        </a:p>
      </dsp:txBody>
      <dsp:txXfrm>
        <a:off x="5613949" y="1869453"/>
        <a:ext cx="1228080" cy="470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D90B2-2090-46FE-822B-675A07A60998}">
      <dsp:nvSpPr>
        <dsp:cNvPr id="0" name=""/>
        <dsp:cNvSpPr/>
      </dsp:nvSpPr>
      <dsp:spPr>
        <a:xfrm>
          <a:off x="1365474" y="186898"/>
          <a:ext cx="3709213" cy="128816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8B14F-D27F-40E6-823A-B467E3F46173}">
      <dsp:nvSpPr>
        <dsp:cNvPr id="0" name=""/>
        <dsp:cNvSpPr/>
      </dsp:nvSpPr>
      <dsp:spPr>
        <a:xfrm>
          <a:off x="2866412" y="3341167"/>
          <a:ext cx="718839" cy="46005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0A7AF-690F-4622-9B07-8BF02FE2E133}">
      <dsp:nvSpPr>
        <dsp:cNvPr id="0" name=""/>
        <dsp:cNvSpPr/>
      </dsp:nvSpPr>
      <dsp:spPr>
        <a:xfrm>
          <a:off x="1104403" y="3709213"/>
          <a:ext cx="4242857" cy="862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70C0"/>
              </a:solidFill>
              <a:latin typeface="Bahnschrift SemiBold Condensed" pitchFamily="34" charset="0"/>
            </a:rPr>
            <a:t>Model </a:t>
          </a:r>
          <a:r>
            <a:rPr lang="en-US" sz="2400" kern="1200" dirty="0" err="1" smtClean="0">
              <a:solidFill>
                <a:srgbClr val="0070C0"/>
              </a:solidFill>
              <a:latin typeface="Bahnschrift SemiBold Condensed" pitchFamily="34" charset="0"/>
            </a:rPr>
            <a:t>Pembelajaran</a:t>
          </a:r>
          <a:r>
            <a:rPr lang="en-US" sz="2400" kern="1200" dirty="0" smtClean="0">
              <a:solidFill>
                <a:srgbClr val="0070C0"/>
              </a:solidFill>
              <a:latin typeface="Bahnschrift SemiBold Condensed" pitchFamily="34" charset="0"/>
            </a:rPr>
            <a:t> Blended Learning</a:t>
          </a:r>
          <a:endParaRPr lang="en-US" sz="2400" kern="1200" dirty="0">
            <a:solidFill>
              <a:srgbClr val="0070C0"/>
            </a:solidFill>
            <a:latin typeface="Bahnschrift SemiBold Condensed" pitchFamily="34" charset="0"/>
          </a:endParaRPr>
        </a:p>
      </dsp:txBody>
      <dsp:txXfrm>
        <a:off x="1104403" y="3709213"/>
        <a:ext cx="4242857" cy="862607"/>
      </dsp:txXfrm>
    </dsp:sp>
    <dsp:sp modelId="{2CE60262-F11D-486D-A2FF-F71F02072474}">
      <dsp:nvSpPr>
        <dsp:cNvPr id="0" name=""/>
        <dsp:cNvSpPr/>
      </dsp:nvSpPr>
      <dsp:spPr>
        <a:xfrm>
          <a:off x="2714018" y="1574546"/>
          <a:ext cx="1293911" cy="1293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Bahnschrift SemiBold Condensed" pitchFamily="34" charset="0"/>
            </a:rPr>
            <a:t>New Normal</a:t>
          </a:r>
          <a:endParaRPr lang="en-US" sz="2000" b="1" kern="1200" dirty="0">
            <a:solidFill>
              <a:srgbClr val="FFFF00"/>
            </a:solidFill>
            <a:latin typeface="Bahnschrift SemiBold Condensed" pitchFamily="34" charset="0"/>
          </a:endParaRPr>
        </a:p>
      </dsp:txBody>
      <dsp:txXfrm>
        <a:off x="2903507" y="1764035"/>
        <a:ext cx="914933" cy="914933"/>
      </dsp:txXfrm>
    </dsp:sp>
    <dsp:sp modelId="{BB551DDC-20E5-4D19-AC9E-9B370D34C21D}">
      <dsp:nvSpPr>
        <dsp:cNvPr id="0" name=""/>
        <dsp:cNvSpPr/>
      </dsp:nvSpPr>
      <dsp:spPr>
        <a:xfrm>
          <a:off x="1788152" y="603825"/>
          <a:ext cx="1293911" cy="1293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FF00"/>
              </a:solidFill>
              <a:latin typeface="Bahnschrift SemiBold Condensed" pitchFamily="34" charset="0"/>
            </a:rPr>
            <a:t>Generasi</a:t>
          </a:r>
          <a:endParaRPr lang="en-US" sz="2000" b="1" kern="1200" dirty="0">
            <a:solidFill>
              <a:srgbClr val="FFFF00"/>
            </a:solidFill>
            <a:latin typeface="Bahnschrift SemiBold Condensed" pitchFamily="34" charset="0"/>
          </a:endParaRPr>
        </a:p>
      </dsp:txBody>
      <dsp:txXfrm>
        <a:off x="1977641" y="793314"/>
        <a:ext cx="914933" cy="914933"/>
      </dsp:txXfrm>
    </dsp:sp>
    <dsp:sp modelId="{A382ED68-C5C1-4B66-A061-2557C5FD61B2}">
      <dsp:nvSpPr>
        <dsp:cNvPr id="0" name=""/>
        <dsp:cNvSpPr/>
      </dsp:nvSpPr>
      <dsp:spPr>
        <a:xfrm>
          <a:off x="3110817" y="290986"/>
          <a:ext cx="1293911" cy="1293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Bahnschrift SemiBold Condensed" pitchFamily="34" charset="0"/>
            </a:rPr>
            <a:t>Disruption Era</a:t>
          </a:r>
          <a:endParaRPr lang="en-US" sz="2000" b="1" kern="1200" dirty="0">
            <a:solidFill>
              <a:srgbClr val="FFFF00"/>
            </a:solidFill>
            <a:latin typeface="Bahnschrift SemiBold Condensed" pitchFamily="34" charset="0"/>
          </a:endParaRPr>
        </a:p>
      </dsp:txBody>
      <dsp:txXfrm>
        <a:off x="3300306" y="480475"/>
        <a:ext cx="914933" cy="914933"/>
      </dsp:txXfrm>
    </dsp:sp>
    <dsp:sp modelId="{2415CAC4-69E1-4AB2-962B-D6CBE21B9130}">
      <dsp:nvSpPr>
        <dsp:cNvPr id="0" name=""/>
        <dsp:cNvSpPr/>
      </dsp:nvSpPr>
      <dsp:spPr>
        <a:xfrm>
          <a:off x="1213080" y="28753"/>
          <a:ext cx="4025503" cy="32204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C97D-12FE-4B85-A447-B528B3493A6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15B1-0A0B-485B-A99D-E2D0D468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C97D-12FE-4B85-A447-B528B3493A6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15B1-0A0B-485B-A99D-E2D0D468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C97D-12FE-4B85-A447-B528B3493A6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15B1-0A0B-485B-A99D-E2D0D468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5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2427515" y="348962"/>
            <a:ext cx="4288971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83764" y="690628"/>
            <a:ext cx="3776472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32D2D51-3A74-4F3A-B202-8375B5E30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3764" y="690628"/>
            <a:ext cx="3776472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  <a:alpha val="83000"/>
                </a:schemeClr>
              </a:gs>
              <a:gs pos="0">
                <a:schemeClr val="tx2">
                  <a:lumMod val="50000"/>
                  <a:alpha val="92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2423160" y="343156"/>
            <a:ext cx="429768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=""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=""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2423160" y="343157"/>
            <a:ext cx="429768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=""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=""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D2ACDD50-F2B6-4445-9FB5-A89479C2EB22}"/>
              </a:ext>
            </a:extLst>
          </p:cNvPr>
          <p:cNvGrpSpPr/>
          <p:nvPr userDrawn="1"/>
        </p:nvGrpSpPr>
        <p:grpSpPr>
          <a:xfrm>
            <a:off x="2200276" y="45978"/>
            <a:ext cx="4743449" cy="6324599"/>
            <a:chOff x="2933702" y="266701"/>
            <a:chExt cx="6324598" cy="6324599"/>
          </a:xfrm>
        </p:grpSpPr>
        <p:sp>
          <p:nvSpPr>
            <p:cNvPr id="21" name="Arc 20">
              <a:extLst>
                <a:ext uri="{FF2B5EF4-FFF2-40B4-BE49-F238E27FC236}">
                  <a16:creationId xmlns="" xmlns:a16="http://schemas.microsoft.com/office/drawing/2014/main" id="{0E5A82E9-D03B-4481-A439-CC8F3D3379E4}"/>
                </a:ext>
              </a:extLst>
            </p:cNvPr>
            <p:cNvSpPr/>
            <p:nvPr userDrawn="1"/>
          </p:nvSpPr>
          <p:spPr>
            <a:xfrm>
              <a:off x="2933702" y="266702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="" xmlns:a16="http://schemas.microsoft.com/office/drawing/2014/main" id="{E15C2B77-C96C-4C3D-B237-EB4B85C9E5A7}"/>
                </a:ext>
              </a:extLst>
            </p:cNvPr>
            <p:cNvSpPr/>
            <p:nvPr userDrawn="1"/>
          </p:nvSpPr>
          <p:spPr>
            <a:xfrm rot="10800000">
              <a:off x="2933702" y="266701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2828972" y="1293751"/>
            <a:ext cx="3486056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1746" y="2110669"/>
            <a:ext cx="4100510" cy="109760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8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SLIDE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=""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3160" y="3332121"/>
            <a:ext cx="4297680" cy="5025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spc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PRESENTATION</a:t>
            </a:r>
            <a:endParaRPr lang="en-ID" dirty="0"/>
          </a:p>
        </p:txBody>
      </p:sp>
      <p:sp>
        <p:nvSpPr>
          <p:cNvPr id="34" name="Text Placeholder 46">
            <a:extLst>
              <a:ext uri="{FF2B5EF4-FFF2-40B4-BE49-F238E27FC236}">
                <a16:creationId xmlns="" xmlns:a16="http://schemas.microsoft.com/office/drawing/2014/main" id="{CC676C60-39A3-43A9-8B43-EBCC53CFC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1744" y="3906314"/>
            <a:ext cx="4100513" cy="346664"/>
          </a:xfrm>
        </p:spPr>
        <p:txBody>
          <a:bodyPr>
            <a:normAutofit/>
          </a:bodyPr>
          <a:lstStyle>
            <a:lvl1pPr marL="0" indent="0" algn="ctr">
              <a:buNone/>
              <a:defRPr sz="18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by: Your Name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30475238" y="27083843"/>
            <a:ext cx="4886325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36091761" y="25313555"/>
            <a:ext cx="4793485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" y="91580"/>
            <a:ext cx="2132741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76" y="121091"/>
            <a:ext cx="1516528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06" y="6447214"/>
            <a:ext cx="521878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3" y="6097986"/>
            <a:ext cx="14499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13" y="5407360"/>
            <a:ext cx="144899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" grpId="0"/>
      <p:bldP spid="13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Big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AF78A7F-02AC-4626-A285-4B16112196F6}"/>
              </a:ext>
            </a:extLst>
          </p:cNvPr>
          <p:cNvSpPr/>
          <p:nvPr userDrawn="1"/>
        </p:nvSpPr>
        <p:spPr>
          <a:xfrm rot="7064731">
            <a:off x="-2295055" y="300949"/>
            <a:ext cx="6802564" cy="3343275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907AC896-9DD8-4684-8375-EBBAB86A5215}"/>
              </a:ext>
            </a:extLst>
          </p:cNvPr>
          <p:cNvSpPr/>
          <p:nvPr userDrawn="1"/>
        </p:nvSpPr>
        <p:spPr>
          <a:xfrm rot="1664731">
            <a:off x="-1071522" y="3148375"/>
            <a:ext cx="5101923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870177" y="569686"/>
            <a:ext cx="4288971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6427" y="911352"/>
            <a:ext cx="3776472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865823" y="563880"/>
            <a:ext cx="429768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=""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=""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865823" y="563881"/>
            <a:ext cx="429768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=""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=""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1271635" y="1514475"/>
            <a:ext cx="3486056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5723" y="2331393"/>
            <a:ext cx="2947514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=""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58" y="3429000"/>
            <a:ext cx="3089243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30475238" y="27083843"/>
            <a:ext cx="4886325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36091761" y="25313555"/>
            <a:ext cx="4793485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23" y="91580"/>
            <a:ext cx="2132741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" y="148387"/>
            <a:ext cx="1516528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4611423" y="6438522"/>
            <a:ext cx="442222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63" y="5900827"/>
            <a:ext cx="1021124" cy="4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159" y="5540285"/>
            <a:ext cx="842351" cy="81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25" grpId="0" animBg="1"/>
      <p:bldP spid="12" grpId="0" animBg="1"/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210990" y="3"/>
            <a:ext cx="4722020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1746" y="298008"/>
            <a:ext cx="4100510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3698558" y="1064764"/>
            <a:ext cx="1746885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3209994" y="1064764"/>
            <a:ext cx="2724014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hart Placeholder 5">
            <a:extLst>
              <a:ext uri="{FF2B5EF4-FFF2-40B4-BE49-F238E27FC236}">
                <a16:creationId xmlns="" xmlns:a16="http://schemas.microsoft.com/office/drawing/2014/main" id="{70B561C0-AAB9-4B31-9D42-27D8522581F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77366" y="1638442"/>
            <a:ext cx="7789268" cy="4601204"/>
          </a:xfrm>
        </p:spPr>
        <p:txBody>
          <a:bodyPr/>
          <a:lstStyle/>
          <a:p>
            <a:endParaRPr lang="en-ID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68" y="121091"/>
            <a:ext cx="1516528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06" y="6460862"/>
            <a:ext cx="521878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6" y="457407"/>
            <a:ext cx="1185083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7" y="146172"/>
            <a:ext cx="15174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429">
            <a:off x="7857748" y="905555"/>
            <a:ext cx="1244657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210990" y="3"/>
            <a:ext cx="4722020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1746" y="298008"/>
            <a:ext cx="4100510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TABLE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3698558" y="1064764"/>
            <a:ext cx="1746885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3209994" y="1064764"/>
            <a:ext cx="2724014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able Placeholder 6">
            <a:extLst>
              <a:ext uri="{FF2B5EF4-FFF2-40B4-BE49-F238E27FC236}">
                <a16:creationId xmlns="" xmlns:a16="http://schemas.microsoft.com/office/drawing/2014/main" id="{4D0BA6EB-D1A6-45F7-A0BB-ACF65A53068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56035" y="1630807"/>
            <a:ext cx="7797403" cy="4691166"/>
          </a:xfrm>
        </p:spPr>
        <p:txBody>
          <a:bodyPr/>
          <a:lstStyle/>
          <a:p>
            <a:endParaRPr lang="en-ID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68" y="121091"/>
            <a:ext cx="1516528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06" y="6460862"/>
            <a:ext cx="521878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429">
            <a:off x="7857748" y="905555"/>
            <a:ext cx="1244657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6" y="457407"/>
            <a:ext cx="1185083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7" y="146172"/>
            <a:ext cx="15174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9CF25CAF-5FCF-4ADE-B5E9-F03BE19DF37E}"/>
              </a:ext>
            </a:extLst>
          </p:cNvPr>
          <p:cNvSpPr/>
          <p:nvPr userDrawn="1"/>
        </p:nvSpPr>
        <p:spPr>
          <a:xfrm>
            <a:off x="3500706" y="1689816"/>
            <a:ext cx="2142588" cy="2856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210990" y="3"/>
            <a:ext cx="4722020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1746" y="298008"/>
            <a:ext cx="4100510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QUOTE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3698558" y="1064764"/>
            <a:ext cx="1746885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3209994" y="1064764"/>
            <a:ext cx="2724014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5857" y="5719274"/>
            <a:ext cx="3592286" cy="25922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0A347886-8C73-4711-984A-38128DD420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600451" y="1806580"/>
            <a:ext cx="1943100" cy="25908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algn="ctr">
              <a:defRPr sz="11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89139" y="4613218"/>
            <a:ext cx="5965722" cy="9784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87292" y="6038624"/>
            <a:ext cx="2201511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4" name="Arc 23">
            <a:extLst>
              <a:ext uri="{FF2B5EF4-FFF2-40B4-BE49-F238E27FC236}">
                <a16:creationId xmlns="" xmlns:a16="http://schemas.microsoft.com/office/drawing/2014/main" id="{43F26A5F-3505-4E79-8B6D-7B98E31B7C62}"/>
              </a:ext>
            </a:extLst>
          </p:cNvPr>
          <p:cNvSpPr/>
          <p:nvPr userDrawn="1"/>
        </p:nvSpPr>
        <p:spPr>
          <a:xfrm>
            <a:off x="3455198" y="1612910"/>
            <a:ext cx="2233605" cy="2978140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3041878" y="2752564"/>
            <a:ext cx="3296587" cy="1446550"/>
            <a:chOff x="4127034" y="2752564"/>
            <a:chExt cx="4395450" cy="144655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87673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87673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</p:grpSp>
      <p:pic>
        <p:nvPicPr>
          <p:cNvPr id="1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76" y="121091"/>
            <a:ext cx="1516528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06" y="6460862"/>
            <a:ext cx="521878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3" y="6190052"/>
            <a:ext cx="1244657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20" y="5663822"/>
            <a:ext cx="1185083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7" y="146172"/>
            <a:ext cx="15174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7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  <p:extLst mod="1">
    <p:ext uri="{DCECCB84-F9BA-43D5-87BE-67443E8EF086}">
      <p15:sldGuideLst xmlns=""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C97D-12FE-4B85-A447-B528B3493A6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15B1-0A0B-485B-A99D-E2D0D468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6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C97D-12FE-4B85-A447-B528B3493A6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15B1-0A0B-485B-A99D-E2D0D468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6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C97D-12FE-4B85-A447-B528B3493A6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15B1-0A0B-485B-A99D-E2D0D468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9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C97D-12FE-4B85-A447-B528B3493A6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15B1-0A0B-485B-A99D-E2D0D468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9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C97D-12FE-4B85-A447-B528B3493A6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15B1-0A0B-485B-A99D-E2D0D468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C97D-12FE-4B85-A447-B528B3493A6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15B1-0A0B-485B-A99D-E2D0D468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7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C97D-12FE-4B85-A447-B528B3493A6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15B1-0A0B-485B-A99D-E2D0D468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1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C97D-12FE-4B85-A447-B528B3493A6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15B1-0A0B-485B-A99D-E2D0D468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4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C97D-12FE-4B85-A447-B528B3493A6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15B1-0A0B-485B-A99D-E2D0D468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7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zzamafruhah_fe@staff.uns.ac.id" TargetMode="External"/><Relationship Id="rId2" Type="http://schemas.openxmlformats.org/officeDocument/2006/relationships/hyperlink" Target="mailto:izza_wisnu@yahoo.com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16BC732-169D-428F-915B-494233FB5D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0FB99DF-7B2A-4EBB-A8F8-66A1C2ACF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0" y="690628"/>
            <a:ext cx="5105400" cy="5035296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A698437-DD28-41F3-BB82-943F40D52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3177" y="1662994"/>
            <a:ext cx="4100510" cy="1097607"/>
          </a:xfrm>
        </p:spPr>
        <p:txBody>
          <a:bodyPr/>
          <a:lstStyle/>
          <a:p>
            <a:r>
              <a:rPr lang="en-ID" sz="3200" dirty="0" err="1" smtClean="0">
                <a:solidFill>
                  <a:srgbClr val="FFFF00"/>
                </a:solidFill>
              </a:rPr>
              <a:t>Pengenalan</a:t>
            </a:r>
            <a:r>
              <a:rPr lang="en-ID" sz="3200" dirty="0" smtClean="0">
                <a:solidFill>
                  <a:srgbClr val="FFFF00"/>
                </a:solidFill>
              </a:rPr>
              <a:t> </a:t>
            </a:r>
            <a:r>
              <a:rPr lang="en-ID" sz="3200" dirty="0" err="1" smtClean="0">
                <a:solidFill>
                  <a:srgbClr val="FFFF00"/>
                </a:solidFill>
              </a:rPr>
              <a:t>Kehidiupan</a:t>
            </a:r>
            <a:r>
              <a:rPr lang="en-ID" sz="3200" dirty="0" smtClean="0">
                <a:solidFill>
                  <a:srgbClr val="FFFF00"/>
                </a:solidFill>
              </a:rPr>
              <a:t> </a:t>
            </a:r>
            <a:r>
              <a:rPr lang="en-ID" sz="3200" dirty="0" err="1" smtClean="0">
                <a:solidFill>
                  <a:srgbClr val="FFFF00"/>
                </a:solidFill>
              </a:rPr>
              <a:t>kampus</a:t>
            </a:r>
            <a:r>
              <a:rPr lang="en-ID" sz="3200" dirty="0" smtClean="0">
                <a:solidFill>
                  <a:srgbClr val="FFFF00"/>
                </a:solidFill>
              </a:rPr>
              <a:t> </a:t>
            </a:r>
            <a:r>
              <a:rPr lang="en-ID" sz="3200" dirty="0" err="1" smtClean="0">
                <a:solidFill>
                  <a:srgbClr val="FFFF00"/>
                </a:solidFill>
              </a:rPr>
              <a:t>Mahasiswa</a:t>
            </a:r>
            <a:r>
              <a:rPr lang="en-ID" sz="3200" dirty="0" smtClean="0">
                <a:solidFill>
                  <a:srgbClr val="FFFF00"/>
                </a:solidFill>
              </a:rPr>
              <a:t> </a:t>
            </a:r>
            <a:r>
              <a:rPr lang="en-ID" sz="3200" dirty="0" err="1" smtClean="0">
                <a:solidFill>
                  <a:srgbClr val="FFFF00"/>
                </a:solidFill>
              </a:rPr>
              <a:t>Baru</a:t>
            </a:r>
            <a:r>
              <a:rPr lang="en-ID" sz="3200" dirty="0" smtClean="0">
                <a:solidFill>
                  <a:srgbClr val="FFFF00"/>
                </a:solidFill>
              </a:rPr>
              <a:t> </a:t>
            </a:r>
            <a:r>
              <a:rPr lang="en-ID" sz="3200" dirty="0" err="1" smtClean="0">
                <a:solidFill>
                  <a:srgbClr val="FFFF00"/>
                </a:solidFill>
              </a:rPr>
              <a:t>tahun</a:t>
            </a:r>
            <a:r>
              <a:rPr lang="en-ID" sz="3200" dirty="0" smtClean="0">
                <a:solidFill>
                  <a:srgbClr val="FFFF00"/>
                </a:solidFill>
              </a:rPr>
              <a:t> </a:t>
            </a:r>
            <a:r>
              <a:rPr lang="en-ID" sz="3200" dirty="0" smtClean="0">
                <a:solidFill>
                  <a:srgbClr val="FFFF00"/>
                </a:solidFill>
              </a:rPr>
              <a:t>2022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982BB43C-F021-49AB-89A7-98EE69A8F1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8400" y="3733800"/>
            <a:ext cx="4297680" cy="502571"/>
          </a:xfrm>
        </p:spPr>
        <p:txBody>
          <a:bodyPr>
            <a:normAutofit fontScale="70000" lnSpcReduction="20000"/>
          </a:bodyPr>
          <a:lstStyle/>
          <a:p>
            <a:r>
              <a:rPr lang="en-ID" sz="2400" b="1" dirty="0" err="1" smtClean="0">
                <a:solidFill>
                  <a:srgbClr val="FFFF00"/>
                </a:solidFill>
                <a:latin typeface="Bahnschrift Condensed" pitchFamily="34" charset="0"/>
                <a:cs typeface="Myanmar Text" pitchFamily="34" charset="0"/>
              </a:rPr>
              <a:t>Fakultas</a:t>
            </a:r>
            <a:r>
              <a:rPr lang="en-ID" sz="2400" b="1" dirty="0" smtClean="0">
                <a:solidFill>
                  <a:srgbClr val="FFFF00"/>
                </a:solidFill>
                <a:latin typeface="Bahnschrift Condensed" pitchFamily="34" charset="0"/>
                <a:cs typeface="Myanmar Text" pitchFamily="34" charset="0"/>
              </a:rPr>
              <a:t> </a:t>
            </a:r>
            <a:r>
              <a:rPr lang="en-ID" sz="2400" b="1" dirty="0" err="1" smtClean="0">
                <a:solidFill>
                  <a:srgbClr val="FFFF00"/>
                </a:solidFill>
                <a:latin typeface="Bahnschrift Condensed" pitchFamily="34" charset="0"/>
                <a:cs typeface="Myanmar Text" pitchFamily="34" charset="0"/>
              </a:rPr>
              <a:t>Ekonomi</a:t>
            </a:r>
            <a:r>
              <a:rPr lang="en-ID" sz="2400" b="1" dirty="0" smtClean="0">
                <a:solidFill>
                  <a:srgbClr val="FFFF00"/>
                </a:solidFill>
                <a:latin typeface="Bahnschrift Condensed" pitchFamily="34" charset="0"/>
                <a:cs typeface="Myanmar Text" pitchFamily="34" charset="0"/>
              </a:rPr>
              <a:t> </a:t>
            </a:r>
            <a:r>
              <a:rPr lang="en-ID" sz="2400" b="1" dirty="0" err="1" smtClean="0">
                <a:solidFill>
                  <a:srgbClr val="FFFF00"/>
                </a:solidFill>
                <a:latin typeface="Bahnschrift Condensed" pitchFamily="34" charset="0"/>
                <a:cs typeface="Myanmar Text" pitchFamily="34" charset="0"/>
              </a:rPr>
              <a:t>dan</a:t>
            </a:r>
            <a:r>
              <a:rPr lang="en-ID" sz="2400" b="1" dirty="0" smtClean="0">
                <a:solidFill>
                  <a:srgbClr val="FFFF00"/>
                </a:solidFill>
                <a:latin typeface="Bahnschrift Condensed" pitchFamily="34" charset="0"/>
                <a:cs typeface="Myanmar Text" pitchFamily="34" charset="0"/>
              </a:rPr>
              <a:t> </a:t>
            </a:r>
            <a:r>
              <a:rPr lang="en-ID" sz="2400" b="1" dirty="0" err="1" smtClean="0">
                <a:solidFill>
                  <a:srgbClr val="FFFF00"/>
                </a:solidFill>
                <a:latin typeface="Bahnschrift Condensed" pitchFamily="34" charset="0"/>
                <a:cs typeface="Myanmar Text" pitchFamily="34" charset="0"/>
              </a:rPr>
              <a:t>Bisnis</a:t>
            </a:r>
            <a:endParaRPr lang="en-ID" sz="2400" b="1" dirty="0">
              <a:solidFill>
                <a:srgbClr val="FFFF00"/>
              </a:solidFill>
              <a:latin typeface="Bahnschrift Condensed" pitchFamily="34" charset="0"/>
              <a:cs typeface="Myanmar Text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A9C18E78-0FB8-4533-8581-18E2DD8085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90800" y="4343400"/>
            <a:ext cx="4100513" cy="346664"/>
          </a:xfrm>
        </p:spPr>
        <p:txBody>
          <a:bodyPr>
            <a:normAutofit lnSpcReduction="10000"/>
          </a:bodyPr>
          <a:lstStyle/>
          <a:p>
            <a:r>
              <a:rPr lang="en-ID" dirty="0" smtClean="0"/>
              <a:t>Prof. </a:t>
            </a:r>
            <a:r>
              <a:rPr lang="en-ID" dirty="0" err="1" smtClean="0"/>
              <a:t>Dr.</a:t>
            </a:r>
            <a:r>
              <a:rPr lang="en-ID" dirty="0" smtClean="0"/>
              <a:t> </a:t>
            </a:r>
            <a:r>
              <a:rPr lang="en-ID" dirty="0" err="1" smtClean="0"/>
              <a:t>Izza</a:t>
            </a:r>
            <a:r>
              <a:rPr lang="en-ID" dirty="0" smtClean="0"/>
              <a:t> </a:t>
            </a:r>
            <a:r>
              <a:rPr lang="en-ID" dirty="0" err="1" smtClean="0"/>
              <a:t>Mafruhah</a:t>
            </a:r>
            <a:r>
              <a:rPr lang="en-ID" dirty="0" smtClean="0"/>
              <a:t>, SE, </a:t>
            </a:r>
            <a:r>
              <a:rPr lang="en-ID" dirty="0" err="1" smtClean="0"/>
              <a:t>M.Si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290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7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9" t="28417" r="43182" b="18115"/>
          <a:stretch/>
        </p:blipFill>
        <p:spPr bwMode="auto">
          <a:xfrm>
            <a:off x="720437" y="1708728"/>
            <a:ext cx="3789218" cy="36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200447" y="1943119"/>
            <a:ext cx="3173819" cy="4146894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TARGET HARUS DICAPAI DENGAN  SMART</a:t>
            </a:r>
          </a:p>
          <a:p>
            <a:pPr marL="0" indent="0">
              <a:buNone/>
            </a:pP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S</a:t>
            </a:r>
            <a:r>
              <a:rPr lang="en-US" sz="24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pesific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M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easurable</a:t>
            </a:r>
          </a:p>
          <a:p>
            <a:pPr marL="0" indent="0">
              <a:buNone/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A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chievable</a:t>
            </a:r>
          </a:p>
          <a:p>
            <a:pPr marL="0" indent="0">
              <a:buNone/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R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ealistic</a:t>
            </a:r>
          </a:p>
          <a:p>
            <a:pPr marL="0" indent="0">
              <a:buNone/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T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ime bounded</a:t>
            </a:r>
            <a:endParaRPr lang="en-US" sz="2400" b="1" dirty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6000" b="0" dirty="0">
                <a:solidFill>
                  <a:srgbClr val="FFFF00"/>
                </a:solidFill>
                <a:latin typeface="Niagara Engraved" pitchFamily="82" charset="0"/>
              </a:rPr>
              <a:t>AKUNTANSI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2684" y="1614759"/>
            <a:ext cx="3093353" cy="7664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 smtClean="0">
                <a:latin typeface="Bahnschrift SemiBold Condensed" pitchFamily="34" charset="0"/>
              </a:rPr>
              <a:t>Masa</a:t>
            </a:r>
            <a:r>
              <a:rPr lang="en-US" sz="3200" dirty="0" smtClean="0"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latin typeface="Bahnschrift SemiBold Condensed" pitchFamily="34" charset="0"/>
              </a:rPr>
              <a:t>Tunggu</a:t>
            </a:r>
            <a:r>
              <a:rPr lang="en-US" sz="3200" dirty="0" smtClean="0"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latin typeface="Bahnschrift SemiBold Condensed" pitchFamily="34" charset="0"/>
              </a:rPr>
              <a:t>Kerja</a:t>
            </a:r>
            <a:endParaRPr lang="en-US" sz="3200" dirty="0">
              <a:latin typeface="Bahnschrift SemiBold Condensed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o="http://schemas.microsoft.com/office/mac/office/2008/main" xmlns:mc="http://schemas.openxmlformats.org/markup-compatibility/2006" xmlns:mv="urn:schemas-microsoft-com:mac:vml" xmlns:wp14="http://schemas.microsoft.com/office/word/2010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6="http://schemas.microsoft.com/office/drawing/2014/main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782A6CEC-DEBA-4C71-8E3E-7CB85484F8CF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552534742"/>
              </p:ext>
            </p:extLst>
          </p:nvPr>
        </p:nvGraphicFramePr>
        <p:xfrm>
          <a:off x="304800" y="2381242"/>
          <a:ext cx="3657600" cy="386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4254725" y="1614759"/>
            <a:ext cx="3297256" cy="53009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500" dirty="0" err="1" smtClean="0">
                <a:solidFill>
                  <a:srgbClr val="0070C0"/>
                </a:solidFill>
                <a:latin typeface="Bahnschrift SemiBold Condensed" pitchFamily="34" charset="0"/>
              </a:rPr>
              <a:t>Lapangan</a:t>
            </a:r>
            <a:r>
              <a:rPr lang="en-US" sz="3500" dirty="0" smtClean="0">
                <a:solidFill>
                  <a:srgbClr val="0070C0"/>
                </a:solidFill>
                <a:latin typeface="Bahnschrift SemiBold Condensed" pitchFamily="34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Bahnschrift SemiBold Condensed" pitchFamily="34" charset="0"/>
              </a:rPr>
              <a:t>Kerja</a:t>
            </a:r>
            <a:endParaRPr lang="en-US" dirty="0">
              <a:solidFill>
                <a:srgbClr val="0070C0"/>
              </a:solidFill>
              <a:latin typeface="Bahnschrift SemiBold Condensed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o="http://schemas.microsoft.com/office/mac/office/2008/main" xmlns:mc="http://schemas.openxmlformats.org/markup-compatibility/2006" xmlns:mv="urn:schemas-microsoft-com:mac:vml" xmlns:wp14="http://schemas.microsoft.com/office/word/2010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6="http://schemas.microsoft.com/office/drawing/2014/main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2C4158DB-B861-408E-9392-85EF8EE56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426209"/>
              </p:ext>
            </p:extLst>
          </p:nvPr>
        </p:nvGraphicFramePr>
        <p:xfrm>
          <a:off x="4200525" y="2518785"/>
          <a:ext cx="4400550" cy="343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89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6000" b="0" dirty="0">
                <a:solidFill>
                  <a:srgbClr val="FFFF00"/>
                </a:solidFill>
                <a:latin typeface="Niagara Engraved" pitchFamily="82" charset="0"/>
              </a:rPr>
              <a:t>MANAJEMEN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33575" y="1654173"/>
            <a:ext cx="3297254" cy="6826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Bahnschrift SemiBold Condensed" pitchFamily="34" charset="0"/>
              </a:rPr>
              <a:t>Lapangan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Bahnschrift SemiBold Condensed" pitchFamily="34" charset="0"/>
              </a:rPr>
              <a:t>Kerja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Bahnschrift SemiBold Condensed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14="http://schemas.microsoft.com/office/word/2010/wordprocessingDrawing" xmlns:mv="urn:schemas-microsoft-com:mac:vml" xmlns:mc="http://schemas.openxmlformats.org/markup-compatibility/2006" xmlns:mo="http://schemas.microsoft.com/office/mac/office/2008/main" xmlns:wpc="http://schemas.microsoft.com/office/word/2010/wordprocessingCanvas" xmlns:lc="http://schemas.openxmlformats.org/drawingml/2006/lockedCanvas" id="{782A6CEC-DEBA-4C71-8E3E-7CB85484F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342788"/>
              </p:ext>
            </p:extLst>
          </p:nvPr>
        </p:nvGraphicFramePr>
        <p:xfrm>
          <a:off x="152400" y="2336798"/>
          <a:ext cx="4266341" cy="377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14="http://schemas.microsoft.com/office/word/2010/wordprocessingDrawing" xmlns:mv="urn:schemas-microsoft-com:mac:vml" xmlns:mc="http://schemas.openxmlformats.org/markup-compatibility/2006" xmlns:mo="http://schemas.microsoft.com/office/mac/office/2008/main" xmlns:wpc="http://schemas.microsoft.com/office/word/2010/wordprocessingCanvas" xmlns:lc="http://schemas.openxmlformats.org/drawingml/2006/lockedCanvas" id="{2C4158DB-B861-408E-9392-85EF8EE56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837868"/>
              </p:ext>
            </p:extLst>
          </p:nvPr>
        </p:nvGraphicFramePr>
        <p:xfrm>
          <a:off x="4301872" y="2336799"/>
          <a:ext cx="4537328" cy="363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57766" y="1806574"/>
            <a:ext cx="3297254" cy="6826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Bahnschrift SemiBold Condensed" pitchFamily="34" charset="0"/>
              </a:rPr>
              <a:t>Masa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Bahnschrift SemiBold Condensed" pitchFamily="34" charset="0"/>
              </a:rPr>
              <a:t>Tunggu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Bahnschrift SemiBold Condensed" pitchFamily="34" charset="0"/>
              </a:rPr>
              <a:t>Kerja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4800" b="0" dirty="0" smtClean="0">
                <a:solidFill>
                  <a:srgbClr val="FFFF00"/>
                </a:solidFill>
                <a:latin typeface="Niagara Engraved" pitchFamily="82" charset="0"/>
              </a:rPr>
              <a:t>EKONOMI PEMBANGUNAN</a:t>
            </a:r>
            <a:endParaRPr lang="en-US" sz="4800" b="0" dirty="0">
              <a:solidFill>
                <a:srgbClr val="FFFF00"/>
              </a:solidFill>
              <a:latin typeface="Niagara Engraved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1957" y="1943521"/>
            <a:ext cx="3530818" cy="663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ahnschrift SemiBold Condensed" pitchFamily="34" charset="0"/>
              </a:rPr>
              <a:t>MASA  TUNGGU KERJA</a:t>
            </a:r>
            <a:endParaRPr lang="en-US" dirty="0">
              <a:solidFill>
                <a:schemeClr val="bg2">
                  <a:lumMod val="50000"/>
                </a:schemeClr>
              </a:solidFill>
              <a:latin typeface="Bahnschrift SemiBold Condensed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14="http://schemas.microsoft.com/office/word/2010/wordprocessingDrawing" xmlns:mv="urn:schemas-microsoft-com:mac:vml" xmlns:mc="http://schemas.openxmlformats.org/markup-compatibility/2006" xmlns:mo="http://schemas.microsoft.com/office/mac/office/2008/main" xmlns:wpc="http://schemas.microsoft.com/office/word/2010/wordprocessingCanvas" xmlns:lc="http://schemas.openxmlformats.org/drawingml/2006/lockedCanvas" id="{782A6CEC-DEBA-4C71-8E3E-7CB85484F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461533"/>
              </p:ext>
            </p:extLst>
          </p:nvPr>
        </p:nvGraphicFramePr>
        <p:xfrm>
          <a:off x="427651" y="2771876"/>
          <a:ext cx="3998152" cy="318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821057" y="1847273"/>
            <a:ext cx="2802488" cy="759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Bahnschrift SemiBold Condensed" pitchFamily="34" charset="0"/>
              </a:rPr>
              <a:t>LAPANGAN KERJA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Bahnschrift SemiBold Condensed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14="http://schemas.microsoft.com/office/word/2010/wordprocessingDrawing" xmlns:mv="urn:schemas-microsoft-com:mac:vml" xmlns:mc="http://schemas.openxmlformats.org/markup-compatibility/2006" xmlns:mo="http://schemas.microsoft.com/office/mac/office/2008/main" xmlns:wpc="http://schemas.microsoft.com/office/word/2010/wordprocessingCanvas" xmlns:lc="http://schemas.openxmlformats.org/drawingml/2006/lockedCanvas" id="{2C4158DB-B861-408E-9392-85EF8EE56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966550"/>
              </p:ext>
            </p:extLst>
          </p:nvPr>
        </p:nvGraphicFramePr>
        <p:xfrm>
          <a:off x="4890329" y="2789811"/>
          <a:ext cx="3733259" cy="322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91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06C738E-3779-47C6-ABC0-92053BAE0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sz="3200" dirty="0" smtClean="0">
                <a:solidFill>
                  <a:srgbClr val="FFFF00"/>
                </a:solidFill>
                <a:latin typeface="Brush Script MT" pitchFamily="66" charset="0"/>
              </a:rPr>
              <a:t>Kita </a:t>
            </a:r>
            <a:r>
              <a:rPr lang="en-ID" sz="3200" dirty="0" err="1" smtClean="0">
                <a:solidFill>
                  <a:srgbClr val="FFFF00"/>
                </a:solidFill>
                <a:latin typeface="Brush Script MT" pitchFamily="66" charset="0"/>
              </a:rPr>
              <a:t>akan</a:t>
            </a:r>
            <a:r>
              <a:rPr lang="en-ID" sz="3200" dirty="0" smtClean="0">
                <a:solidFill>
                  <a:srgbClr val="FFFF00"/>
                </a:solidFill>
                <a:latin typeface="Brush Script MT" pitchFamily="66" charset="0"/>
              </a:rPr>
              <a:t> </a:t>
            </a:r>
            <a:r>
              <a:rPr lang="en-ID" sz="3200" dirty="0" err="1" smtClean="0">
                <a:solidFill>
                  <a:srgbClr val="FFFF00"/>
                </a:solidFill>
                <a:latin typeface="Brush Script MT" pitchFamily="66" charset="0"/>
              </a:rPr>
              <a:t>berjuang</a:t>
            </a:r>
            <a:r>
              <a:rPr lang="en-ID" sz="3200" dirty="0" smtClean="0">
                <a:solidFill>
                  <a:srgbClr val="FFFF00"/>
                </a:solidFill>
                <a:latin typeface="Brush Script MT" pitchFamily="66" charset="0"/>
              </a:rPr>
              <a:t> </a:t>
            </a:r>
            <a:r>
              <a:rPr lang="en-ID" sz="3200" dirty="0" err="1" smtClean="0">
                <a:solidFill>
                  <a:srgbClr val="FFFF00"/>
                </a:solidFill>
                <a:latin typeface="Brush Script MT" pitchFamily="66" charset="0"/>
              </a:rPr>
              <a:t>bersama</a:t>
            </a:r>
            <a:endParaRPr lang="en-ID" sz="3200" dirty="0">
              <a:solidFill>
                <a:srgbClr val="FFFF00"/>
              </a:solidFill>
              <a:latin typeface="Brush Script MT" pitchFamily="66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220324A-FB4D-4CCD-BFE4-0C0D4B0474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7400" y="5257800"/>
            <a:ext cx="5638799" cy="720697"/>
          </a:xfrm>
        </p:spPr>
        <p:txBody>
          <a:bodyPr/>
          <a:lstStyle/>
          <a:p>
            <a:r>
              <a:rPr lang="en-ID" sz="2000" dirty="0" smtClean="0">
                <a:solidFill>
                  <a:srgbClr val="0070C0"/>
                </a:solidFill>
                <a:latin typeface="Californian FB" pitchFamily="18" charset="0"/>
                <a:hlinkClick r:id="rId2"/>
              </a:rPr>
              <a:t>izza_wisnu@yahoo.com</a:t>
            </a:r>
            <a:endParaRPr lang="en-ID" sz="2000" dirty="0" smtClean="0">
              <a:solidFill>
                <a:srgbClr val="0070C0"/>
              </a:solidFill>
              <a:latin typeface="Californian FB" pitchFamily="18" charset="0"/>
            </a:endParaRPr>
          </a:p>
          <a:p>
            <a:r>
              <a:rPr lang="en-ID" sz="2000" dirty="0" smtClean="0">
                <a:solidFill>
                  <a:srgbClr val="0070C0"/>
                </a:solidFill>
                <a:latin typeface="Californian FB" pitchFamily="18" charset="0"/>
                <a:hlinkClick r:id="rId3"/>
              </a:rPr>
              <a:t>izzamafruhah_fe@staff.uns.ac.id</a:t>
            </a:r>
            <a:endParaRPr lang="en-ID" sz="2000" dirty="0" smtClean="0">
              <a:solidFill>
                <a:srgbClr val="0070C0"/>
              </a:solidFill>
              <a:latin typeface="Californian FB" pitchFamily="18" charset="0"/>
            </a:endParaRPr>
          </a:p>
          <a:p>
            <a:endParaRPr lang="en-ID" sz="2000" dirty="0">
              <a:solidFill>
                <a:srgbClr val="0070C0"/>
              </a:solidFill>
              <a:latin typeface="Californian FB" pitchFamily="18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32937B8-9367-476C-B419-A2C618CF64C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CC60DB0-D193-4DE5-90C0-9E91B768BD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69182" y="2368781"/>
            <a:ext cx="2459183" cy="978440"/>
          </a:xfrm>
        </p:spPr>
        <p:txBody>
          <a:bodyPr/>
          <a:lstStyle/>
          <a:p>
            <a:r>
              <a:rPr lang="en-ID" sz="5400" b="1" dirty="0" err="1" smtClean="0">
                <a:solidFill>
                  <a:srgbClr val="0070C0"/>
                </a:solidFill>
                <a:latin typeface="Edwardian Script ITC" pitchFamily="66" charset="0"/>
              </a:rPr>
              <a:t>Terima</a:t>
            </a:r>
            <a:r>
              <a:rPr lang="en-ID" sz="5400" b="1" dirty="0" smtClean="0">
                <a:solidFill>
                  <a:srgbClr val="0070C0"/>
                </a:solidFill>
                <a:latin typeface="Edwardian Script ITC" pitchFamily="66" charset="0"/>
              </a:rPr>
              <a:t> </a:t>
            </a:r>
            <a:r>
              <a:rPr lang="en-ID" sz="5400" b="1" dirty="0" err="1" smtClean="0">
                <a:solidFill>
                  <a:srgbClr val="0070C0"/>
                </a:solidFill>
                <a:latin typeface="Edwardian Script ITC" pitchFamily="66" charset="0"/>
              </a:rPr>
              <a:t>Kasih</a:t>
            </a:r>
            <a:endParaRPr lang="en-ID" sz="5400" b="1" dirty="0">
              <a:solidFill>
                <a:srgbClr val="0070C0"/>
              </a:solidFill>
              <a:latin typeface="Edwardian Script ITC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8" t="12636" r="6437" b="24831"/>
          <a:stretch/>
        </p:blipFill>
        <p:spPr bwMode="auto">
          <a:xfrm>
            <a:off x="4074928" y="1945758"/>
            <a:ext cx="1052624" cy="221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195600"/>
            <a:ext cx="36229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Comic Sans MS" pitchFamily="66" charset="0"/>
              </a:rPr>
              <a:t>J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alan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jalan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 di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Taman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Jurug</a:t>
            </a:r>
            <a:endParaRPr lang="en-US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Melihat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aneka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 flora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fauna</a:t>
            </a:r>
          </a:p>
          <a:p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Selamat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Datang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Mahasiswa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Baru</a:t>
            </a:r>
            <a:endParaRPr lang="en-US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Kami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antar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Sukses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di  UNS 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Tercinta</a:t>
            </a:r>
            <a:endParaRPr lang="en-U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="" xmlns:a16="http://schemas.microsoft.com/office/drawing/2014/main" id="{8709F530-A5A8-4968-A8DE-D3CCF5128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A25C98E-BCF7-46EE-9DB4-F68250B69D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9165" y="3982485"/>
            <a:ext cx="3089243" cy="1710322"/>
          </a:xfrm>
        </p:spPr>
        <p:txBody>
          <a:bodyPr/>
          <a:lstStyle/>
          <a:p>
            <a:endParaRPr lang="en-ID" dirty="0"/>
          </a:p>
        </p:txBody>
      </p:sp>
      <p:grpSp>
        <p:nvGrpSpPr>
          <p:cNvPr id="6" name="Group 5"/>
          <p:cNvGrpSpPr/>
          <p:nvPr/>
        </p:nvGrpSpPr>
        <p:grpSpPr>
          <a:xfrm>
            <a:off x="1295400" y="2440765"/>
            <a:ext cx="3581399" cy="1737831"/>
            <a:chOff x="176140" y="8723132"/>
            <a:chExt cx="6920546" cy="1404772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6140" y="8723132"/>
              <a:ext cx="4131071" cy="1404772"/>
            </a:xfrm>
            <a:prstGeom prst="rect">
              <a:avLst/>
            </a:prstGeom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3"/>
            <a:srcRect t="10647" b="16016"/>
            <a:stretch>
              <a:fillRect/>
            </a:stretch>
          </p:blipFill>
          <p:spPr>
            <a:xfrm>
              <a:off x="4307211" y="8723132"/>
              <a:ext cx="2789475" cy="1404772"/>
            </a:xfrm>
            <a:prstGeom prst="rect">
              <a:avLst/>
            </a:prstGeom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84738" y="1828800"/>
            <a:ext cx="2095080" cy="999461"/>
          </a:xfrm>
        </p:spPr>
        <p:txBody>
          <a:bodyPr/>
          <a:lstStyle/>
          <a:p>
            <a:pPr algn="l"/>
            <a:r>
              <a:rPr lang="en-US" sz="7200" b="0" dirty="0" err="1" smtClean="0">
                <a:solidFill>
                  <a:srgbClr val="0070C0"/>
                </a:solidFill>
                <a:latin typeface="Niagara Engraved" pitchFamily="82" charset="0"/>
              </a:rPr>
              <a:t>Dekanat</a:t>
            </a:r>
            <a:endParaRPr lang="en-US" sz="7200" b="0" dirty="0">
              <a:solidFill>
                <a:srgbClr val="0070C0"/>
              </a:solidFill>
              <a:latin typeface="Niagara Engraved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1410" r="6479"/>
          <a:stretch>
            <a:fillRect/>
          </a:stretch>
        </p:blipFill>
        <p:spPr>
          <a:xfrm>
            <a:off x="5422106" y="1483744"/>
            <a:ext cx="1371600" cy="19140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r="10499" b="753"/>
          <a:stretch>
            <a:fillRect/>
          </a:stretch>
        </p:blipFill>
        <p:spPr>
          <a:xfrm>
            <a:off x="6672914" y="3615070"/>
            <a:ext cx="1126068" cy="198828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6"/>
          <a:srcRect l="39774" t="17461" r="39082" b="31433"/>
          <a:stretch/>
        </p:blipFill>
        <p:spPr bwMode="auto">
          <a:xfrm>
            <a:off x="7932278" y="3615069"/>
            <a:ext cx="1032871" cy="1988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7"/>
          <a:srcRect l="34360" t="15569" r="34479" b="11370"/>
          <a:stretch/>
        </p:blipFill>
        <p:spPr bwMode="auto">
          <a:xfrm>
            <a:off x="5486400" y="3615067"/>
            <a:ext cx="1100138" cy="1988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25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5400" b="0" dirty="0" smtClean="0">
                <a:solidFill>
                  <a:srgbClr val="FFFF00"/>
                </a:solidFill>
                <a:latin typeface="Niagara Engraved" pitchFamily="82" charset="0"/>
              </a:rPr>
              <a:t>SELAMAT DATANG</a:t>
            </a:r>
            <a:endParaRPr lang="en-US" sz="5400" b="0" dirty="0">
              <a:solidFill>
                <a:srgbClr val="FFFF00"/>
              </a:solidFill>
              <a:latin typeface="Niagara Engraved" pitchFamily="8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98576250"/>
              </p:ext>
            </p:extLst>
          </p:nvPr>
        </p:nvGraphicFramePr>
        <p:xfrm>
          <a:off x="1524000" y="719667"/>
          <a:ext cx="6858000" cy="537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7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6000" b="0" dirty="0" smtClean="0">
                <a:solidFill>
                  <a:srgbClr val="FFFF00"/>
                </a:solidFill>
                <a:latin typeface="Niagara Engraved" pitchFamily="82" charset="0"/>
              </a:rPr>
              <a:t>INPUT</a:t>
            </a:r>
            <a:endParaRPr lang="en-US" sz="6000" b="0" dirty="0">
              <a:solidFill>
                <a:srgbClr val="FFFF00"/>
              </a:solidFill>
              <a:latin typeface="Niagara Engraved" pitchFamily="82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412343" y="2062715"/>
            <a:ext cx="4013460" cy="4584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Keketatan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masuk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FEB</a:t>
            </a:r>
          </a:p>
          <a:p>
            <a:pPr marL="0" indent="0">
              <a:buNone/>
            </a:pP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Manajemen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			</a:t>
            </a:r>
            <a:endParaRPr lang="en-US" sz="2800" b="1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Bahnschrift SemiBold Condensed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1 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: 51</a:t>
            </a:r>
          </a:p>
          <a:p>
            <a:pPr marL="0" indent="0">
              <a:buNone/>
            </a:pP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Akuntansi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			</a:t>
            </a:r>
            <a:endParaRPr lang="en-US" sz="2800" b="1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Bahnschrift SemiBold Condensed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1 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: 34</a:t>
            </a:r>
          </a:p>
          <a:p>
            <a:pPr marL="0" indent="0">
              <a:buNone/>
            </a:pP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Ekonomi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Pembangunan	</a:t>
            </a:r>
            <a:endParaRPr lang="en-US" sz="2800" b="1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Bahnschrift SemiBold Condensed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1 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: 29</a:t>
            </a:r>
          </a:p>
          <a:p>
            <a:pPr marL="0" indent="0">
              <a:buNone/>
            </a:pPr>
            <a:endParaRPr lang="en-US" sz="2400" b="1" dirty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65366" y="2062715"/>
            <a:ext cx="4402434" cy="391063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Passing Grade	( </a:t>
            </a:r>
            <a:r>
              <a:rPr lang="en-US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Tahun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2022 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Manajemen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				638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Akuntansi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				641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Ekonomi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Pembangunan		629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6000" b="0" dirty="0" smtClean="0">
                <a:solidFill>
                  <a:srgbClr val="FFFF00"/>
                </a:solidFill>
                <a:latin typeface="Niagara Engraved" pitchFamily="82" charset="0"/>
              </a:rPr>
              <a:t>PROCESS</a:t>
            </a:r>
            <a:endParaRPr lang="en-US" sz="6000" b="0" dirty="0">
              <a:solidFill>
                <a:srgbClr val="FFFF00"/>
              </a:solidFill>
              <a:latin typeface="Niagara Engraved" pitchFamily="8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24D9C89-B719-4E4D-81AB-C0CE5A9F9E7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04800" y="2041451"/>
            <a:ext cx="4107018" cy="423615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Beban </a:t>
            </a:r>
            <a:r>
              <a:rPr lang="en-US" sz="24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Keseluruhan</a:t>
            </a:r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  <a:r>
              <a:rPr lang="en-US" sz="24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sesuai</a:t>
            </a:r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  <a:r>
              <a:rPr lang="en-US" sz="24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Peraturan</a:t>
            </a:r>
            <a:endParaRPr lang="en-US" sz="2400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Bahnschrift SemiBold Condensed" pitchFamily="34" charset="0"/>
            </a:endParaRPr>
          </a:p>
          <a:p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S1</a:t>
            </a:r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	= 144 SKS	( Masa </a:t>
            </a:r>
            <a:r>
              <a:rPr lang="en-US" sz="24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studi</a:t>
            </a:r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4 </a:t>
            </a:r>
            <a:r>
              <a:rPr lang="en-US" sz="24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tahun</a:t>
            </a:r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  <a:r>
              <a:rPr lang="en-US" sz="24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dengan</a:t>
            </a:r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  <a:r>
              <a:rPr lang="en-US" sz="24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perpanjangan</a:t>
            </a:r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6 </a:t>
            </a:r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x 1 semester )</a:t>
            </a:r>
          </a:p>
          <a:p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S2	= 36 SKS</a:t>
            </a:r>
          </a:p>
          <a:p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S3	= 52 SKS</a:t>
            </a:r>
          </a:p>
          <a:p>
            <a:pPr lvl="0"/>
            <a:r>
              <a:rPr lang="en-US" sz="24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Kurikulum</a:t>
            </a:r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S1 </a:t>
            </a:r>
            <a:r>
              <a:rPr lang="en-US" sz="24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terdiri</a:t>
            </a:r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  <a:r>
              <a:rPr lang="en-US" sz="24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atas</a:t>
            </a:r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16 SKS MKU, 37 SKS MKF dan 91 SKS </a:t>
            </a:r>
            <a:r>
              <a:rPr lang="en-US" sz="24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MKProdi</a:t>
            </a:r>
            <a:endParaRPr lang="en-US" sz="2400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Bahnschrift SemiBold Condensed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  <a:latin typeface="Bahnschrift SemiBold Condensed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xmlns="" id="{FAE1E6A3-4993-4D89-BC37-5CBFAB5BE47A}"/>
              </a:ext>
            </a:extLst>
          </p:cNvPr>
          <p:cNvSpPr txBox="1">
            <a:spLocks/>
          </p:cNvSpPr>
          <p:nvPr/>
        </p:nvSpPr>
        <p:spPr>
          <a:xfrm>
            <a:off x="4343400" y="1952847"/>
            <a:ext cx="4724400" cy="41289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Beban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per semester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sesuai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dengan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capaian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IPK</a:t>
            </a:r>
          </a:p>
          <a:p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IPS &lt; 1,50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maksimal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	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	: 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12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sks</a:t>
            </a:r>
            <a:endParaRPr lang="en-US" sz="2000" b="1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Bahnschrift SemiBold Condensed" pitchFamily="34" charset="0"/>
            </a:endParaRPr>
          </a:p>
          <a:p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IPS 1,50 - 1,99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maksimal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	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	: 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16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sks</a:t>
            </a:r>
            <a:endParaRPr lang="en-US" sz="2000" b="1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Bahnschrift SemiBold Condensed" pitchFamily="34" charset="0"/>
            </a:endParaRPr>
          </a:p>
          <a:p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IPS 2,00 - 2,49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maksimal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	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	: 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18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sks</a:t>
            </a:r>
            <a:endParaRPr lang="en-US" sz="2000" b="1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Bahnschrift SemiBold Condensed" pitchFamily="34" charset="0"/>
            </a:endParaRPr>
          </a:p>
          <a:p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IPS 2,50 - 2,75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maksimal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	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	: 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20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sks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</a:p>
          <a:p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IPS 2,76 - 3,00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maksimal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		: 22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sks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</a:p>
          <a:p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IPS &gt; 3,00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maksimal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		: 24 </a:t>
            </a:r>
            <a:r>
              <a:rPr lang="en-US" sz="20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sks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Bahnschrift SemiBold Condensed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4800" b="0" dirty="0" err="1" smtClean="0">
                <a:solidFill>
                  <a:srgbClr val="FFFF00"/>
                </a:solidFill>
                <a:latin typeface="Niagara Engraved" pitchFamily="82" charset="0"/>
              </a:rPr>
              <a:t>Kampus</a:t>
            </a:r>
            <a:r>
              <a:rPr lang="en-US" sz="4800" b="0" dirty="0" smtClean="0">
                <a:solidFill>
                  <a:srgbClr val="FFFF00"/>
                </a:solidFill>
                <a:latin typeface="Niagara Engraved" pitchFamily="82" charset="0"/>
              </a:rPr>
              <a:t> </a:t>
            </a:r>
            <a:r>
              <a:rPr lang="en-US" sz="4800" b="0" dirty="0" err="1" smtClean="0">
                <a:solidFill>
                  <a:srgbClr val="FFFF00"/>
                </a:solidFill>
                <a:latin typeface="Niagara Engraved" pitchFamily="82" charset="0"/>
              </a:rPr>
              <a:t>Merdeka</a:t>
            </a:r>
            <a:endParaRPr lang="en-US" sz="4800" b="0" dirty="0">
              <a:solidFill>
                <a:srgbClr val="FFFF00"/>
              </a:solidFill>
              <a:latin typeface="Niagara Engraved" pitchFamily="82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type="chart" sz="quarter" idx="16"/>
          </p:nvPr>
        </p:nvPicPr>
        <p:blipFill rotWithShape="1">
          <a:blip r:embed="rId2"/>
          <a:srcRect l="26097" t="22246" r="27593" b="11977"/>
          <a:stretch/>
        </p:blipFill>
        <p:spPr bwMode="auto">
          <a:xfrm>
            <a:off x="1447800" y="1905000"/>
            <a:ext cx="6097773" cy="4289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89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4400" b="0" dirty="0" err="1" smtClean="0">
                <a:solidFill>
                  <a:srgbClr val="FFFF00"/>
                </a:solidFill>
                <a:latin typeface="Niagara Engraved" pitchFamily="82" charset="0"/>
              </a:rPr>
              <a:t>Kurikulum</a:t>
            </a:r>
            <a:r>
              <a:rPr lang="en-US" sz="4400" b="0" dirty="0" smtClean="0">
                <a:solidFill>
                  <a:srgbClr val="FFFF00"/>
                </a:solidFill>
                <a:latin typeface="Niagara Engraved" pitchFamily="82" charset="0"/>
              </a:rPr>
              <a:t> </a:t>
            </a:r>
            <a:r>
              <a:rPr lang="en-US" sz="4400" b="0" dirty="0" err="1" smtClean="0">
                <a:solidFill>
                  <a:srgbClr val="FFFF00"/>
                </a:solidFill>
                <a:latin typeface="Niagara Engraved" pitchFamily="82" charset="0"/>
              </a:rPr>
              <a:t>Kampus</a:t>
            </a:r>
            <a:r>
              <a:rPr lang="en-US" sz="4400" b="0" dirty="0" smtClean="0">
                <a:solidFill>
                  <a:srgbClr val="FFFF00"/>
                </a:solidFill>
                <a:latin typeface="Niagara Engraved" pitchFamily="82" charset="0"/>
              </a:rPr>
              <a:t> </a:t>
            </a:r>
            <a:r>
              <a:rPr lang="en-US" sz="4400" b="0" dirty="0" err="1" smtClean="0">
                <a:solidFill>
                  <a:srgbClr val="FFFF00"/>
                </a:solidFill>
                <a:latin typeface="Niagara Engraved" pitchFamily="82" charset="0"/>
              </a:rPr>
              <a:t>Merdeka</a:t>
            </a:r>
            <a:endParaRPr lang="en-US" sz="4400" b="0" dirty="0">
              <a:solidFill>
                <a:srgbClr val="FFFF00"/>
              </a:solidFill>
              <a:latin typeface="Niagara Engraved" pitchFamily="82" charset="0"/>
            </a:endParaRPr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2362781668"/>
              </p:ext>
            </p:extLst>
          </p:nvPr>
        </p:nvGraphicFramePr>
        <p:xfrm>
          <a:off x="457200" y="1415957"/>
          <a:ext cx="8153402" cy="471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569"/>
                <a:gridCol w="800780"/>
                <a:gridCol w="800780"/>
                <a:gridCol w="800780"/>
                <a:gridCol w="889757"/>
                <a:gridCol w="905934"/>
                <a:gridCol w="905934"/>
                <a:gridCol w="905934"/>
                <a:gridCol w="905934"/>
              </a:tblGrid>
              <a:tr h="359613"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Semester</a:t>
                      </a:r>
                      <a:endParaRPr lang="id-ID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</a:t>
                      </a:r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</a:t>
                      </a:r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</a:t>
                      </a:r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4</a:t>
                      </a:r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5</a:t>
                      </a:r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6</a:t>
                      </a:r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7</a:t>
                      </a:r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8</a:t>
                      </a:r>
                      <a:endParaRPr lang="id-ID" sz="1800" dirty="0"/>
                    </a:p>
                  </a:txBody>
                  <a:tcPr marL="68580" marR="68580" marT="45723" marB="45723"/>
                </a:tc>
              </a:tr>
              <a:tr h="359613"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68580" marR="68580" marT="45723" marB="45723"/>
                </a:tc>
              </a:tr>
              <a:tr h="359613"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L="68580" marR="68580" marT="45723" marB="45723"/>
                </a:tc>
              </a:tr>
              <a:tr h="1418653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Lokasi:</a:t>
                      </a:r>
                      <a:endParaRPr lang="id-ID" sz="1800" dirty="0"/>
                    </a:p>
                  </a:txBody>
                  <a:tcPr marL="68580" marR="68580" marT="45723" marB="45723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Kuliah di PS Asal</a:t>
                      </a:r>
                    </a:p>
                    <a:p>
                      <a:pPr algn="ctr"/>
                      <a:r>
                        <a:rPr lang="id-ID" sz="1800" dirty="0" smtClean="0"/>
                        <a:t>(maks </a:t>
                      </a:r>
                      <a:r>
                        <a:rPr lang="id-ID" sz="1800" b="1" dirty="0" smtClean="0"/>
                        <a:t>78 SKS</a:t>
                      </a:r>
                      <a:r>
                        <a:rPr lang="id-ID" sz="1800" dirty="0" smtClean="0"/>
                        <a:t>)</a:t>
                      </a:r>
                      <a:endParaRPr lang="id-ID" sz="1800" dirty="0"/>
                    </a:p>
                  </a:txBody>
                  <a:tcPr marL="68580" marR="68580" marT="45723" marB="45723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 lain di PT yang sama</a:t>
                      </a:r>
                    </a:p>
                    <a:p>
                      <a:pPr algn="ctr"/>
                      <a:r>
                        <a:rPr lang="id-ID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(20 SKS)</a:t>
                      </a:r>
                      <a:endParaRPr lang="id-ID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Diluar </a:t>
                      </a:r>
                    </a:p>
                    <a:p>
                      <a:pPr algn="ctr"/>
                      <a:r>
                        <a:rPr lang="id-ID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 dan PT</a:t>
                      </a:r>
                    </a:p>
                    <a:p>
                      <a:pPr algn="ctr"/>
                      <a:r>
                        <a:rPr lang="id-ID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(40 SKS)</a:t>
                      </a:r>
                      <a:endParaRPr lang="id-ID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45723" marB="45723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PS Asal</a:t>
                      </a:r>
                    </a:p>
                    <a:p>
                      <a:pPr algn="ctr"/>
                      <a:r>
                        <a:rPr lang="id-ID" sz="1800" dirty="0" smtClean="0"/>
                        <a:t>Skripsi</a:t>
                      </a:r>
                    </a:p>
                    <a:p>
                      <a:pPr algn="ctr"/>
                      <a:r>
                        <a:rPr lang="id-ID" sz="1800" dirty="0" smtClean="0"/>
                        <a:t>(6 SKS)</a:t>
                      </a:r>
                      <a:endParaRPr lang="id-ID" sz="1800" dirty="0"/>
                    </a:p>
                  </a:txBody>
                  <a:tcPr marL="68580" marR="68580" marT="45723" marB="45723"/>
                </a:tc>
              </a:tr>
              <a:tr h="115273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Mata Kuliah:</a:t>
                      </a:r>
                      <a:endParaRPr lang="id-ID" sz="1800" dirty="0"/>
                    </a:p>
                  </a:txBody>
                  <a:tcPr marL="68580" marR="68580" marT="45723" marB="45723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Mata Kuliah INTI PS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45723" marB="45723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MK dari PS lain di PT yang sama</a:t>
                      </a:r>
                      <a:endParaRPr lang="id-ID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8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Magang,</a:t>
                      </a:r>
                      <a:r>
                        <a:rPr lang="id-ID" sz="1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Bangun Desa, Mengajar di Daerah Terpencil, Kuliah di PT lain</a:t>
                      </a:r>
                      <a:endParaRPr lang="id-ID" sz="18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45723" marB="45723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68580" marR="68580" marT="45723" marB="45723"/>
                </a:tc>
              </a:tr>
              <a:tr h="738635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Peluang bagi PS:</a:t>
                      </a:r>
                      <a:endParaRPr lang="id-ID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45723" marB="45723"/>
                </a:tc>
                <a:tc gridSpan="4"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68580" marR="68580" marT="45723" marB="45723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Mata</a:t>
                      </a:r>
                      <a:r>
                        <a:rPr lang="id-ID" sz="1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Kuliah keunggulan dan keunikan PS</a:t>
                      </a:r>
                      <a:endParaRPr lang="id-ID" sz="1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id-ID" sz="1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68580" marR="68580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0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4400" b="0" dirty="0" err="1" smtClean="0">
                <a:solidFill>
                  <a:srgbClr val="FFFF00"/>
                </a:solidFill>
                <a:latin typeface="Niagara Engraved" pitchFamily="82" charset="0"/>
              </a:rPr>
              <a:t>Tantangan</a:t>
            </a:r>
            <a:r>
              <a:rPr lang="en-US" sz="4400" b="0" dirty="0" smtClean="0">
                <a:solidFill>
                  <a:srgbClr val="FFFF00"/>
                </a:solidFill>
                <a:latin typeface="Niagara Engraved" pitchFamily="82" charset="0"/>
              </a:rPr>
              <a:t> </a:t>
            </a:r>
            <a:r>
              <a:rPr lang="en-US" sz="4400" b="0" dirty="0" err="1" smtClean="0">
                <a:solidFill>
                  <a:srgbClr val="FFFF00"/>
                </a:solidFill>
                <a:latin typeface="Niagara Engraved" pitchFamily="82" charset="0"/>
              </a:rPr>
              <a:t>Pembelajaran</a:t>
            </a:r>
            <a:endParaRPr lang="en-US" sz="4400" b="0" dirty="0">
              <a:solidFill>
                <a:srgbClr val="FFFF00"/>
              </a:solidFill>
              <a:latin typeface="Niagara Engraved" pitchFamily="82" charset="0"/>
            </a:endParaRP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3925030971"/>
              </p:ext>
            </p:extLst>
          </p:nvPr>
        </p:nvGraphicFramePr>
        <p:xfrm>
          <a:off x="1801860" y="1711711"/>
          <a:ext cx="6451664" cy="460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3" y="2337186"/>
            <a:ext cx="2237185" cy="39751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94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2314422" y="298008"/>
            <a:ext cx="4307834" cy="766757"/>
          </a:xfrm>
        </p:spPr>
        <p:txBody>
          <a:bodyPr/>
          <a:lstStyle/>
          <a:p>
            <a:r>
              <a:rPr lang="en-US" sz="4400" b="0" dirty="0" err="1" smtClean="0">
                <a:solidFill>
                  <a:srgbClr val="FFFF00"/>
                </a:solidFill>
                <a:latin typeface="Niagara Engraved" pitchFamily="82" charset="0"/>
              </a:rPr>
              <a:t>Tantangan</a:t>
            </a:r>
            <a:r>
              <a:rPr lang="en-US" sz="4400" b="0" dirty="0" smtClean="0">
                <a:solidFill>
                  <a:srgbClr val="FFFF00"/>
                </a:solidFill>
                <a:latin typeface="Niagara Engraved" pitchFamily="82" charset="0"/>
              </a:rPr>
              <a:t> </a:t>
            </a:r>
            <a:r>
              <a:rPr lang="en-US" sz="4400" b="0" dirty="0" err="1" smtClean="0">
                <a:solidFill>
                  <a:srgbClr val="FFFF00"/>
                </a:solidFill>
                <a:latin typeface="Niagara Engraved" pitchFamily="82" charset="0"/>
              </a:rPr>
              <a:t>Pembelajaran</a:t>
            </a:r>
            <a:r>
              <a:rPr lang="en-US" sz="4400" b="0" dirty="0" smtClean="0">
                <a:solidFill>
                  <a:srgbClr val="FFFF00"/>
                </a:solidFill>
                <a:latin typeface="Niagara Engraved" pitchFamily="82" charset="0"/>
              </a:rPr>
              <a:t> 4.0</a:t>
            </a:r>
            <a:endParaRPr lang="en-US" sz="4400" b="0" dirty="0">
              <a:solidFill>
                <a:srgbClr val="FFFF00"/>
              </a:solidFill>
              <a:latin typeface="Niagara Engraved" pitchFamily="8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9E10B0A-6209-4D88-AB90-CE6A36AD1E45}"/>
              </a:ext>
            </a:extLst>
          </p:cNvPr>
          <p:cNvGrpSpPr/>
          <p:nvPr/>
        </p:nvGrpSpPr>
        <p:grpSpPr>
          <a:xfrm>
            <a:off x="201464" y="1717779"/>
            <a:ext cx="2204750" cy="4500460"/>
            <a:chOff x="4541135" y="1347759"/>
            <a:chExt cx="2995907" cy="4586561"/>
          </a:xfrm>
        </p:grpSpPr>
        <p:sp>
          <p:nvSpPr>
            <p:cNvPr id="12" name="Freeform: Shape 154">
              <a:extLst>
                <a:ext uri="{FF2B5EF4-FFF2-40B4-BE49-F238E27FC236}">
                  <a16:creationId xmlns:a16="http://schemas.microsoft.com/office/drawing/2014/main" xmlns="" id="{D5818817-5DF5-40C7-8F82-676755963382}"/>
                </a:ext>
              </a:extLst>
            </p:cNvPr>
            <p:cNvSpPr/>
            <p:nvPr/>
          </p:nvSpPr>
          <p:spPr>
            <a:xfrm>
              <a:off x="4583584" y="2143207"/>
              <a:ext cx="2247783" cy="227280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55">
              <a:extLst>
                <a:ext uri="{FF2B5EF4-FFF2-40B4-BE49-F238E27FC236}">
                  <a16:creationId xmlns:a16="http://schemas.microsoft.com/office/drawing/2014/main" xmlns="" id="{BB91E589-24EC-4F4D-89CE-4327A73D7B4E}"/>
                </a:ext>
              </a:extLst>
            </p:cNvPr>
            <p:cNvSpPr/>
            <p:nvPr/>
          </p:nvSpPr>
          <p:spPr>
            <a:xfrm>
              <a:off x="5078126" y="1347759"/>
              <a:ext cx="592981" cy="112100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56">
              <a:extLst>
                <a:ext uri="{FF2B5EF4-FFF2-40B4-BE49-F238E27FC236}">
                  <a16:creationId xmlns:a16="http://schemas.microsoft.com/office/drawing/2014/main" xmlns="" id="{333946B5-ABAA-4795-B1BB-23535ABBDFA3}"/>
                </a:ext>
              </a:extLst>
            </p:cNvPr>
            <p:cNvSpPr/>
            <p:nvPr/>
          </p:nvSpPr>
          <p:spPr>
            <a:xfrm>
              <a:off x="4541135" y="2173300"/>
              <a:ext cx="1596083" cy="1866789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gradFill>
              <a:gsLst>
                <a:gs pos="72000">
                  <a:schemeClr val="accent4">
                    <a:lumMod val="75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7">
              <a:extLst>
                <a:ext uri="{FF2B5EF4-FFF2-40B4-BE49-F238E27FC236}">
                  <a16:creationId xmlns:a16="http://schemas.microsoft.com/office/drawing/2014/main" xmlns="" id="{23DB7096-4288-46A2-917D-75BEFB49985F}"/>
                </a:ext>
              </a:extLst>
            </p:cNvPr>
            <p:cNvSpPr/>
            <p:nvPr/>
          </p:nvSpPr>
          <p:spPr>
            <a:xfrm>
              <a:off x="4915430" y="4123901"/>
              <a:ext cx="1634743" cy="1735494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8">
              <a:extLst>
                <a:ext uri="{FF2B5EF4-FFF2-40B4-BE49-F238E27FC236}">
                  <a16:creationId xmlns:a16="http://schemas.microsoft.com/office/drawing/2014/main" xmlns="" id="{474040CB-0AC0-49D2-A2B4-DB61687F7D19}"/>
                </a:ext>
              </a:extLst>
            </p:cNvPr>
            <p:cNvSpPr/>
            <p:nvPr/>
          </p:nvSpPr>
          <p:spPr>
            <a:xfrm>
              <a:off x="5023582" y="3566707"/>
              <a:ext cx="2291304" cy="1908560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59">
              <a:extLst>
                <a:ext uri="{FF2B5EF4-FFF2-40B4-BE49-F238E27FC236}">
                  <a16:creationId xmlns:a16="http://schemas.microsoft.com/office/drawing/2014/main" xmlns="" id="{E8E68409-A58A-4C52-B849-66F5261CE787}"/>
                </a:ext>
              </a:extLst>
            </p:cNvPr>
            <p:cNvSpPr/>
            <p:nvPr/>
          </p:nvSpPr>
          <p:spPr>
            <a:xfrm>
              <a:off x="5443298" y="2914036"/>
              <a:ext cx="1969012" cy="900773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60">
              <a:extLst>
                <a:ext uri="{FF2B5EF4-FFF2-40B4-BE49-F238E27FC236}">
                  <a16:creationId xmlns:a16="http://schemas.microsoft.com/office/drawing/2014/main" xmlns="" id="{26EDA61D-202B-431E-BE59-C2DB0C7BBF8B}"/>
                </a:ext>
              </a:extLst>
            </p:cNvPr>
            <p:cNvSpPr/>
            <p:nvPr/>
          </p:nvSpPr>
          <p:spPr>
            <a:xfrm>
              <a:off x="4575819" y="2982028"/>
              <a:ext cx="1688483" cy="668950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61">
              <a:extLst>
                <a:ext uri="{FF2B5EF4-FFF2-40B4-BE49-F238E27FC236}">
                  <a16:creationId xmlns:a16="http://schemas.microsoft.com/office/drawing/2014/main" xmlns="" id="{8A168FA1-FD47-4A44-927F-F92B4F4388D7}"/>
                </a:ext>
              </a:extLst>
            </p:cNvPr>
            <p:cNvSpPr/>
            <p:nvPr/>
          </p:nvSpPr>
          <p:spPr>
            <a:xfrm>
              <a:off x="6543886" y="5672962"/>
              <a:ext cx="834145" cy="26135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62">
              <a:extLst>
                <a:ext uri="{FF2B5EF4-FFF2-40B4-BE49-F238E27FC236}">
                  <a16:creationId xmlns:a16="http://schemas.microsoft.com/office/drawing/2014/main" xmlns="" id="{B46A1697-67CC-4079-9FB6-33615872BD48}"/>
                </a:ext>
              </a:extLst>
            </p:cNvPr>
            <p:cNvSpPr/>
            <p:nvPr/>
          </p:nvSpPr>
          <p:spPr>
            <a:xfrm>
              <a:off x="5108470" y="1348417"/>
              <a:ext cx="561266" cy="457987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63">
              <a:extLst>
                <a:ext uri="{FF2B5EF4-FFF2-40B4-BE49-F238E27FC236}">
                  <a16:creationId xmlns:a16="http://schemas.microsoft.com/office/drawing/2014/main" xmlns="" id="{4E75971E-9534-4177-B302-F4891ADDB9AA}"/>
                </a:ext>
              </a:extLst>
            </p:cNvPr>
            <p:cNvSpPr/>
            <p:nvPr/>
          </p:nvSpPr>
          <p:spPr>
            <a:xfrm>
              <a:off x="5932749" y="3655516"/>
              <a:ext cx="125648" cy="765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4">
              <a:extLst>
                <a:ext uri="{FF2B5EF4-FFF2-40B4-BE49-F238E27FC236}">
                  <a16:creationId xmlns:a16="http://schemas.microsoft.com/office/drawing/2014/main" xmlns="" id="{F49BB79F-952E-4655-9569-40779FA8CFD5}"/>
                </a:ext>
              </a:extLst>
            </p:cNvPr>
            <p:cNvSpPr/>
            <p:nvPr/>
          </p:nvSpPr>
          <p:spPr>
            <a:xfrm>
              <a:off x="6544141" y="5441490"/>
              <a:ext cx="992901" cy="374385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3" name="Chart Placeholder 22"/>
          <p:cNvPicPr>
            <a:picLocks noGrp="1"/>
          </p:cNvPicPr>
          <p:nvPr>
            <p:ph type="chart" sz="quarter" idx="16"/>
          </p:nvPr>
        </p:nvPicPr>
        <p:blipFill rotWithShape="1">
          <a:blip r:embed="rId2"/>
          <a:srcRect l="21125" t="20207" r="25143" b="21214"/>
          <a:stretch/>
        </p:blipFill>
        <p:spPr bwMode="auto">
          <a:xfrm>
            <a:off x="6275868" y="1886398"/>
            <a:ext cx="2786126" cy="4017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Content Placeholder 3"/>
          <p:cNvSpPr txBox="1">
            <a:spLocks/>
          </p:cNvSpPr>
          <p:nvPr/>
        </p:nvSpPr>
        <p:spPr>
          <a:xfrm>
            <a:off x="2595793" y="1943119"/>
            <a:ext cx="3173819" cy="4146894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Syncronous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vs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Asycronous</a:t>
            </a:r>
            <a:endParaRPr lang="en-US" sz="2400" b="1" dirty="0" smtClean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Spada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OCW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Zoom meeting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Video </a:t>
            </a:r>
            <a:r>
              <a:rPr lang="en-US" sz="24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Pembelajaran</a:t>
            </a:r>
            <a:endParaRPr lang="en-US" sz="2400" b="1" dirty="0" smtClean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b="1" dirty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( Ada </a:t>
            </a:r>
            <a:r>
              <a:rPr lang="en-US" sz="1800" b="1" i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norma</a:t>
            </a:r>
            <a:r>
              <a:rPr lang="en-US" sz="18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1800" b="1" i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dan</a:t>
            </a:r>
            <a:r>
              <a:rPr lang="en-US" sz="18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1800" b="1" i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etika</a:t>
            </a:r>
            <a:r>
              <a:rPr lang="en-US" sz="18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1800" b="1" i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untuk</a:t>
            </a:r>
            <a:r>
              <a:rPr lang="en-US" sz="18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1800" b="1" i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pembelajaran</a:t>
            </a:r>
            <a:r>
              <a:rPr lang="en-US" sz="18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1800" b="1" i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syncronus</a:t>
            </a:r>
            <a:r>
              <a:rPr lang="en-US" sz="18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242</Words>
  <Application>Microsoft Office PowerPoint</Application>
  <PresentationFormat>On-screen Show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me</cp:lastModifiedBy>
  <cp:revision>1</cp:revision>
  <dcterms:created xsi:type="dcterms:W3CDTF">2022-08-14T21:01:39Z</dcterms:created>
  <dcterms:modified xsi:type="dcterms:W3CDTF">2022-08-14T21:10:29Z</dcterms:modified>
</cp:coreProperties>
</file>