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679B0D-C47D-4728-9CF4-182A7CF4441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7708A44-BF3A-4B8F-8A8C-4A3D6F4742D2}">
      <dgm:prSet phldrT="[Text]"/>
      <dgm:spPr/>
      <dgm:t>
        <a:bodyPr/>
        <a:lstStyle/>
        <a:p>
          <a:r>
            <a:rPr lang="en-US" dirty="0"/>
            <a:t>PKBI (A)</a:t>
          </a:r>
          <a:endParaRPr lang="en-ID" dirty="0"/>
        </a:p>
      </dgm:t>
    </dgm:pt>
    <dgm:pt modelId="{BC5D6099-DA7F-4EAB-8D9C-4BEFA2A9CE81}" type="parTrans" cxnId="{39C1A02D-BADF-4E24-9CC0-FA7E0E653DB8}">
      <dgm:prSet/>
      <dgm:spPr/>
      <dgm:t>
        <a:bodyPr/>
        <a:lstStyle/>
        <a:p>
          <a:endParaRPr lang="en-ID"/>
        </a:p>
      </dgm:t>
    </dgm:pt>
    <dgm:pt modelId="{33A5A030-99F1-4C22-A461-1B694265D801}" type="sibTrans" cxnId="{39C1A02D-BADF-4E24-9CC0-FA7E0E653DB8}">
      <dgm:prSet/>
      <dgm:spPr/>
      <dgm:t>
        <a:bodyPr/>
        <a:lstStyle/>
        <a:p>
          <a:endParaRPr lang="en-ID"/>
        </a:p>
      </dgm:t>
    </dgm:pt>
    <dgm:pt modelId="{4AA53D64-29C9-43DE-875B-722DD38CAE1F}">
      <dgm:prSet phldrT="[Text]"/>
      <dgm:spPr/>
      <dgm:t>
        <a:bodyPr/>
        <a:lstStyle/>
        <a:p>
          <a:r>
            <a:rPr lang="en-US" dirty="0" err="1"/>
            <a:t>Koord</a:t>
          </a:r>
          <a:r>
            <a:rPr lang="en-US" dirty="0"/>
            <a:t> </a:t>
          </a:r>
          <a:r>
            <a:rPr lang="en-US" dirty="0" err="1"/>
            <a:t>Perencanaan</a:t>
          </a:r>
          <a:r>
            <a:rPr lang="en-US" dirty="0"/>
            <a:t> &amp; Kerjasama</a:t>
          </a:r>
          <a:endParaRPr lang="en-ID" dirty="0"/>
        </a:p>
      </dgm:t>
    </dgm:pt>
    <dgm:pt modelId="{FC61F0E2-8CA3-4141-A6FD-41E7E12120B4}" type="parTrans" cxnId="{17FA3AB3-7A7A-47F0-9A2D-4A8D58A249FC}">
      <dgm:prSet/>
      <dgm:spPr/>
      <dgm:t>
        <a:bodyPr/>
        <a:lstStyle/>
        <a:p>
          <a:endParaRPr lang="en-ID"/>
        </a:p>
      </dgm:t>
    </dgm:pt>
    <dgm:pt modelId="{9F33F549-1BE8-488C-BC3B-83DEFD8AA396}" type="sibTrans" cxnId="{17FA3AB3-7A7A-47F0-9A2D-4A8D58A249FC}">
      <dgm:prSet/>
      <dgm:spPr/>
      <dgm:t>
        <a:bodyPr/>
        <a:lstStyle/>
        <a:p>
          <a:endParaRPr lang="en-ID"/>
        </a:p>
      </dgm:t>
    </dgm:pt>
    <dgm:pt modelId="{02B6EA2D-54DE-47CE-A248-8CB88830AFFF}">
      <dgm:prSet phldrT="[Text]"/>
      <dgm:spPr/>
      <dgm:t>
        <a:bodyPr/>
        <a:lstStyle/>
        <a:p>
          <a:r>
            <a:rPr lang="en-US" dirty="0" err="1"/>
            <a:t>Koord</a:t>
          </a:r>
          <a:r>
            <a:rPr lang="en-US" dirty="0"/>
            <a:t> </a:t>
          </a:r>
          <a:r>
            <a:rPr lang="en-US" dirty="0" err="1"/>
            <a:t>Bisnis</a:t>
          </a:r>
          <a:endParaRPr lang="en-ID" dirty="0"/>
        </a:p>
      </dgm:t>
    </dgm:pt>
    <dgm:pt modelId="{92AC0349-EF53-41B2-B56B-D7AE1F362AEA}" type="parTrans" cxnId="{B7500F35-A3EF-4B53-8424-B4997277FFCE}">
      <dgm:prSet/>
      <dgm:spPr/>
      <dgm:t>
        <a:bodyPr/>
        <a:lstStyle/>
        <a:p>
          <a:endParaRPr lang="en-ID"/>
        </a:p>
      </dgm:t>
    </dgm:pt>
    <dgm:pt modelId="{02870635-6BDE-4264-A25C-36F70DCBD1F7}" type="sibTrans" cxnId="{B7500F35-A3EF-4B53-8424-B4997277FFCE}">
      <dgm:prSet/>
      <dgm:spPr/>
      <dgm:t>
        <a:bodyPr/>
        <a:lstStyle/>
        <a:p>
          <a:endParaRPr lang="en-ID"/>
        </a:p>
      </dgm:t>
    </dgm:pt>
    <dgm:pt modelId="{9CEEAEE2-34B3-487E-BB5F-21FBF9B87A26}">
      <dgm:prSet/>
      <dgm:spPr/>
      <dgm:t>
        <a:bodyPr/>
        <a:lstStyle/>
        <a:p>
          <a:r>
            <a:rPr lang="en-US" dirty="0"/>
            <a:t>Badan </a:t>
          </a:r>
          <a:r>
            <a:rPr lang="en-US" dirty="0" err="1"/>
            <a:t>pengembangan</a:t>
          </a:r>
          <a:r>
            <a:rPr lang="en-US" dirty="0"/>
            <a:t> Usaha </a:t>
          </a:r>
          <a:r>
            <a:rPr lang="en-US" dirty="0" err="1"/>
            <a:t>Fakultas</a:t>
          </a:r>
          <a:endParaRPr lang="en-ID" dirty="0"/>
        </a:p>
      </dgm:t>
    </dgm:pt>
    <dgm:pt modelId="{01C4A2C1-A109-4735-B7A8-D2041E920A03}" type="parTrans" cxnId="{DC7843EB-8A46-4DB5-9B01-8918D308C3AC}">
      <dgm:prSet/>
      <dgm:spPr/>
      <dgm:t>
        <a:bodyPr/>
        <a:lstStyle/>
        <a:p>
          <a:endParaRPr lang="en-ID"/>
        </a:p>
      </dgm:t>
    </dgm:pt>
    <dgm:pt modelId="{BF97F322-DA62-426B-94F5-DFAB279D477F}" type="sibTrans" cxnId="{DC7843EB-8A46-4DB5-9B01-8918D308C3AC}">
      <dgm:prSet/>
      <dgm:spPr/>
      <dgm:t>
        <a:bodyPr/>
        <a:lstStyle/>
        <a:p>
          <a:endParaRPr lang="en-ID"/>
        </a:p>
      </dgm:t>
    </dgm:pt>
    <dgm:pt modelId="{386E5854-CDA0-4A67-B6A6-90154562152A}">
      <dgm:prSet phldrT="[Text]"/>
      <dgm:spPr/>
      <dgm:t>
        <a:bodyPr/>
        <a:lstStyle/>
        <a:p>
          <a:r>
            <a:rPr lang="en-US" dirty="0"/>
            <a:t>Bagian </a:t>
          </a:r>
          <a:r>
            <a:rPr lang="en-US" dirty="0" err="1"/>
            <a:t>Informasi</a:t>
          </a:r>
          <a:endParaRPr lang="en-ID" dirty="0"/>
        </a:p>
      </dgm:t>
    </dgm:pt>
    <dgm:pt modelId="{90B5B1EF-08BA-47C3-8CFA-D19540EF95BC}" type="sibTrans" cxnId="{43139EA8-E03F-435E-A2B8-72E756A1BC13}">
      <dgm:prSet/>
      <dgm:spPr/>
      <dgm:t>
        <a:bodyPr/>
        <a:lstStyle/>
        <a:p>
          <a:endParaRPr lang="en-ID"/>
        </a:p>
      </dgm:t>
    </dgm:pt>
    <dgm:pt modelId="{7178D4F3-CE52-4C56-B9AE-60F5FB4A83CE}" type="parTrans" cxnId="{43139EA8-E03F-435E-A2B8-72E756A1BC13}">
      <dgm:prSet/>
      <dgm:spPr/>
      <dgm:t>
        <a:bodyPr/>
        <a:lstStyle/>
        <a:p>
          <a:endParaRPr lang="en-ID"/>
        </a:p>
      </dgm:t>
    </dgm:pt>
    <dgm:pt modelId="{06FF5681-AB0B-43FA-9136-21AA11BDC203}">
      <dgm:prSet/>
      <dgm:spPr/>
      <dgm:t>
        <a:bodyPr/>
        <a:lstStyle/>
        <a:p>
          <a:r>
            <a:rPr lang="en-US" dirty="0"/>
            <a:t>Internal Career Development</a:t>
          </a:r>
          <a:endParaRPr lang="en-ID" dirty="0"/>
        </a:p>
      </dgm:t>
    </dgm:pt>
    <dgm:pt modelId="{E0E7DBA5-46EA-412A-B731-0A46E3E08CB7}" type="sibTrans" cxnId="{55FE0D22-0C81-4B07-BE03-B45B85DC6674}">
      <dgm:prSet/>
      <dgm:spPr/>
      <dgm:t>
        <a:bodyPr/>
        <a:lstStyle/>
        <a:p>
          <a:endParaRPr lang="en-ID"/>
        </a:p>
      </dgm:t>
    </dgm:pt>
    <dgm:pt modelId="{B49A0DD4-96AE-4DF7-84FE-D3EAF9087115}" type="parTrans" cxnId="{55FE0D22-0C81-4B07-BE03-B45B85DC6674}">
      <dgm:prSet/>
      <dgm:spPr/>
      <dgm:t>
        <a:bodyPr/>
        <a:lstStyle/>
        <a:p>
          <a:endParaRPr lang="en-ID"/>
        </a:p>
      </dgm:t>
    </dgm:pt>
    <dgm:pt modelId="{AE5F032F-30B4-4CB2-98D2-22390188827F}" type="pres">
      <dgm:prSet presAssocID="{6C679B0D-C47D-4728-9CF4-182A7CF4441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DF9F6F-6638-4FE1-B654-73D2CC3A2CBD}" type="pres">
      <dgm:prSet presAssocID="{57708A44-BF3A-4B8F-8A8C-4A3D6F4742D2}" presName="root1" presStyleCnt="0"/>
      <dgm:spPr/>
    </dgm:pt>
    <dgm:pt modelId="{C8AD5964-1C09-420E-B9BD-D099F75A5059}" type="pres">
      <dgm:prSet presAssocID="{57708A44-BF3A-4B8F-8A8C-4A3D6F4742D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AD0B95-95AB-4584-B645-789FCFD34183}" type="pres">
      <dgm:prSet presAssocID="{57708A44-BF3A-4B8F-8A8C-4A3D6F4742D2}" presName="level2hierChild" presStyleCnt="0"/>
      <dgm:spPr/>
    </dgm:pt>
    <dgm:pt modelId="{2B0C2603-DE60-4836-9C85-E096443A3B58}" type="pres">
      <dgm:prSet presAssocID="{FC61F0E2-8CA3-4141-A6FD-41E7E12120B4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3B15250B-3751-4FE2-BAD5-1DFA2EA032A6}" type="pres">
      <dgm:prSet presAssocID="{FC61F0E2-8CA3-4141-A6FD-41E7E12120B4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448EA1E-5C86-4012-B64E-CF36BFAA570A}" type="pres">
      <dgm:prSet presAssocID="{4AA53D64-29C9-43DE-875B-722DD38CAE1F}" presName="root2" presStyleCnt="0"/>
      <dgm:spPr/>
    </dgm:pt>
    <dgm:pt modelId="{3381E79C-2324-427E-930B-BAE304D1B752}" type="pres">
      <dgm:prSet presAssocID="{4AA53D64-29C9-43DE-875B-722DD38CAE1F}" presName="LevelTwoTextNode" presStyleLbl="node2" presStyleIdx="0" presStyleCnt="5" custLinFactNeighborX="-362" custLinFactNeighborY="-184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278FF4-4B2C-453E-824C-CCA6873A7069}" type="pres">
      <dgm:prSet presAssocID="{4AA53D64-29C9-43DE-875B-722DD38CAE1F}" presName="level3hierChild" presStyleCnt="0"/>
      <dgm:spPr/>
    </dgm:pt>
    <dgm:pt modelId="{99C07EC6-76B6-41C0-A7DC-AE5C7E88A93B}" type="pres">
      <dgm:prSet presAssocID="{01C4A2C1-A109-4735-B7A8-D2041E920A03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49CE68C5-B4F4-4FA8-B4F5-D64F661A7009}" type="pres">
      <dgm:prSet presAssocID="{01C4A2C1-A109-4735-B7A8-D2041E920A03}" presName="connTx" presStyleLbl="parChTrans1D2" presStyleIdx="1" presStyleCnt="5"/>
      <dgm:spPr/>
      <dgm:t>
        <a:bodyPr/>
        <a:lstStyle/>
        <a:p>
          <a:endParaRPr lang="en-US"/>
        </a:p>
      </dgm:t>
    </dgm:pt>
    <dgm:pt modelId="{199C685F-60CB-4839-AA6D-B48EBAF7873D}" type="pres">
      <dgm:prSet presAssocID="{9CEEAEE2-34B3-487E-BB5F-21FBF9B87A26}" presName="root2" presStyleCnt="0"/>
      <dgm:spPr/>
    </dgm:pt>
    <dgm:pt modelId="{F8A60F40-B4AC-429C-BD25-61B11D99C69F}" type="pres">
      <dgm:prSet presAssocID="{9CEEAEE2-34B3-487E-BB5F-21FBF9B87A26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F1F347-D678-411C-BAFE-DB198F05503E}" type="pres">
      <dgm:prSet presAssocID="{9CEEAEE2-34B3-487E-BB5F-21FBF9B87A26}" presName="level3hierChild" presStyleCnt="0"/>
      <dgm:spPr/>
    </dgm:pt>
    <dgm:pt modelId="{6077229B-17DF-46B6-92E3-96DAAADE0795}" type="pres">
      <dgm:prSet presAssocID="{92AC0349-EF53-41B2-B56B-D7AE1F362AEA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7FDFD56E-A5EC-4B3F-A467-7AE28AB0FEE9}" type="pres">
      <dgm:prSet presAssocID="{92AC0349-EF53-41B2-B56B-D7AE1F362AEA}" presName="connTx" presStyleLbl="parChTrans1D2" presStyleIdx="2" presStyleCnt="5"/>
      <dgm:spPr/>
      <dgm:t>
        <a:bodyPr/>
        <a:lstStyle/>
        <a:p>
          <a:endParaRPr lang="en-US"/>
        </a:p>
      </dgm:t>
    </dgm:pt>
    <dgm:pt modelId="{27AA91BD-6052-40AD-A5EC-7EF3699220A5}" type="pres">
      <dgm:prSet presAssocID="{02B6EA2D-54DE-47CE-A248-8CB88830AFFF}" presName="root2" presStyleCnt="0"/>
      <dgm:spPr/>
    </dgm:pt>
    <dgm:pt modelId="{B613CD35-F995-4961-8E3C-F2C9E29FDE79}" type="pres">
      <dgm:prSet presAssocID="{02B6EA2D-54DE-47CE-A248-8CB88830AFFF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B268CD-C324-4B63-A760-B246440B390F}" type="pres">
      <dgm:prSet presAssocID="{02B6EA2D-54DE-47CE-A248-8CB88830AFFF}" presName="level3hierChild" presStyleCnt="0"/>
      <dgm:spPr/>
    </dgm:pt>
    <dgm:pt modelId="{0131AC12-2AD0-4102-8D8C-6F3D7972354F}" type="pres">
      <dgm:prSet presAssocID="{7178D4F3-CE52-4C56-B9AE-60F5FB4A83CE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ADE47DDF-1264-4B6C-931C-455D2DE952F6}" type="pres">
      <dgm:prSet presAssocID="{7178D4F3-CE52-4C56-B9AE-60F5FB4A83CE}" presName="connTx" presStyleLbl="parChTrans1D2" presStyleIdx="3" presStyleCnt="5"/>
      <dgm:spPr/>
      <dgm:t>
        <a:bodyPr/>
        <a:lstStyle/>
        <a:p>
          <a:endParaRPr lang="en-US"/>
        </a:p>
      </dgm:t>
    </dgm:pt>
    <dgm:pt modelId="{78E38BFB-CDAD-4202-804C-074BB5C0C6FE}" type="pres">
      <dgm:prSet presAssocID="{386E5854-CDA0-4A67-B6A6-90154562152A}" presName="root2" presStyleCnt="0"/>
      <dgm:spPr/>
    </dgm:pt>
    <dgm:pt modelId="{93AC1A09-7A8D-41E8-BE8F-8B9124196C09}" type="pres">
      <dgm:prSet presAssocID="{386E5854-CDA0-4A67-B6A6-90154562152A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BA5A88-4301-4F04-B6A3-B5DEE364079D}" type="pres">
      <dgm:prSet presAssocID="{386E5854-CDA0-4A67-B6A6-90154562152A}" presName="level3hierChild" presStyleCnt="0"/>
      <dgm:spPr/>
    </dgm:pt>
    <dgm:pt modelId="{2A3E9B2A-198B-4F75-BE6A-F49DC267D66A}" type="pres">
      <dgm:prSet presAssocID="{B49A0DD4-96AE-4DF7-84FE-D3EAF9087115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E5BCA93F-D358-47FE-9F81-23AAF39D7073}" type="pres">
      <dgm:prSet presAssocID="{B49A0DD4-96AE-4DF7-84FE-D3EAF9087115}" presName="connTx" presStyleLbl="parChTrans1D2" presStyleIdx="4" presStyleCnt="5"/>
      <dgm:spPr/>
      <dgm:t>
        <a:bodyPr/>
        <a:lstStyle/>
        <a:p>
          <a:endParaRPr lang="en-US"/>
        </a:p>
      </dgm:t>
    </dgm:pt>
    <dgm:pt modelId="{4E286331-0749-4ED7-84EE-2755D76B9450}" type="pres">
      <dgm:prSet presAssocID="{06FF5681-AB0B-43FA-9136-21AA11BDC203}" presName="root2" presStyleCnt="0"/>
      <dgm:spPr/>
    </dgm:pt>
    <dgm:pt modelId="{01E5BF4E-1B51-4C2A-A503-BB01E17D3D43}" type="pres">
      <dgm:prSet presAssocID="{06FF5681-AB0B-43FA-9136-21AA11BDC203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BF0A6D-454C-4A1B-9947-24865608F453}" type="pres">
      <dgm:prSet presAssocID="{06FF5681-AB0B-43FA-9136-21AA11BDC203}" presName="level3hierChild" presStyleCnt="0"/>
      <dgm:spPr/>
    </dgm:pt>
  </dgm:ptLst>
  <dgm:cxnLst>
    <dgm:cxn modelId="{43139EA8-E03F-435E-A2B8-72E756A1BC13}" srcId="{57708A44-BF3A-4B8F-8A8C-4A3D6F4742D2}" destId="{386E5854-CDA0-4A67-B6A6-90154562152A}" srcOrd="3" destOrd="0" parTransId="{7178D4F3-CE52-4C56-B9AE-60F5FB4A83CE}" sibTransId="{90B5B1EF-08BA-47C3-8CFA-D19540EF95BC}"/>
    <dgm:cxn modelId="{55FE0D22-0C81-4B07-BE03-B45B85DC6674}" srcId="{57708A44-BF3A-4B8F-8A8C-4A3D6F4742D2}" destId="{06FF5681-AB0B-43FA-9136-21AA11BDC203}" srcOrd="4" destOrd="0" parTransId="{B49A0DD4-96AE-4DF7-84FE-D3EAF9087115}" sibTransId="{E0E7DBA5-46EA-412A-B731-0A46E3E08CB7}"/>
    <dgm:cxn modelId="{2CD63E0F-E6BF-47A7-81A1-5C9F3735BF93}" type="presOf" srcId="{B49A0DD4-96AE-4DF7-84FE-D3EAF9087115}" destId="{2A3E9B2A-198B-4F75-BE6A-F49DC267D66A}" srcOrd="0" destOrd="0" presId="urn:microsoft.com/office/officeart/2008/layout/HorizontalMultiLevelHierarchy"/>
    <dgm:cxn modelId="{F122682F-FD29-4F57-AC6E-F6B15BBFFC7E}" type="presOf" srcId="{06FF5681-AB0B-43FA-9136-21AA11BDC203}" destId="{01E5BF4E-1B51-4C2A-A503-BB01E17D3D43}" srcOrd="0" destOrd="0" presId="urn:microsoft.com/office/officeart/2008/layout/HorizontalMultiLevelHierarchy"/>
    <dgm:cxn modelId="{B7500F35-A3EF-4B53-8424-B4997277FFCE}" srcId="{57708A44-BF3A-4B8F-8A8C-4A3D6F4742D2}" destId="{02B6EA2D-54DE-47CE-A248-8CB88830AFFF}" srcOrd="2" destOrd="0" parTransId="{92AC0349-EF53-41B2-B56B-D7AE1F362AEA}" sibTransId="{02870635-6BDE-4264-A25C-36F70DCBD1F7}"/>
    <dgm:cxn modelId="{DC7843EB-8A46-4DB5-9B01-8918D308C3AC}" srcId="{57708A44-BF3A-4B8F-8A8C-4A3D6F4742D2}" destId="{9CEEAEE2-34B3-487E-BB5F-21FBF9B87A26}" srcOrd="1" destOrd="0" parTransId="{01C4A2C1-A109-4735-B7A8-D2041E920A03}" sibTransId="{BF97F322-DA62-426B-94F5-DFAB279D477F}"/>
    <dgm:cxn modelId="{09B3AC3A-69B0-48D2-99C4-315C6BAD5653}" type="presOf" srcId="{9CEEAEE2-34B3-487E-BB5F-21FBF9B87A26}" destId="{F8A60F40-B4AC-429C-BD25-61B11D99C69F}" srcOrd="0" destOrd="0" presId="urn:microsoft.com/office/officeart/2008/layout/HorizontalMultiLevelHierarchy"/>
    <dgm:cxn modelId="{8A7AC557-1BE9-4593-AE95-268664BB735B}" type="presOf" srcId="{7178D4F3-CE52-4C56-B9AE-60F5FB4A83CE}" destId="{0131AC12-2AD0-4102-8D8C-6F3D7972354F}" srcOrd="0" destOrd="0" presId="urn:microsoft.com/office/officeart/2008/layout/HorizontalMultiLevelHierarchy"/>
    <dgm:cxn modelId="{17FA3AB3-7A7A-47F0-9A2D-4A8D58A249FC}" srcId="{57708A44-BF3A-4B8F-8A8C-4A3D6F4742D2}" destId="{4AA53D64-29C9-43DE-875B-722DD38CAE1F}" srcOrd="0" destOrd="0" parTransId="{FC61F0E2-8CA3-4141-A6FD-41E7E12120B4}" sibTransId="{9F33F549-1BE8-488C-BC3B-83DEFD8AA396}"/>
    <dgm:cxn modelId="{10EB30EF-2FA3-4B3C-BDFE-69372E6C804A}" type="presOf" srcId="{386E5854-CDA0-4A67-B6A6-90154562152A}" destId="{93AC1A09-7A8D-41E8-BE8F-8B9124196C09}" srcOrd="0" destOrd="0" presId="urn:microsoft.com/office/officeart/2008/layout/HorizontalMultiLevelHierarchy"/>
    <dgm:cxn modelId="{EA1EA201-C884-40D0-8CC2-31C917996947}" type="presOf" srcId="{B49A0DD4-96AE-4DF7-84FE-D3EAF9087115}" destId="{E5BCA93F-D358-47FE-9F81-23AAF39D7073}" srcOrd="1" destOrd="0" presId="urn:microsoft.com/office/officeart/2008/layout/HorizontalMultiLevelHierarchy"/>
    <dgm:cxn modelId="{163B854A-8E48-438C-8535-D3878A0179C9}" type="presOf" srcId="{57708A44-BF3A-4B8F-8A8C-4A3D6F4742D2}" destId="{C8AD5964-1C09-420E-B9BD-D099F75A5059}" srcOrd="0" destOrd="0" presId="urn:microsoft.com/office/officeart/2008/layout/HorizontalMultiLevelHierarchy"/>
    <dgm:cxn modelId="{2886957B-845D-4286-804E-40199B6CB4F4}" type="presOf" srcId="{7178D4F3-CE52-4C56-B9AE-60F5FB4A83CE}" destId="{ADE47DDF-1264-4B6C-931C-455D2DE952F6}" srcOrd="1" destOrd="0" presId="urn:microsoft.com/office/officeart/2008/layout/HorizontalMultiLevelHierarchy"/>
    <dgm:cxn modelId="{60A5EE71-F5A1-4C3E-AED9-1CFB1807FEA4}" type="presOf" srcId="{FC61F0E2-8CA3-4141-A6FD-41E7E12120B4}" destId="{3B15250B-3751-4FE2-BAD5-1DFA2EA032A6}" srcOrd="1" destOrd="0" presId="urn:microsoft.com/office/officeart/2008/layout/HorizontalMultiLevelHierarchy"/>
    <dgm:cxn modelId="{49F46605-2B30-4C00-81D4-F2885571B9D0}" type="presOf" srcId="{4AA53D64-29C9-43DE-875B-722DD38CAE1F}" destId="{3381E79C-2324-427E-930B-BAE304D1B752}" srcOrd="0" destOrd="0" presId="urn:microsoft.com/office/officeart/2008/layout/HorizontalMultiLevelHierarchy"/>
    <dgm:cxn modelId="{AFF5781D-C470-4ADC-BD86-20C48B13BA56}" type="presOf" srcId="{FC61F0E2-8CA3-4141-A6FD-41E7E12120B4}" destId="{2B0C2603-DE60-4836-9C85-E096443A3B58}" srcOrd="0" destOrd="0" presId="urn:microsoft.com/office/officeart/2008/layout/HorizontalMultiLevelHierarchy"/>
    <dgm:cxn modelId="{EF902AF0-DA2B-4859-9F5F-02281D23D99D}" type="presOf" srcId="{6C679B0D-C47D-4728-9CF4-182A7CF44418}" destId="{AE5F032F-30B4-4CB2-98D2-22390188827F}" srcOrd="0" destOrd="0" presId="urn:microsoft.com/office/officeart/2008/layout/HorizontalMultiLevelHierarchy"/>
    <dgm:cxn modelId="{8A2E3E0D-9685-45DB-86E7-D1B2FC5EB59E}" type="presOf" srcId="{92AC0349-EF53-41B2-B56B-D7AE1F362AEA}" destId="{6077229B-17DF-46B6-92E3-96DAAADE0795}" srcOrd="0" destOrd="0" presId="urn:microsoft.com/office/officeart/2008/layout/HorizontalMultiLevelHierarchy"/>
    <dgm:cxn modelId="{EAA614E9-F896-4E99-B58B-D376856AD99F}" type="presOf" srcId="{01C4A2C1-A109-4735-B7A8-D2041E920A03}" destId="{99C07EC6-76B6-41C0-A7DC-AE5C7E88A93B}" srcOrd="0" destOrd="0" presId="urn:microsoft.com/office/officeart/2008/layout/HorizontalMultiLevelHierarchy"/>
    <dgm:cxn modelId="{C2D401FF-C215-4554-B54E-57C6313719A0}" type="presOf" srcId="{02B6EA2D-54DE-47CE-A248-8CB88830AFFF}" destId="{B613CD35-F995-4961-8E3C-F2C9E29FDE79}" srcOrd="0" destOrd="0" presId="urn:microsoft.com/office/officeart/2008/layout/HorizontalMultiLevelHierarchy"/>
    <dgm:cxn modelId="{39C1A02D-BADF-4E24-9CC0-FA7E0E653DB8}" srcId="{6C679B0D-C47D-4728-9CF4-182A7CF44418}" destId="{57708A44-BF3A-4B8F-8A8C-4A3D6F4742D2}" srcOrd="0" destOrd="0" parTransId="{BC5D6099-DA7F-4EAB-8D9C-4BEFA2A9CE81}" sibTransId="{33A5A030-99F1-4C22-A461-1B694265D801}"/>
    <dgm:cxn modelId="{618D2F25-922F-4261-84D4-BBD02C23A66C}" type="presOf" srcId="{92AC0349-EF53-41B2-B56B-D7AE1F362AEA}" destId="{7FDFD56E-A5EC-4B3F-A467-7AE28AB0FEE9}" srcOrd="1" destOrd="0" presId="urn:microsoft.com/office/officeart/2008/layout/HorizontalMultiLevelHierarchy"/>
    <dgm:cxn modelId="{59DA9223-F90B-41CF-903C-6808AC4BAFDA}" type="presOf" srcId="{01C4A2C1-A109-4735-B7A8-D2041E920A03}" destId="{49CE68C5-B4F4-4FA8-B4F5-D64F661A7009}" srcOrd="1" destOrd="0" presId="urn:microsoft.com/office/officeart/2008/layout/HorizontalMultiLevelHierarchy"/>
    <dgm:cxn modelId="{9DC85EC6-B985-4B31-BA5F-F6D10A827C81}" type="presParOf" srcId="{AE5F032F-30B4-4CB2-98D2-22390188827F}" destId="{EFDF9F6F-6638-4FE1-B654-73D2CC3A2CBD}" srcOrd="0" destOrd="0" presId="urn:microsoft.com/office/officeart/2008/layout/HorizontalMultiLevelHierarchy"/>
    <dgm:cxn modelId="{14F20B7B-BE35-4A5F-B84C-97087D54F8A7}" type="presParOf" srcId="{EFDF9F6F-6638-4FE1-B654-73D2CC3A2CBD}" destId="{C8AD5964-1C09-420E-B9BD-D099F75A5059}" srcOrd="0" destOrd="0" presId="urn:microsoft.com/office/officeart/2008/layout/HorizontalMultiLevelHierarchy"/>
    <dgm:cxn modelId="{DD3394AC-544F-4EEE-A05A-9A63F96048C3}" type="presParOf" srcId="{EFDF9F6F-6638-4FE1-B654-73D2CC3A2CBD}" destId="{17AD0B95-95AB-4584-B645-789FCFD34183}" srcOrd="1" destOrd="0" presId="urn:microsoft.com/office/officeart/2008/layout/HorizontalMultiLevelHierarchy"/>
    <dgm:cxn modelId="{9C0F4011-DC26-458C-8F1D-939B06A874B7}" type="presParOf" srcId="{17AD0B95-95AB-4584-B645-789FCFD34183}" destId="{2B0C2603-DE60-4836-9C85-E096443A3B58}" srcOrd="0" destOrd="0" presId="urn:microsoft.com/office/officeart/2008/layout/HorizontalMultiLevelHierarchy"/>
    <dgm:cxn modelId="{769F87F2-D3D9-40F2-A2E0-DB635CB257F4}" type="presParOf" srcId="{2B0C2603-DE60-4836-9C85-E096443A3B58}" destId="{3B15250B-3751-4FE2-BAD5-1DFA2EA032A6}" srcOrd="0" destOrd="0" presId="urn:microsoft.com/office/officeart/2008/layout/HorizontalMultiLevelHierarchy"/>
    <dgm:cxn modelId="{EC040E40-F9E0-4818-BE8F-91E3D10FBFDD}" type="presParOf" srcId="{17AD0B95-95AB-4584-B645-789FCFD34183}" destId="{A448EA1E-5C86-4012-B64E-CF36BFAA570A}" srcOrd="1" destOrd="0" presId="urn:microsoft.com/office/officeart/2008/layout/HorizontalMultiLevelHierarchy"/>
    <dgm:cxn modelId="{3F95BFDC-E56E-4A90-825A-D6A33355E0CB}" type="presParOf" srcId="{A448EA1E-5C86-4012-B64E-CF36BFAA570A}" destId="{3381E79C-2324-427E-930B-BAE304D1B752}" srcOrd="0" destOrd="0" presId="urn:microsoft.com/office/officeart/2008/layout/HorizontalMultiLevelHierarchy"/>
    <dgm:cxn modelId="{9022A488-7A97-458A-8AA7-C77765B752BA}" type="presParOf" srcId="{A448EA1E-5C86-4012-B64E-CF36BFAA570A}" destId="{4E278FF4-4B2C-453E-824C-CCA6873A7069}" srcOrd="1" destOrd="0" presId="urn:microsoft.com/office/officeart/2008/layout/HorizontalMultiLevelHierarchy"/>
    <dgm:cxn modelId="{21BF792C-17F9-4A51-A3B1-BCD3AC1AC7AA}" type="presParOf" srcId="{17AD0B95-95AB-4584-B645-789FCFD34183}" destId="{99C07EC6-76B6-41C0-A7DC-AE5C7E88A93B}" srcOrd="2" destOrd="0" presId="urn:microsoft.com/office/officeart/2008/layout/HorizontalMultiLevelHierarchy"/>
    <dgm:cxn modelId="{29D3DC2F-9D96-4427-9E87-74D341E3CCC7}" type="presParOf" srcId="{99C07EC6-76B6-41C0-A7DC-AE5C7E88A93B}" destId="{49CE68C5-B4F4-4FA8-B4F5-D64F661A7009}" srcOrd="0" destOrd="0" presId="urn:microsoft.com/office/officeart/2008/layout/HorizontalMultiLevelHierarchy"/>
    <dgm:cxn modelId="{DECB340B-9C55-4F43-A0CD-140C46C7015E}" type="presParOf" srcId="{17AD0B95-95AB-4584-B645-789FCFD34183}" destId="{199C685F-60CB-4839-AA6D-B48EBAF7873D}" srcOrd="3" destOrd="0" presId="urn:microsoft.com/office/officeart/2008/layout/HorizontalMultiLevelHierarchy"/>
    <dgm:cxn modelId="{9016D8DD-3D16-446D-B8FA-17E3455E3DCB}" type="presParOf" srcId="{199C685F-60CB-4839-AA6D-B48EBAF7873D}" destId="{F8A60F40-B4AC-429C-BD25-61B11D99C69F}" srcOrd="0" destOrd="0" presId="urn:microsoft.com/office/officeart/2008/layout/HorizontalMultiLevelHierarchy"/>
    <dgm:cxn modelId="{1782AD7A-9532-4616-963C-E5F3AF25F783}" type="presParOf" srcId="{199C685F-60CB-4839-AA6D-B48EBAF7873D}" destId="{F0F1F347-D678-411C-BAFE-DB198F05503E}" srcOrd="1" destOrd="0" presId="urn:microsoft.com/office/officeart/2008/layout/HorizontalMultiLevelHierarchy"/>
    <dgm:cxn modelId="{8B0357F6-6F9D-4EC0-90FF-5E178A7D5751}" type="presParOf" srcId="{17AD0B95-95AB-4584-B645-789FCFD34183}" destId="{6077229B-17DF-46B6-92E3-96DAAADE0795}" srcOrd="4" destOrd="0" presId="urn:microsoft.com/office/officeart/2008/layout/HorizontalMultiLevelHierarchy"/>
    <dgm:cxn modelId="{3DE1EE54-7892-4065-A6A7-B8D86F856F96}" type="presParOf" srcId="{6077229B-17DF-46B6-92E3-96DAAADE0795}" destId="{7FDFD56E-A5EC-4B3F-A467-7AE28AB0FEE9}" srcOrd="0" destOrd="0" presId="urn:microsoft.com/office/officeart/2008/layout/HorizontalMultiLevelHierarchy"/>
    <dgm:cxn modelId="{FFE694E1-2394-47C3-B528-47A59F4FCFCF}" type="presParOf" srcId="{17AD0B95-95AB-4584-B645-789FCFD34183}" destId="{27AA91BD-6052-40AD-A5EC-7EF3699220A5}" srcOrd="5" destOrd="0" presId="urn:microsoft.com/office/officeart/2008/layout/HorizontalMultiLevelHierarchy"/>
    <dgm:cxn modelId="{E26496A6-8B45-4F0D-937A-3541FE47C750}" type="presParOf" srcId="{27AA91BD-6052-40AD-A5EC-7EF3699220A5}" destId="{B613CD35-F995-4961-8E3C-F2C9E29FDE79}" srcOrd="0" destOrd="0" presId="urn:microsoft.com/office/officeart/2008/layout/HorizontalMultiLevelHierarchy"/>
    <dgm:cxn modelId="{4A4A6087-0025-45B7-B714-FA4744E88E0C}" type="presParOf" srcId="{27AA91BD-6052-40AD-A5EC-7EF3699220A5}" destId="{F3B268CD-C324-4B63-A760-B246440B390F}" srcOrd="1" destOrd="0" presId="urn:microsoft.com/office/officeart/2008/layout/HorizontalMultiLevelHierarchy"/>
    <dgm:cxn modelId="{E8988471-BB78-4BEC-A2E6-DB003CE16507}" type="presParOf" srcId="{17AD0B95-95AB-4584-B645-789FCFD34183}" destId="{0131AC12-2AD0-4102-8D8C-6F3D7972354F}" srcOrd="6" destOrd="0" presId="urn:microsoft.com/office/officeart/2008/layout/HorizontalMultiLevelHierarchy"/>
    <dgm:cxn modelId="{1A196C39-719A-423B-9FE1-82BA75B72E1C}" type="presParOf" srcId="{0131AC12-2AD0-4102-8D8C-6F3D7972354F}" destId="{ADE47DDF-1264-4B6C-931C-455D2DE952F6}" srcOrd="0" destOrd="0" presId="urn:microsoft.com/office/officeart/2008/layout/HorizontalMultiLevelHierarchy"/>
    <dgm:cxn modelId="{4A9A0C34-C642-4136-81B8-4B5EF6F05A99}" type="presParOf" srcId="{17AD0B95-95AB-4584-B645-789FCFD34183}" destId="{78E38BFB-CDAD-4202-804C-074BB5C0C6FE}" srcOrd="7" destOrd="0" presId="urn:microsoft.com/office/officeart/2008/layout/HorizontalMultiLevelHierarchy"/>
    <dgm:cxn modelId="{4453FD2A-55AB-42F8-B133-4290C6F5E539}" type="presParOf" srcId="{78E38BFB-CDAD-4202-804C-074BB5C0C6FE}" destId="{93AC1A09-7A8D-41E8-BE8F-8B9124196C09}" srcOrd="0" destOrd="0" presId="urn:microsoft.com/office/officeart/2008/layout/HorizontalMultiLevelHierarchy"/>
    <dgm:cxn modelId="{7684F514-3D75-440C-8137-0148A10CAC60}" type="presParOf" srcId="{78E38BFB-CDAD-4202-804C-074BB5C0C6FE}" destId="{F2BA5A88-4301-4F04-B6A3-B5DEE364079D}" srcOrd="1" destOrd="0" presId="urn:microsoft.com/office/officeart/2008/layout/HorizontalMultiLevelHierarchy"/>
    <dgm:cxn modelId="{71B80BF5-367E-43EF-9744-E4ED9DA1758B}" type="presParOf" srcId="{17AD0B95-95AB-4584-B645-789FCFD34183}" destId="{2A3E9B2A-198B-4F75-BE6A-F49DC267D66A}" srcOrd="8" destOrd="0" presId="urn:microsoft.com/office/officeart/2008/layout/HorizontalMultiLevelHierarchy"/>
    <dgm:cxn modelId="{2906A2AB-91E7-4C34-90D4-5AB8907C0BD1}" type="presParOf" srcId="{2A3E9B2A-198B-4F75-BE6A-F49DC267D66A}" destId="{E5BCA93F-D358-47FE-9F81-23AAF39D7073}" srcOrd="0" destOrd="0" presId="urn:microsoft.com/office/officeart/2008/layout/HorizontalMultiLevelHierarchy"/>
    <dgm:cxn modelId="{537A1041-C65F-4F50-9897-494DA6F28201}" type="presParOf" srcId="{17AD0B95-95AB-4584-B645-789FCFD34183}" destId="{4E286331-0749-4ED7-84EE-2755D76B9450}" srcOrd="9" destOrd="0" presId="urn:microsoft.com/office/officeart/2008/layout/HorizontalMultiLevelHierarchy"/>
    <dgm:cxn modelId="{BFCCCC85-8506-435B-B162-0D8FAAE1E5B5}" type="presParOf" srcId="{4E286331-0749-4ED7-84EE-2755D76B9450}" destId="{01E5BF4E-1B51-4C2A-A503-BB01E17D3D43}" srcOrd="0" destOrd="0" presId="urn:microsoft.com/office/officeart/2008/layout/HorizontalMultiLevelHierarchy"/>
    <dgm:cxn modelId="{96678DA8-33B9-42FF-901B-BF2D225CFE7E}" type="presParOf" srcId="{4E286331-0749-4ED7-84EE-2755D76B9450}" destId="{90BF0A6D-454C-4A1B-9947-24865608F453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71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83073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2546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8742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42408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7376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7282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58198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96577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7780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0324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90311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5265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2395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51821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6498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1760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B633D2-C606-4764-8FB7-41BADE3D3CD6}" type="datetimeFigureOut">
              <a:rPr lang="en-ID" smtClean="0"/>
              <a:t>15/08/2022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6E4F19A-DD24-40A2-892F-0C667718AF6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265829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4460AA-8C81-AAEF-E7B2-5402B56358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BIDANG PKBI (A)</a:t>
            </a:r>
            <a:br>
              <a:rPr lang="en-US" b="1" dirty="0"/>
            </a:br>
            <a:r>
              <a:rPr lang="en-US" b="1" dirty="0"/>
              <a:t>PERENCANAAN, KERJASAMA, </a:t>
            </a:r>
            <a:r>
              <a:rPr lang="en-US" b="1" smtClean="0"/>
              <a:t>BiSNIS</a:t>
            </a:r>
            <a:r>
              <a:rPr lang="en-US" b="1" dirty="0"/>
              <a:t>, INFORMASI &amp; ALUMNI</a:t>
            </a:r>
            <a:endParaRPr lang="en-ID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A7F562F-88AD-372E-9CA9-5DAD382C65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26456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7A2B75BF-9990-6643-6614-3CF3C9B60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1079823"/>
              </p:ext>
            </p:extLst>
          </p:nvPr>
        </p:nvGraphicFramePr>
        <p:xfrm>
          <a:off x="684212" y="939800"/>
          <a:ext cx="9790747" cy="5135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3BD3458-7FBC-DB65-E709-843653E2CD8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10" y="1889760"/>
            <a:ext cx="2370035" cy="2794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8AE4412-129B-106D-BAF5-56ABEF86E4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0946" y="20320"/>
            <a:ext cx="1582084" cy="1524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1173CA9-0724-4FFB-86F0-C31DD300630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07632" y="1396047"/>
            <a:ext cx="1582084" cy="143446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97C49D8F-5E4D-E423-E829-B27F856E41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48694" y="2489677"/>
            <a:ext cx="1521125" cy="12446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4221A3DC-A53A-B892-F1AB-2B67393AB5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54317" y="5358447"/>
            <a:ext cx="1521125" cy="143446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0498E584-E6C2-3A38-C086-104E2EC3DB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607421" y="3921759"/>
            <a:ext cx="1467008" cy="132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28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EF50C0-756B-0E83-19B1-58E393A73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692" y="2160692"/>
            <a:ext cx="8534400" cy="1507067"/>
          </a:xfrm>
        </p:spPr>
        <p:txBody>
          <a:bodyPr>
            <a:noAutofit/>
          </a:bodyPr>
          <a:lstStyle/>
          <a:p>
            <a:r>
              <a:rPr lang="en-US" sz="4800" b="1" dirty="0" err="1"/>
              <a:t>Keterkaitan</a:t>
            </a:r>
            <a:r>
              <a:rPr lang="en-US" sz="4800" b="1" dirty="0"/>
              <a:t> </a:t>
            </a:r>
            <a:r>
              <a:rPr lang="en-US" sz="4800" b="1" dirty="0" err="1"/>
              <a:t>pkbi</a:t>
            </a:r>
            <a:r>
              <a:rPr lang="en-US" sz="4800" b="1" dirty="0"/>
              <a:t> (a) </a:t>
            </a:r>
            <a:r>
              <a:rPr lang="en-US" sz="4800" b="1" dirty="0" err="1"/>
              <a:t>dengan</a:t>
            </a:r>
            <a:r>
              <a:rPr lang="en-US" sz="4800" b="1" dirty="0"/>
              <a:t> </a:t>
            </a:r>
            <a:r>
              <a:rPr lang="en-US" sz="4800" b="1" dirty="0" err="1"/>
              <a:t>kemahasiswaan</a:t>
            </a:r>
            <a:endParaRPr lang="en-ID" sz="4800" b="1" dirty="0"/>
          </a:p>
        </p:txBody>
      </p:sp>
    </p:spTree>
    <p:extLst>
      <p:ext uri="{BB962C8B-B14F-4D97-AF65-F5344CB8AC3E}">
        <p14:creationId xmlns:p14="http://schemas.microsoft.com/office/powerpoint/2010/main" val="4039827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04FEEF-7D58-052D-98EE-FFB42A989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&amp; Kerjasama</a:t>
            </a:r>
            <a:br>
              <a:rPr lang="en-US" dirty="0"/>
            </a:br>
            <a:r>
              <a:rPr lang="en-US" dirty="0"/>
              <a:t>(Drs. </a:t>
            </a:r>
            <a:r>
              <a:rPr lang="en-US" dirty="0" err="1"/>
              <a:t>Supriyono</a:t>
            </a:r>
            <a:r>
              <a:rPr lang="en-US" dirty="0"/>
              <a:t>, </a:t>
            </a:r>
            <a:r>
              <a:rPr lang="en-US" dirty="0" err="1"/>
              <a:t>M.Si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798147-C556-9E53-31B5-C3268D4D9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penganggaran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support PBM</a:t>
            </a:r>
          </a:p>
          <a:p>
            <a:r>
              <a:rPr lang="en-US" dirty="0" err="1"/>
              <a:t>Menginisiasi</a:t>
            </a:r>
            <a:r>
              <a:rPr lang="en-US" dirty="0"/>
              <a:t> &amp; </a:t>
            </a:r>
            <a:r>
              <a:rPr lang="en-US" dirty="0" err="1"/>
              <a:t>menfasilitasi</a:t>
            </a:r>
            <a:r>
              <a:rPr lang="en-US" dirty="0"/>
              <a:t> Kerjasama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instansi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UNS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kinerja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4846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B4E53E-009E-1E53-35A8-DF4521155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BADAN PENGEMBANGAN USAHA FAKULTAS (</a:t>
            </a:r>
            <a:r>
              <a:rPr lang="en-US" dirty="0" err="1"/>
              <a:t>bpuf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(Dr. Ahmad Ikhwan Setiawan, M.T.)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F500CC1-C04A-A003-DD33-AC0012FC7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Memfasilitasi</a:t>
            </a:r>
            <a:r>
              <a:rPr lang="en-US" dirty="0"/>
              <a:t> proses </a:t>
            </a:r>
            <a:r>
              <a:rPr lang="en-US" dirty="0" err="1"/>
              <a:t>transformasi</a:t>
            </a:r>
            <a:r>
              <a:rPr lang="en-US" dirty="0"/>
              <a:t> nilai2 </a:t>
            </a:r>
            <a:r>
              <a:rPr lang="en-US" dirty="0" err="1"/>
              <a:t>kewirausahaan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mahasiswa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0470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B543BF-4498-7048-A245-9C6F6BE8D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Koordinator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Johadi</a:t>
            </a:r>
            <a:r>
              <a:rPr lang="en-US" dirty="0"/>
              <a:t>, SE., </a:t>
            </a:r>
            <a:r>
              <a:rPr lang="en-US" dirty="0" err="1"/>
              <a:t>M.Si</a:t>
            </a:r>
            <a:r>
              <a:rPr lang="en-US" dirty="0"/>
              <a:t>.)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EDA24C-F709-1C55-991D-F1A5D1570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revenue generating </a:t>
            </a:r>
            <a:r>
              <a:rPr lang="en-US" dirty="0" err="1"/>
              <a:t>Fakultas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03364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7AEDB3-391A-1F1E-AB48-47F812F8B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Seksi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(tetri </a:t>
            </a:r>
            <a:r>
              <a:rPr lang="en-US" dirty="0" err="1"/>
              <a:t>wahyu</a:t>
            </a:r>
            <a:r>
              <a:rPr lang="en-US" dirty="0"/>
              <a:t> </a:t>
            </a:r>
            <a:r>
              <a:rPr lang="en-US" dirty="0" err="1"/>
              <a:t>aryanti</a:t>
            </a:r>
            <a:r>
              <a:rPr lang="en-US" dirty="0"/>
              <a:t>, ss., </a:t>
            </a:r>
            <a:r>
              <a:rPr lang="en-US" dirty="0" err="1"/>
              <a:t>m.kom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E22332-7C92-96AF-D343-A6C4B4862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Diseminasi</a:t>
            </a:r>
            <a:r>
              <a:rPr lang="en-US" dirty="0"/>
              <a:t> </a:t>
            </a:r>
            <a:r>
              <a:rPr lang="en-US" dirty="0" err="1"/>
              <a:t>kegiatan-kegiatan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kemahasiswaan</a:t>
            </a:r>
            <a:r>
              <a:rPr lang="en-US" dirty="0"/>
              <a:t> pada media masa dan </a:t>
            </a:r>
            <a:r>
              <a:rPr lang="en-US" dirty="0" err="1"/>
              <a:t>sosial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6182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C3EF63-96D6-EB2E-81F9-92C3DFF54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Internal career development</a:t>
            </a:r>
            <a:br>
              <a:rPr lang="en-US" dirty="0"/>
            </a:br>
            <a:r>
              <a:rPr lang="en-US" dirty="0"/>
              <a:t>(DR. arum </a:t>
            </a:r>
            <a:r>
              <a:rPr lang="en-US" dirty="0" err="1"/>
              <a:t>kusumaningdyah</a:t>
            </a:r>
            <a:r>
              <a:rPr lang="en-US" dirty="0"/>
              <a:t> </a:t>
            </a:r>
            <a:r>
              <a:rPr lang="en-US"/>
              <a:t>adiati, </a:t>
            </a:r>
            <a:r>
              <a:rPr lang="en-US" dirty="0"/>
              <a:t>se, mm)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4F7754-4F8F-891E-F1DC-709D5767F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berkarir</a:t>
            </a:r>
            <a:r>
              <a:rPr lang="en-US" dirty="0"/>
              <a:t>, start up business,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lanjut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5232386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51</TotalTime>
  <Words>106</Words>
  <Application>Microsoft Office PowerPoint</Application>
  <PresentationFormat>Widescreen</PresentationFormat>
  <Paragraphs>20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Slice</vt:lpstr>
      <vt:lpstr>BIDANG PKBI (A) PERENCANAAN, KERJASAMA, BiSNIS, INFORMASI &amp; ALUMNI</vt:lpstr>
      <vt:lpstr>PowerPoint Presentation</vt:lpstr>
      <vt:lpstr>Keterkaitan pkbi (a) dengan kemahasiswaan</vt:lpstr>
      <vt:lpstr>Bidang perencanaan &amp; Kerjasama (Drs. Supriyono, M.Si)</vt:lpstr>
      <vt:lpstr>BADAN PENGEMBANGAN USAHA FAKULTAS (bpuf) (Dr. Ahmad Ikhwan Setiawan, M.T.)</vt:lpstr>
      <vt:lpstr>Koordinator bisnis (Johadi, SE., M.Si.)</vt:lpstr>
      <vt:lpstr>Seksi informasi (tetri wahyu aryanti, ss., m.kom)</vt:lpstr>
      <vt:lpstr>Internal career development (DR. arum kusumaningdyah adiati, se, mm)</vt:lpstr>
    </vt:vector>
  </TitlesOfParts>
  <Company>Dynabook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BIDANG PKBI (A) PERENCANAAN, KERJASAMA, BUSNIS, INFORMASI &amp; ALUMNI</dc:title>
  <dc:creator>feb</dc:creator>
  <cp:lastModifiedBy>feb</cp:lastModifiedBy>
  <cp:revision>3</cp:revision>
  <dcterms:created xsi:type="dcterms:W3CDTF">2022-08-14T20:30:17Z</dcterms:created>
  <dcterms:modified xsi:type="dcterms:W3CDTF">2022-08-14T21:29:49Z</dcterms:modified>
</cp:coreProperties>
</file>